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3"/>
  </p:notesMasterIdLst>
  <p:sldIdLst>
    <p:sldId id="257" r:id="rId3"/>
    <p:sldId id="258" r:id="rId4"/>
    <p:sldId id="299" r:id="rId5"/>
    <p:sldId id="264" r:id="rId6"/>
    <p:sldId id="262" r:id="rId7"/>
    <p:sldId id="261" r:id="rId8"/>
    <p:sldId id="260" r:id="rId9"/>
    <p:sldId id="265" r:id="rId10"/>
    <p:sldId id="266" r:id="rId11"/>
    <p:sldId id="267" r:id="rId12"/>
    <p:sldId id="268" r:id="rId13"/>
    <p:sldId id="269" r:id="rId14"/>
    <p:sldId id="293" r:id="rId15"/>
    <p:sldId id="270" r:id="rId16"/>
    <p:sldId id="271" r:id="rId17"/>
    <p:sldId id="274" r:id="rId18"/>
    <p:sldId id="275" r:id="rId19"/>
    <p:sldId id="276" r:id="rId20"/>
    <p:sldId id="294" r:id="rId21"/>
    <p:sldId id="277" r:id="rId22"/>
    <p:sldId id="281" r:id="rId23"/>
    <p:sldId id="279" r:id="rId24"/>
    <p:sldId id="278" r:id="rId25"/>
    <p:sldId id="280" r:id="rId26"/>
    <p:sldId id="295" r:id="rId27"/>
    <p:sldId id="282" r:id="rId28"/>
    <p:sldId id="283" r:id="rId29"/>
    <p:sldId id="284" r:id="rId30"/>
    <p:sldId id="285" r:id="rId31"/>
    <p:sldId id="286" r:id="rId32"/>
    <p:sldId id="296" r:id="rId33"/>
    <p:sldId id="287" r:id="rId34"/>
    <p:sldId id="288" r:id="rId35"/>
    <p:sldId id="289" r:id="rId36"/>
    <p:sldId id="290" r:id="rId37"/>
    <p:sldId id="291" r:id="rId38"/>
    <p:sldId id="301" r:id="rId39"/>
    <p:sldId id="304" r:id="rId40"/>
    <p:sldId id="305" r:id="rId41"/>
    <p:sldId id="306" r:id="rId42"/>
  </p:sldIdLst>
  <p:sldSz cx="9144000" cy="5143500" type="screen16x9"/>
  <p:notesSz cx="6858000" cy="9144000"/>
  <p:custDataLst>
    <p:tags r:id="rId44"/>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A75"/>
    <a:srgbClr val="E94744"/>
    <a:srgbClr val="E2E3E7"/>
    <a:srgbClr val="F17445"/>
    <a:srgbClr val="008080"/>
    <a:srgbClr val="009999"/>
    <a:srgbClr val="C34A3D"/>
    <a:srgbClr val="015A74"/>
    <a:srgbClr val="01495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2993" autoAdjust="0"/>
  </p:normalViewPr>
  <p:slideViewPr>
    <p:cSldViewPr snapToGrid="0">
      <p:cViewPr varScale="1">
        <p:scale>
          <a:sx n="100" d="100"/>
          <a:sy n="100" d="100"/>
        </p:scale>
        <p:origin x="69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1EF6B-984B-46B6-AB1F-932A13F20121}" type="datetimeFigureOut">
              <a:rPr lang="zh-CN" altLang="en-US" smtClean="0"/>
              <a:t>2023/9/14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7DC6A-F9F9-48DB-9FE7-E174AE05389F}" type="slidenum">
              <a:rPr lang="zh-CN" altLang="en-US" smtClean="0"/>
              <a:t>‹#›</a:t>
            </a:fld>
            <a:endParaRPr lang="zh-CN" altLang="en-US"/>
          </a:p>
        </p:txBody>
      </p:sp>
    </p:spTree>
    <p:extLst>
      <p:ext uri="{BB962C8B-B14F-4D97-AF65-F5344CB8AC3E}">
        <p14:creationId xmlns:p14="http://schemas.microsoft.com/office/powerpoint/2010/main" val="392672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1</a:t>
            </a:fld>
            <a:endParaRPr lang="zh-CN" altLang="en-US"/>
          </a:p>
        </p:txBody>
      </p:sp>
    </p:spTree>
    <p:extLst>
      <p:ext uri="{BB962C8B-B14F-4D97-AF65-F5344CB8AC3E}">
        <p14:creationId xmlns:p14="http://schemas.microsoft.com/office/powerpoint/2010/main" val="239612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10</a:t>
            </a:fld>
            <a:endParaRPr lang="zh-CN" altLang="en-US"/>
          </a:p>
        </p:txBody>
      </p:sp>
    </p:spTree>
    <p:extLst>
      <p:ext uri="{BB962C8B-B14F-4D97-AF65-F5344CB8AC3E}">
        <p14:creationId xmlns:p14="http://schemas.microsoft.com/office/powerpoint/2010/main" val="1934233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11</a:t>
            </a:fld>
            <a:endParaRPr lang="zh-CN" altLang="en-US"/>
          </a:p>
        </p:txBody>
      </p:sp>
    </p:spTree>
    <p:extLst>
      <p:ext uri="{BB962C8B-B14F-4D97-AF65-F5344CB8AC3E}">
        <p14:creationId xmlns:p14="http://schemas.microsoft.com/office/powerpoint/2010/main" val="2652556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12</a:t>
            </a:fld>
            <a:endParaRPr lang="zh-CN" altLang="en-US"/>
          </a:p>
        </p:txBody>
      </p:sp>
    </p:spTree>
    <p:extLst>
      <p:ext uri="{BB962C8B-B14F-4D97-AF65-F5344CB8AC3E}">
        <p14:creationId xmlns:p14="http://schemas.microsoft.com/office/powerpoint/2010/main" val="2163451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13</a:t>
            </a:fld>
            <a:endParaRPr lang="zh-CN" altLang="en-US"/>
          </a:p>
        </p:txBody>
      </p:sp>
    </p:spTree>
    <p:extLst>
      <p:ext uri="{BB962C8B-B14F-4D97-AF65-F5344CB8AC3E}">
        <p14:creationId xmlns:p14="http://schemas.microsoft.com/office/powerpoint/2010/main" val="237662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14</a:t>
            </a:fld>
            <a:endParaRPr lang="zh-CN" altLang="en-US"/>
          </a:p>
        </p:txBody>
      </p:sp>
    </p:spTree>
    <p:extLst>
      <p:ext uri="{BB962C8B-B14F-4D97-AF65-F5344CB8AC3E}">
        <p14:creationId xmlns:p14="http://schemas.microsoft.com/office/powerpoint/2010/main" val="1061015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15</a:t>
            </a:fld>
            <a:endParaRPr lang="zh-CN" altLang="en-US"/>
          </a:p>
        </p:txBody>
      </p:sp>
    </p:spTree>
    <p:extLst>
      <p:ext uri="{BB962C8B-B14F-4D97-AF65-F5344CB8AC3E}">
        <p14:creationId xmlns:p14="http://schemas.microsoft.com/office/powerpoint/2010/main" val="1170685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16</a:t>
            </a:fld>
            <a:endParaRPr lang="zh-CN" altLang="en-US"/>
          </a:p>
        </p:txBody>
      </p:sp>
    </p:spTree>
    <p:extLst>
      <p:ext uri="{BB962C8B-B14F-4D97-AF65-F5344CB8AC3E}">
        <p14:creationId xmlns:p14="http://schemas.microsoft.com/office/powerpoint/2010/main" val="4150056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17</a:t>
            </a:fld>
            <a:endParaRPr lang="zh-CN" altLang="en-US"/>
          </a:p>
        </p:txBody>
      </p:sp>
    </p:spTree>
    <p:extLst>
      <p:ext uri="{BB962C8B-B14F-4D97-AF65-F5344CB8AC3E}">
        <p14:creationId xmlns:p14="http://schemas.microsoft.com/office/powerpoint/2010/main" val="2107291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18</a:t>
            </a:fld>
            <a:endParaRPr lang="zh-CN" altLang="en-US"/>
          </a:p>
        </p:txBody>
      </p:sp>
    </p:spTree>
    <p:extLst>
      <p:ext uri="{BB962C8B-B14F-4D97-AF65-F5344CB8AC3E}">
        <p14:creationId xmlns:p14="http://schemas.microsoft.com/office/powerpoint/2010/main" val="1287748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19</a:t>
            </a:fld>
            <a:endParaRPr lang="zh-CN" altLang="en-US"/>
          </a:p>
        </p:txBody>
      </p:sp>
    </p:spTree>
    <p:extLst>
      <p:ext uri="{BB962C8B-B14F-4D97-AF65-F5344CB8AC3E}">
        <p14:creationId xmlns:p14="http://schemas.microsoft.com/office/powerpoint/2010/main" val="2859157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2</a:t>
            </a:fld>
            <a:endParaRPr lang="zh-CN" altLang="en-US"/>
          </a:p>
        </p:txBody>
      </p:sp>
    </p:spTree>
    <p:extLst>
      <p:ext uri="{BB962C8B-B14F-4D97-AF65-F5344CB8AC3E}">
        <p14:creationId xmlns:p14="http://schemas.microsoft.com/office/powerpoint/2010/main" val="576486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20</a:t>
            </a:fld>
            <a:endParaRPr lang="zh-CN" altLang="en-US"/>
          </a:p>
        </p:txBody>
      </p:sp>
    </p:spTree>
    <p:extLst>
      <p:ext uri="{BB962C8B-B14F-4D97-AF65-F5344CB8AC3E}">
        <p14:creationId xmlns:p14="http://schemas.microsoft.com/office/powerpoint/2010/main" val="1441403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21</a:t>
            </a:fld>
            <a:endParaRPr lang="zh-CN" altLang="en-US"/>
          </a:p>
        </p:txBody>
      </p:sp>
    </p:spTree>
    <p:extLst>
      <p:ext uri="{BB962C8B-B14F-4D97-AF65-F5344CB8AC3E}">
        <p14:creationId xmlns:p14="http://schemas.microsoft.com/office/powerpoint/2010/main" val="2095101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22</a:t>
            </a:fld>
            <a:endParaRPr lang="zh-CN" altLang="en-US"/>
          </a:p>
        </p:txBody>
      </p:sp>
    </p:spTree>
    <p:extLst>
      <p:ext uri="{BB962C8B-B14F-4D97-AF65-F5344CB8AC3E}">
        <p14:creationId xmlns:p14="http://schemas.microsoft.com/office/powerpoint/2010/main" val="2795636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23</a:t>
            </a:fld>
            <a:endParaRPr lang="zh-CN" altLang="en-US"/>
          </a:p>
        </p:txBody>
      </p:sp>
    </p:spTree>
    <p:extLst>
      <p:ext uri="{BB962C8B-B14F-4D97-AF65-F5344CB8AC3E}">
        <p14:creationId xmlns:p14="http://schemas.microsoft.com/office/powerpoint/2010/main" val="1279712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24</a:t>
            </a:fld>
            <a:endParaRPr lang="zh-CN" altLang="en-US"/>
          </a:p>
        </p:txBody>
      </p:sp>
    </p:spTree>
    <p:extLst>
      <p:ext uri="{BB962C8B-B14F-4D97-AF65-F5344CB8AC3E}">
        <p14:creationId xmlns:p14="http://schemas.microsoft.com/office/powerpoint/2010/main" val="2942902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25</a:t>
            </a:fld>
            <a:endParaRPr lang="zh-CN" altLang="en-US"/>
          </a:p>
        </p:txBody>
      </p:sp>
    </p:spTree>
    <p:extLst>
      <p:ext uri="{BB962C8B-B14F-4D97-AF65-F5344CB8AC3E}">
        <p14:creationId xmlns:p14="http://schemas.microsoft.com/office/powerpoint/2010/main" val="219949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26</a:t>
            </a:fld>
            <a:endParaRPr lang="zh-CN" altLang="en-US"/>
          </a:p>
        </p:txBody>
      </p:sp>
    </p:spTree>
    <p:extLst>
      <p:ext uri="{BB962C8B-B14F-4D97-AF65-F5344CB8AC3E}">
        <p14:creationId xmlns:p14="http://schemas.microsoft.com/office/powerpoint/2010/main" val="4056810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27</a:t>
            </a:fld>
            <a:endParaRPr lang="zh-CN" altLang="en-US"/>
          </a:p>
        </p:txBody>
      </p:sp>
    </p:spTree>
    <p:extLst>
      <p:ext uri="{BB962C8B-B14F-4D97-AF65-F5344CB8AC3E}">
        <p14:creationId xmlns:p14="http://schemas.microsoft.com/office/powerpoint/2010/main" val="3255798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28</a:t>
            </a:fld>
            <a:endParaRPr lang="zh-CN" altLang="en-US"/>
          </a:p>
        </p:txBody>
      </p:sp>
    </p:spTree>
    <p:extLst>
      <p:ext uri="{BB962C8B-B14F-4D97-AF65-F5344CB8AC3E}">
        <p14:creationId xmlns:p14="http://schemas.microsoft.com/office/powerpoint/2010/main" val="1046086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29</a:t>
            </a:fld>
            <a:endParaRPr lang="zh-CN" altLang="en-US"/>
          </a:p>
        </p:txBody>
      </p:sp>
    </p:spTree>
    <p:extLst>
      <p:ext uri="{BB962C8B-B14F-4D97-AF65-F5344CB8AC3E}">
        <p14:creationId xmlns:p14="http://schemas.microsoft.com/office/powerpoint/2010/main" val="76654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3</a:t>
            </a:fld>
            <a:endParaRPr lang="zh-CN" altLang="en-US"/>
          </a:p>
        </p:txBody>
      </p:sp>
    </p:spTree>
    <p:extLst>
      <p:ext uri="{BB962C8B-B14F-4D97-AF65-F5344CB8AC3E}">
        <p14:creationId xmlns:p14="http://schemas.microsoft.com/office/powerpoint/2010/main" val="4160181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30</a:t>
            </a:fld>
            <a:endParaRPr lang="zh-CN" altLang="en-US"/>
          </a:p>
        </p:txBody>
      </p:sp>
    </p:spTree>
    <p:extLst>
      <p:ext uri="{BB962C8B-B14F-4D97-AF65-F5344CB8AC3E}">
        <p14:creationId xmlns:p14="http://schemas.microsoft.com/office/powerpoint/2010/main" val="75441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31</a:t>
            </a:fld>
            <a:endParaRPr lang="zh-CN" altLang="en-US"/>
          </a:p>
        </p:txBody>
      </p:sp>
    </p:spTree>
    <p:extLst>
      <p:ext uri="{BB962C8B-B14F-4D97-AF65-F5344CB8AC3E}">
        <p14:creationId xmlns:p14="http://schemas.microsoft.com/office/powerpoint/2010/main" val="2493454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32</a:t>
            </a:fld>
            <a:endParaRPr lang="zh-CN" altLang="en-US"/>
          </a:p>
        </p:txBody>
      </p:sp>
    </p:spTree>
    <p:extLst>
      <p:ext uri="{BB962C8B-B14F-4D97-AF65-F5344CB8AC3E}">
        <p14:creationId xmlns:p14="http://schemas.microsoft.com/office/powerpoint/2010/main" val="566277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33</a:t>
            </a:fld>
            <a:endParaRPr lang="zh-CN" altLang="en-US"/>
          </a:p>
        </p:txBody>
      </p:sp>
    </p:spTree>
    <p:extLst>
      <p:ext uri="{BB962C8B-B14F-4D97-AF65-F5344CB8AC3E}">
        <p14:creationId xmlns:p14="http://schemas.microsoft.com/office/powerpoint/2010/main" val="3094524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34</a:t>
            </a:fld>
            <a:endParaRPr lang="zh-CN" altLang="en-US"/>
          </a:p>
        </p:txBody>
      </p:sp>
    </p:spTree>
    <p:extLst>
      <p:ext uri="{BB962C8B-B14F-4D97-AF65-F5344CB8AC3E}">
        <p14:creationId xmlns:p14="http://schemas.microsoft.com/office/powerpoint/2010/main" val="3542453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35</a:t>
            </a:fld>
            <a:endParaRPr lang="zh-CN" altLang="en-US"/>
          </a:p>
        </p:txBody>
      </p:sp>
    </p:spTree>
    <p:extLst>
      <p:ext uri="{BB962C8B-B14F-4D97-AF65-F5344CB8AC3E}">
        <p14:creationId xmlns:p14="http://schemas.microsoft.com/office/powerpoint/2010/main" val="753809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36</a:t>
            </a:fld>
            <a:endParaRPr lang="zh-CN" altLang="en-US"/>
          </a:p>
        </p:txBody>
      </p:sp>
    </p:spTree>
    <p:extLst>
      <p:ext uri="{BB962C8B-B14F-4D97-AF65-F5344CB8AC3E}">
        <p14:creationId xmlns:p14="http://schemas.microsoft.com/office/powerpoint/2010/main" val="2363598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37</a:t>
            </a:fld>
            <a:endParaRPr lang="zh-CN" altLang="en-US"/>
          </a:p>
        </p:txBody>
      </p:sp>
    </p:spTree>
    <p:extLst>
      <p:ext uri="{BB962C8B-B14F-4D97-AF65-F5344CB8AC3E}">
        <p14:creationId xmlns:p14="http://schemas.microsoft.com/office/powerpoint/2010/main" val="1077779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4</a:t>
            </a:fld>
            <a:endParaRPr lang="zh-CN" altLang="en-US"/>
          </a:p>
        </p:txBody>
      </p:sp>
    </p:spTree>
    <p:extLst>
      <p:ext uri="{BB962C8B-B14F-4D97-AF65-F5344CB8AC3E}">
        <p14:creationId xmlns:p14="http://schemas.microsoft.com/office/powerpoint/2010/main" val="4064551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5</a:t>
            </a:fld>
            <a:endParaRPr lang="zh-CN" altLang="en-US"/>
          </a:p>
        </p:txBody>
      </p:sp>
    </p:spTree>
    <p:extLst>
      <p:ext uri="{BB962C8B-B14F-4D97-AF65-F5344CB8AC3E}">
        <p14:creationId xmlns:p14="http://schemas.microsoft.com/office/powerpoint/2010/main" val="3618591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6</a:t>
            </a:fld>
            <a:endParaRPr lang="zh-CN" altLang="en-US"/>
          </a:p>
        </p:txBody>
      </p:sp>
    </p:spTree>
    <p:extLst>
      <p:ext uri="{BB962C8B-B14F-4D97-AF65-F5344CB8AC3E}">
        <p14:creationId xmlns:p14="http://schemas.microsoft.com/office/powerpoint/2010/main" val="1728703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7</a:t>
            </a:fld>
            <a:endParaRPr lang="zh-CN" altLang="en-US"/>
          </a:p>
        </p:txBody>
      </p:sp>
    </p:spTree>
    <p:extLst>
      <p:ext uri="{BB962C8B-B14F-4D97-AF65-F5344CB8AC3E}">
        <p14:creationId xmlns:p14="http://schemas.microsoft.com/office/powerpoint/2010/main" val="1643654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8</a:t>
            </a:fld>
            <a:endParaRPr lang="zh-CN" altLang="en-US"/>
          </a:p>
        </p:txBody>
      </p:sp>
    </p:spTree>
    <p:extLst>
      <p:ext uri="{BB962C8B-B14F-4D97-AF65-F5344CB8AC3E}">
        <p14:creationId xmlns:p14="http://schemas.microsoft.com/office/powerpoint/2010/main" val="358057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t>9</a:t>
            </a:fld>
            <a:endParaRPr lang="zh-CN" altLang="en-US"/>
          </a:p>
        </p:txBody>
      </p:sp>
    </p:spTree>
    <p:extLst>
      <p:ext uri="{BB962C8B-B14F-4D97-AF65-F5344CB8AC3E}">
        <p14:creationId xmlns:p14="http://schemas.microsoft.com/office/powerpoint/2010/main" val="3660954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pptxtemplates.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7ABA252-8979-4908-8138-C8EC2530AE3A}" type="datetimeFigureOut">
              <a:rPr lang="zh-CN" altLang="en-US" smtClean="0"/>
              <a:t>2023/9/14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FD1D121-70C2-4F51-8E6A-85BDEC1299C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7ABA252-8979-4908-8138-C8EC2530AE3A}" type="datetimeFigureOut">
              <a:rPr lang="zh-CN" altLang="en-US" smtClean="0"/>
              <a:t>2023/9/14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FD1D121-70C2-4F51-8E6A-85BDEC1299C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7ABA252-8979-4908-8138-C8EC2530AE3A}" type="datetimeFigureOut">
              <a:rPr lang="zh-CN" altLang="en-US" smtClean="0"/>
              <a:t>2023/9/14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FD1D121-70C2-4F51-8E6A-85BDEC1299C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p>
        </p:txBody>
      </p:sp>
      <p:sp>
        <p:nvSpPr>
          <p:cNvPr id="3" name="Rounded Rectangle 2"/>
          <p:cNvSpPr/>
          <p:nvPr userDrawn="1"/>
        </p:nvSpPr>
        <p:spPr>
          <a:xfrm>
            <a:off x="265508" y="848694"/>
            <a:ext cx="2670575"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883"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p:cNvSpPr txBox="1"/>
          <p:nvPr userDrawn="1"/>
        </p:nvSpPr>
        <p:spPr>
          <a:xfrm>
            <a:off x="533778" y="1216369"/>
            <a:ext cx="1674186" cy="415498"/>
          </a:xfrm>
          <a:prstGeom prst="rect">
            <a:avLst/>
          </a:prstGeom>
          <a:noFill/>
        </p:spPr>
        <p:txBody>
          <a:bodyPr wrap="square" rtlCol="0" anchor="ctr">
            <a:spAutoFit/>
          </a:bodyPr>
          <a:lstStyle/>
          <a:p>
            <a:r>
              <a:rPr lang="en-US" altLang="ko-KR" sz="1050" b="1" dirty="0">
                <a:solidFill>
                  <a:schemeClr val="bg1"/>
                </a:solidFill>
                <a:latin typeface="Arial" panose="020B0604020202020204" pitchFamily="34" charset="0"/>
                <a:cs typeface="Arial" panose="020B0604020202020204" pitchFamily="34" charset="0"/>
              </a:rPr>
              <a:t>You can Resize without losing quality</a:t>
            </a:r>
            <a:endParaRPr lang="ko-KR" altLang="en-US" sz="105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533778" y="1584056"/>
            <a:ext cx="1674186" cy="577081"/>
          </a:xfrm>
          <a:prstGeom prst="rect">
            <a:avLst/>
          </a:prstGeom>
          <a:noFill/>
        </p:spPr>
        <p:txBody>
          <a:bodyPr wrap="square" rtlCol="0" anchor="ctr">
            <a:spAutoFit/>
          </a:bodyPr>
          <a:lstStyle/>
          <a:p>
            <a:r>
              <a:rPr lang="en-US" altLang="ko-KR" sz="1050" b="1" dirty="0">
                <a:solidFill>
                  <a:schemeClr val="bg1"/>
                </a:solidFill>
                <a:latin typeface="Arial" panose="020B0604020202020204" pitchFamily="34" charset="0"/>
                <a:cs typeface="Arial" panose="020B0604020202020204" pitchFamily="34" charset="0"/>
              </a:rPr>
              <a:t>You can Change Fill Color &amp;</a:t>
            </a:r>
          </a:p>
          <a:p>
            <a:r>
              <a:rPr lang="en-US" altLang="ko-KR" sz="1050" b="1" dirty="0">
                <a:solidFill>
                  <a:schemeClr val="bg1"/>
                </a:solidFill>
                <a:latin typeface="Arial" panose="020B0604020202020204" pitchFamily="34" charset="0"/>
                <a:cs typeface="Arial" panose="020B0604020202020204" pitchFamily="34" charset="0"/>
              </a:rPr>
              <a:t>Line Color</a:t>
            </a:r>
            <a:endParaRPr lang="ko-KR" altLang="en-US" sz="1050" b="1" dirty="0">
              <a:solidFill>
                <a:schemeClr val="bg1"/>
              </a:solidFill>
              <a:latin typeface="Arial" panose="020B0604020202020204" pitchFamily="34" charset="0"/>
              <a:cs typeface="Arial" panose="020B0604020202020204" pitchFamily="34" charset="0"/>
            </a:endParaRPr>
          </a:p>
        </p:txBody>
      </p:sp>
      <p:sp>
        <p:nvSpPr>
          <p:cNvPr id="60" name="TextBox 59">
            <a:hlinkClick r:id="rId2"/>
          </p:cNvPr>
          <p:cNvSpPr txBox="1"/>
          <p:nvPr userDrawn="1"/>
        </p:nvSpPr>
        <p:spPr>
          <a:xfrm>
            <a:off x="540922" y="4344787"/>
            <a:ext cx="1674000" cy="253916"/>
          </a:xfrm>
          <a:prstGeom prst="rect">
            <a:avLst/>
          </a:prstGeom>
          <a:noFill/>
        </p:spPr>
        <p:txBody>
          <a:bodyPr wrap="square" rtlCol="0" anchor="ctr">
            <a:spAutoFit/>
          </a:bodyPr>
          <a:lstStyle/>
          <a:p>
            <a:r>
              <a:rPr lang="en-US" altLang="zh-CN" sz="1050" dirty="0">
                <a:solidFill>
                  <a:schemeClr val="bg1"/>
                </a:solidFill>
                <a:latin typeface="Arial" panose="020B0604020202020204" pitchFamily="34" charset="0"/>
                <a:cs typeface="Arial" panose="020B0604020202020204" pitchFamily="34" charset="0"/>
              </a:rPr>
              <a:t>PPTXTEMPLATES.COM</a:t>
            </a:r>
            <a:endParaRPr lang="ko-KR" altLang="en-US" sz="105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540922" y="3326202"/>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anose="020B0604020202020204" pitchFamily="34" charset="0"/>
              </a:rPr>
              <a:t>FREE </a:t>
            </a:r>
          </a:p>
          <a:p>
            <a:r>
              <a:rPr lang="en-US" altLang="ko-KR" sz="2100" b="1" dirty="0">
                <a:solidFill>
                  <a:schemeClr val="bg1"/>
                </a:solidFill>
                <a:latin typeface="+mn-lt"/>
                <a:ea typeface="+mn-ea"/>
                <a:cs typeface="Arial" panose="020B0604020202020204" pitchFamily="34" charset="0"/>
              </a:rPr>
              <a:t>PPT TEMPLATES</a:t>
            </a:r>
          </a:p>
        </p:txBody>
      </p:sp>
    </p:spTree>
    <p:extLst>
      <p:ext uri="{BB962C8B-B14F-4D97-AF65-F5344CB8AC3E}">
        <p14:creationId xmlns:p14="http://schemas.microsoft.com/office/powerpoint/2010/main" val="1101203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z="1800" smtClean="0">
                <a:solidFill>
                  <a:prstClr val="black"/>
                </a:solidFill>
              </a:rPr>
              <a:pPr defTabSz="914400"/>
              <a:t>2023/9/14</a:t>
            </a:fld>
            <a:endParaRPr lang="zh-CN" altLang="en-US" sz="1800">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2140278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z="1800" smtClean="0">
                <a:solidFill>
                  <a:prstClr val="black"/>
                </a:solidFill>
              </a:rPr>
              <a:pPr defTabSz="914400"/>
              <a:t>2023/9/14</a:t>
            </a:fld>
            <a:endParaRPr lang="zh-CN" altLang="en-US" sz="1800">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1259045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4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7ABA252-8979-4908-8138-C8EC2530AE3A}" type="datetimeFigureOut">
              <a:rPr lang="zh-CN" altLang="en-US" smtClean="0"/>
              <a:t>2023/9/14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FD1D121-70C2-4F51-8E6A-85BDEC1299C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57ABA252-8979-4908-8138-C8EC2530AE3A}" type="datetimeFigureOut">
              <a:rPr lang="zh-CN" altLang="en-US" smtClean="0"/>
              <a:t>2023/9/14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FD1D121-70C2-4F51-8E6A-85BDEC1299C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7ABA252-8979-4908-8138-C8EC2530AE3A}" type="datetimeFigureOut">
              <a:rPr lang="zh-CN" altLang="en-US" smtClean="0"/>
              <a:t>2023/9/14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FD1D121-70C2-4F51-8E6A-85BDEC1299C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7ABA252-8979-4908-8138-C8EC2530AE3A}" type="datetimeFigureOut">
              <a:rPr lang="zh-CN" altLang="en-US" smtClean="0"/>
              <a:t>2023/9/14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FD1D121-70C2-4F51-8E6A-85BDEC1299C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7ABA252-8979-4908-8138-C8EC2530AE3A}" type="datetimeFigureOut">
              <a:rPr lang="zh-CN" altLang="en-US" smtClean="0"/>
              <a:t>2023/9/14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FD1D121-70C2-4F51-8E6A-85BDEC1299C1}" type="slidenum">
              <a:rPr lang="zh-CN" altLang="en-US" smtClean="0"/>
              <a:t>‹#›</a:t>
            </a:fld>
            <a:endParaRPr lang="zh-CN" altLang="en-US"/>
          </a:p>
        </p:txBody>
      </p:sp>
      <p:sp>
        <p:nvSpPr>
          <p:cNvPr id="11" name="TextBox 10"/>
          <p:cNvSpPr txBox="1"/>
          <p:nvPr userDrawn="1"/>
        </p:nvSpPr>
        <p:spPr>
          <a:xfrm>
            <a:off x="1907704" y="5025070"/>
            <a:ext cx="1224136" cy="118430"/>
          </a:xfrm>
          <a:prstGeom prst="rect">
            <a:avLst/>
          </a:prstGeom>
          <a:noFill/>
        </p:spPr>
        <p:txBody>
          <a:bodyPr wrap="square" rtlCol="0">
            <a:spAutoFit/>
          </a:bodyPr>
          <a:lstStyle/>
          <a:p>
            <a:pPr defTabSz="914400">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下载</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http://www.1ppt.com/xiazai/</a:t>
            </a:r>
          </a:p>
        </p:txBody>
      </p:sp>
    </p:spTree>
    <p:extLst>
      <p:ext uri="{BB962C8B-B14F-4D97-AF65-F5344CB8AC3E}">
        <p14:creationId xmlns:p14="http://schemas.microsoft.com/office/powerpoint/2010/main" val="2751254889"/>
      </p:ext>
    </p:extLst>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7ABA252-8979-4908-8138-C8EC2530AE3A}" type="datetimeFigureOut">
              <a:rPr lang="zh-CN" altLang="en-US" smtClean="0"/>
              <a:t>2023/9/14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FD1D121-70C2-4F51-8E6A-85BDEC1299C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ABA252-8979-4908-8138-C8EC2530AE3A}" type="datetimeFigureOut">
              <a:rPr lang="zh-CN" altLang="en-US" smtClean="0"/>
              <a:t>2023/9/14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FD1D121-70C2-4F51-8E6A-85BDEC1299C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7ABA252-8979-4908-8138-C8EC2530AE3A}" type="datetimeFigureOut">
              <a:rPr lang="zh-CN" altLang="en-US" smtClean="0"/>
              <a:t>2023/9/14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FD1D121-70C2-4F51-8E6A-85BDEC1299C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7ABA252-8979-4908-8138-C8EC2530AE3A}" type="datetimeFigureOut">
              <a:rPr lang="zh-CN" altLang="en-US" smtClean="0"/>
              <a:t>2023/9/14</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FD1D121-70C2-4F51-8E6A-85BDEC1299C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 id="2147483666" r:id="rId13"/>
  </p:sldLayoutIdLst>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2921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ptxtemplate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8.jpe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1613136" y="834495"/>
            <a:ext cx="1242892" cy="1798219"/>
            <a:chOff x="-135118" y="1012152"/>
            <a:chExt cx="1285275" cy="2025184"/>
          </a:xfrm>
        </p:grpSpPr>
        <p:sp>
          <p:nvSpPr>
            <p:cNvPr id="50" name="椭圆 49"/>
            <p:cNvSpPr/>
            <p:nvPr/>
          </p:nvSpPr>
          <p:spPr>
            <a:xfrm>
              <a:off x="-135118" y="1012152"/>
              <a:ext cx="1285275" cy="1285275"/>
            </a:xfrm>
            <a:prstGeom prst="ellipse">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文本框 50"/>
            <p:cNvSpPr txBox="1"/>
            <p:nvPr/>
          </p:nvSpPr>
          <p:spPr>
            <a:xfrm>
              <a:off x="183624" y="1165572"/>
              <a:ext cx="648811" cy="1871764"/>
            </a:xfrm>
            <a:prstGeom prst="rect">
              <a:avLst/>
            </a:prstGeom>
            <a:noFill/>
            <a:effectLst>
              <a:innerShdw blurRad="63500" dist="50800" dir="18900000">
                <a:prstClr val="black">
                  <a:alpha val="50000"/>
                </a:prstClr>
              </a:innerShdw>
            </a:effectLst>
          </p:spPr>
          <p:txBody>
            <a:bodyPr wrap="square" rtlCol="0">
              <a:spAutoFit/>
            </a:bodyPr>
            <a:lstStyle/>
            <a:p>
              <a:pPr algn="ctr"/>
              <a:r>
                <a:rPr lang="en-US" altLang="zh-CN" sz="5400" b="1" dirty="0">
                  <a:solidFill>
                    <a:srgbClr val="008080"/>
                  </a:solidFill>
                  <a:effectLst>
                    <a:innerShdw blurRad="63500" dist="50800" dir="18900000">
                      <a:prstClr val="black">
                        <a:alpha val="50000"/>
                      </a:prstClr>
                    </a:innerShdw>
                  </a:effectLst>
                  <a:cs typeface="+mn-ea"/>
                  <a:sym typeface="+mn-lt"/>
                </a:rPr>
                <a:t>2</a:t>
              </a:r>
              <a:endParaRPr lang="zh-CN" altLang="en-US" sz="5400" b="1" dirty="0">
                <a:solidFill>
                  <a:srgbClr val="008080"/>
                </a:solidFill>
                <a:effectLst>
                  <a:innerShdw blurRad="63500" dist="50800" dir="18900000">
                    <a:prstClr val="black">
                      <a:alpha val="50000"/>
                    </a:prstClr>
                  </a:innerShdw>
                </a:effectLst>
                <a:cs typeface="+mn-ea"/>
                <a:sym typeface="+mn-lt"/>
              </a:endParaRPr>
            </a:p>
            <a:p>
              <a:endParaRPr lang="zh-CN" altLang="en-US" sz="4800" dirty="0">
                <a:solidFill>
                  <a:srgbClr val="F17445"/>
                </a:solidFill>
                <a:effectLst>
                  <a:innerShdw blurRad="63500" dist="50800" dir="18900000">
                    <a:prstClr val="black">
                      <a:alpha val="50000"/>
                    </a:prstClr>
                  </a:innerShdw>
                </a:effectLst>
                <a:cs typeface="+mn-ea"/>
                <a:sym typeface="+mn-lt"/>
              </a:endParaRPr>
            </a:p>
          </p:txBody>
        </p:sp>
      </p:grpSp>
      <p:sp>
        <p:nvSpPr>
          <p:cNvPr id="58" name="KSO_Shape"/>
          <p:cNvSpPr/>
          <p:nvPr/>
        </p:nvSpPr>
        <p:spPr bwMode="auto">
          <a:xfrm>
            <a:off x="4900372" y="4103691"/>
            <a:ext cx="720080" cy="536460"/>
          </a:xfrm>
          <a:custGeom>
            <a:avLst/>
            <a:gdLst>
              <a:gd name="T0" fmla="*/ 1318145 w 2143125"/>
              <a:gd name="T1" fmla="*/ 917194 h 1597025"/>
              <a:gd name="T2" fmla="*/ 1379831 w 2143125"/>
              <a:gd name="T3" fmla="*/ 1137598 h 1597025"/>
              <a:gd name="T4" fmla="*/ 1335097 w 2143125"/>
              <a:gd name="T5" fmla="*/ 1268287 h 1597025"/>
              <a:gd name="T6" fmla="*/ 1208192 w 2143125"/>
              <a:gd name="T7" fmla="*/ 1359886 h 1597025"/>
              <a:gd name="T8" fmla="*/ 922597 w 2143125"/>
              <a:gd name="T9" fmla="*/ 1418283 h 1597025"/>
              <a:gd name="T10" fmla="*/ 657487 w 2143125"/>
              <a:gd name="T11" fmla="*/ 1338693 h 1597025"/>
              <a:gd name="T12" fmla="*/ 552478 w 2143125"/>
              <a:gd name="T13" fmla="*/ 1242149 h 1597025"/>
              <a:gd name="T14" fmla="*/ 531288 w 2143125"/>
              <a:gd name="T15" fmla="*/ 1081555 h 1597025"/>
              <a:gd name="T16" fmla="*/ 616755 w 2143125"/>
              <a:gd name="T17" fmla="*/ 873161 h 1597025"/>
              <a:gd name="T18" fmla="*/ 1793602 w 2143125"/>
              <a:gd name="T19" fmla="*/ 648696 h 1597025"/>
              <a:gd name="T20" fmla="*/ 1890429 w 2143125"/>
              <a:gd name="T21" fmla="*/ 826850 h 1597025"/>
              <a:gd name="T22" fmla="*/ 1893955 w 2143125"/>
              <a:gd name="T23" fmla="*/ 997719 h 1597025"/>
              <a:gd name="T24" fmla="*/ 1811228 w 2143125"/>
              <a:gd name="T25" fmla="*/ 1095258 h 1597025"/>
              <a:gd name="T26" fmla="*/ 1583730 w 2143125"/>
              <a:gd name="T27" fmla="*/ 1181514 h 1597025"/>
              <a:gd name="T28" fmla="*/ 1467631 w 2143125"/>
              <a:gd name="T29" fmla="*/ 1082095 h 1597025"/>
              <a:gd name="T30" fmla="*/ 1367044 w 2143125"/>
              <a:gd name="T31" fmla="*/ 822855 h 1597025"/>
              <a:gd name="T32" fmla="*/ 1287607 w 2143125"/>
              <a:gd name="T33" fmla="*/ 640469 h 1597025"/>
              <a:gd name="T34" fmla="*/ 637786 w 2143125"/>
              <a:gd name="T35" fmla="*/ 718735 h 1597025"/>
              <a:gd name="T36" fmla="*/ 475984 w 2143125"/>
              <a:gd name="T37" fmla="*/ 936375 h 1597025"/>
              <a:gd name="T38" fmla="*/ 436888 w 2143125"/>
              <a:gd name="T39" fmla="*/ 1185275 h 1597025"/>
              <a:gd name="T40" fmla="*/ 191242 w 2143125"/>
              <a:gd name="T41" fmla="*/ 1146495 h 1597025"/>
              <a:gd name="T42" fmla="*/ 46633 w 2143125"/>
              <a:gd name="T43" fmla="*/ 1053656 h 1597025"/>
              <a:gd name="T44" fmla="*/ 0 w 2143125"/>
              <a:gd name="T45" fmla="*/ 940371 h 1597025"/>
              <a:gd name="T46" fmla="*/ 50165 w 2143125"/>
              <a:gd name="T47" fmla="*/ 736128 h 1597025"/>
              <a:gd name="T48" fmla="*/ 952970 w 2143125"/>
              <a:gd name="T49" fmla="*/ 136844 h 1597025"/>
              <a:gd name="T50" fmla="*/ 1076540 w 2143125"/>
              <a:gd name="T51" fmla="*/ 163209 h 1597025"/>
              <a:gd name="T52" fmla="*/ 1174924 w 2143125"/>
              <a:gd name="T53" fmla="*/ 235007 h 1597025"/>
              <a:gd name="T54" fmla="*/ 1237061 w 2143125"/>
              <a:gd name="T55" fmla="*/ 340233 h 1597025"/>
              <a:gd name="T56" fmla="*/ 1251420 w 2143125"/>
              <a:gd name="T57" fmla="*/ 467116 h 1597025"/>
              <a:gd name="T58" fmla="*/ 1213290 w 2143125"/>
              <a:gd name="T59" fmla="*/ 585759 h 1597025"/>
              <a:gd name="T60" fmla="*/ 1132322 w 2143125"/>
              <a:gd name="T61" fmla="*/ 676861 h 1597025"/>
              <a:gd name="T62" fmla="*/ 1020756 w 2143125"/>
              <a:gd name="T63" fmla="*/ 728650 h 1597025"/>
              <a:gd name="T64" fmla="*/ 892716 w 2143125"/>
              <a:gd name="T65" fmla="*/ 730298 h 1597025"/>
              <a:gd name="T66" fmla="*/ 779502 w 2143125"/>
              <a:gd name="T67" fmla="*/ 680863 h 1597025"/>
              <a:gd name="T68" fmla="*/ 696652 w 2143125"/>
              <a:gd name="T69" fmla="*/ 592115 h 1597025"/>
              <a:gd name="T70" fmla="*/ 655933 w 2143125"/>
              <a:gd name="T71" fmla="*/ 474649 h 1597025"/>
              <a:gd name="T72" fmla="*/ 666760 w 2143125"/>
              <a:gd name="T73" fmla="*/ 347531 h 1597025"/>
              <a:gd name="T74" fmla="*/ 726308 w 2143125"/>
              <a:gd name="T75" fmla="*/ 240187 h 1597025"/>
              <a:gd name="T76" fmla="*/ 823046 w 2143125"/>
              <a:gd name="T77" fmla="*/ 166505 h 1597025"/>
              <a:gd name="T78" fmla="*/ 945438 w 2143125"/>
              <a:gd name="T79" fmla="*/ 136844 h 1597025"/>
              <a:gd name="T80" fmla="*/ 1618384 w 2143125"/>
              <a:gd name="T81" fmla="*/ 22111 h 1597025"/>
              <a:gd name="T82" fmla="*/ 1763195 w 2143125"/>
              <a:gd name="T83" fmla="*/ 163718 h 1597025"/>
              <a:gd name="T84" fmla="*/ 1787878 w 2143125"/>
              <a:gd name="T85" fmla="*/ 278038 h 1597025"/>
              <a:gd name="T86" fmla="*/ 1763195 w 2143125"/>
              <a:gd name="T87" fmla="*/ 392122 h 1597025"/>
              <a:gd name="T88" fmla="*/ 1618384 w 2143125"/>
              <a:gd name="T89" fmla="*/ 533963 h 1597025"/>
              <a:gd name="T90" fmla="*/ 1498492 w 2143125"/>
              <a:gd name="T91" fmla="*/ 555604 h 1597025"/>
              <a:gd name="T92" fmla="*/ 1344043 w 2143125"/>
              <a:gd name="T93" fmla="*/ 467159 h 1597025"/>
              <a:gd name="T94" fmla="*/ 1325941 w 2143125"/>
              <a:gd name="T95" fmla="*/ 314968 h 1597025"/>
              <a:gd name="T96" fmla="*/ 1255886 w 2143125"/>
              <a:gd name="T97" fmla="*/ 187946 h 1597025"/>
              <a:gd name="T98" fmla="*/ 1350390 w 2143125"/>
              <a:gd name="T99" fmla="*/ 51280 h 1597025"/>
              <a:gd name="T100" fmla="*/ 396165 w 2143125"/>
              <a:gd name="T101" fmla="*/ 0 h 1597025"/>
              <a:gd name="T102" fmla="*/ 564484 w 2143125"/>
              <a:gd name="T103" fmla="*/ 57396 h 1597025"/>
              <a:gd name="T104" fmla="*/ 645353 w 2143125"/>
              <a:gd name="T105" fmla="*/ 194532 h 1597025"/>
              <a:gd name="T106" fmla="*/ 578120 w 2143125"/>
              <a:gd name="T107" fmla="*/ 323201 h 1597025"/>
              <a:gd name="T108" fmla="*/ 564014 w 2143125"/>
              <a:gd name="T109" fmla="*/ 482449 h 1597025"/>
              <a:gd name="T110" fmla="*/ 396165 w 2143125"/>
              <a:gd name="T111" fmla="*/ 555840 h 1597025"/>
              <a:gd name="T112" fmla="*/ 281916 w 2143125"/>
              <a:gd name="T113" fmla="*/ 531141 h 1597025"/>
              <a:gd name="T114" fmla="*/ 140396 w 2143125"/>
              <a:gd name="T115" fmla="*/ 386242 h 1597025"/>
              <a:gd name="T116" fmla="*/ 118533 w 2143125"/>
              <a:gd name="T117" fmla="*/ 270745 h 1597025"/>
              <a:gd name="T118" fmla="*/ 145803 w 2143125"/>
              <a:gd name="T119" fmla="*/ 157366 h 1597025"/>
              <a:gd name="T120" fmla="*/ 294375 w 2143125"/>
              <a:gd name="T121" fmla="*/ 19524 h 15970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43125" h="1597025">
                <a:moveTo>
                  <a:pt x="795561" y="879475"/>
                </a:moveTo>
                <a:lnTo>
                  <a:pt x="1072091" y="1110003"/>
                </a:lnTo>
                <a:lnTo>
                  <a:pt x="1348886" y="879475"/>
                </a:lnTo>
                <a:lnTo>
                  <a:pt x="1360276" y="888484"/>
                </a:lnTo>
                <a:lnTo>
                  <a:pt x="1371400" y="897758"/>
                </a:lnTo>
                <a:lnTo>
                  <a:pt x="1382525" y="907297"/>
                </a:lnTo>
                <a:lnTo>
                  <a:pt x="1393120" y="917101"/>
                </a:lnTo>
                <a:lnTo>
                  <a:pt x="1403186" y="927435"/>
                </a:lnTo>
                <a:lnTo>
                  <a:pt x="1413516" y="937504"/>
                </a:lnTo>
                <a:lnTo>
                  <a:pt x="1423316" y="948368"/>
                </a:lnTo>
                <a:lnTo>
                  <a:pt x="1432587" y="959497"/>
                </a:lnTo>
                <a:lnTo>
                  <a:pt x="1441857" y="970891"/>
                </a:lnTo>
                <a:lnTo>
                  <a:pt x="1450863" y="982550"/>
                </a:lnTo>
                <a:lnTo>
                  <a:pt x="1459074" y="994739"/>
                </a:lnTo>
                <a:lnTo>
                  <a:pt x="1467550" y="1006663"/>
                </a:lnTo>
                <a:lnTo>
                  <a:pt x="1475232" y="1019116"/>
                </a:lnTo>
                <a:lnTo>
                  <a:pt x="1482913" y="1032100"/>
                </a:lnTo>
                <a:lnTo>
                  <a:pt x="1490065" y="1044819"/>
                </a:lnTo>
                <a:lnTo>
                  <a:pt x="1496687" y="1057803"/>
                </a:lnTo>
                <a:lnTo>
                  <a:pt x="1503308" y="1071581"/>
                </a:lnTo>
                <a:lnTo>
                  <a:pt x="1509401" y="1085095"/>
                </a:lnTo>
                <a:lnTo>
                  <a:pt x="1515228" y="1098874"/>
                </a:lnTo>
                <a:lnTo>
                  <a:pt x="1520525" y="1113182"/>
                </a:lnTo>
                <a:lnTo>
                  <a:pt x="1525558" y="1127226"/>
                </a:lnTo>
                <a:lnTo>
                  <a:pt x="1530061" y="1141799"/>
                </a:lnTo>
                <a:lnTo>
                  <a:pt x="1534034" y="1156638"/>
                </a:lnTo>
                <a:lnTo>
                  <a:pt x="1538007" y="1171477"/>
                </a:lnTo>
                <a:lnTo>
                  <a:pt x="1541186" y="1186580"/>
                </a:lnTo>
                <a:lnTo>
                  <a:pt x="1544364" y="1201684"/>
                </a:lnTo>
                <a:lnTo>
                  <a:pt x="1546748" y="1217052"/>
                </a:lnTo>
                <a:lnTo>
                  <a:pt x="1548867" y="1232686"/>
                </a:lnTo>
                <a:lnTo>
                  <a:pt x="1550456" y="1248319"/>
                </a:lnTo>
                <a:lnTo>
                  <a:pt x="1551781" y="1264218"/>
                </a:lnTo>
                <a:lnTo>
                  <a:pt x="1552310" y="1280116"/>
                </a:lnTo>
                <a:lnTo>
                  <a:pt x="1552575" y="1296279"/>
                </a:lnTo>
                <a:lnTo>
                  <a:pt x="1552310" y="1305554"/>
                </a:lnTo>
                <a:lnTo>
                  <a:pt x="1551781" y="1314298"/>
                </a:lnTo>
                <a:lnTo>
                  <a:pt x="1550456" y="1323307"/>
                </a:lnTo>
                <a:lnTo>
                  <a:pt x="1548867" y="1332316"/>
                </a:lnTo>
                <a:lnTo>
                  <a:pt x="1547013" y="1341060"/>
                </a:lnTo>
                <a:lnTo>
                  <a:pt x="1544894" y="1349539"/>
                </a:lnTo>
                <a:lnTo>
                  <a:pt x="1542245" y="1358018"/>
                </a:lnTo>
                <a:lnTo>
                  <a:pt x="1539067" y="1366233"/>
                </a:lnTo>
                <a:lnTo>
                  <a:pt x="1535623" y="1374182"/>
                </a:lnTo>
                <a:lnTo>
                  <a:pt x="1531650" y="1382396"/>
                </a:lnTo>
                <a:lnTo>
                  <a:pt x="1527677" y="1390080"/>
                </a:lnTo>
                <a:lnTo>
                  <a:pt x="1522909" y="1397765"/>
                </a:lnTo>
                <a:lnTo>
                  <a:pt x="1518406" y="1405184"/>
                </a:lnTo>
                <a:lnTo>
                  <a:pt x="1513109" y="1412603"/>
                </a:lnTo>
                <a:lnTo>
                  <a:pt x="1507811" y="1420022"/>
                </a:lnTo>
                <a:lnTo>
                  <a:pt x="1501984" y="1427177"/>
                </a:lnTo>
                <a:lnTo>
                  <a:pt x="1495892" y="1433801"/>
                </a:lnTo>
                <a:lnTo>
                  <a:pt x="1489800" y="1440955"/>
                </a:lnTo>
                <a:lnTo>
                  <a:pt x="1483178" y="1447315"/>
                </a:lnTo>
                <a:lnTo>
                  <a:pt x="1476026" y="1453939"/>
                </a:lnTo>
                <a:lnTo>
                  <a:pt x="1469404" y="1460298"/>
                </a:lnTo>
                <a:lnTo>
                  <a:pt x="1461988" y="1466658"/>
                </a:lnTo>
                <a:lnTo>
                  <a:pt x="1454306" y="1472752"/>
                </a:lnTo>
                <a:lnTo>
                  <a:pt x="1446360" y="1478582"/>
                </a:lnTo>
                <a:lnTo>
                  <a:pt x="1438414" y="1484411"/>
                </a:lnTo>
                <a:lnTo>
                  <a:pt x="1430468" y="1490241"/>
                </a:lnTo>
                <a:lnTo>
                  <a:pt x="1421992" y="1495540"/>
                </a:lnTo>
                <a:lnTo>
                  <a:pt x="1413516" y="1501105"/>
                </a:lnTo>
                <a:lnTo>
                  <a:pt x="1404775" y="1506404"/>
                </a:lnTo>
                <a:lnTo>
                  <a:pt x="1395769" y="1511439"/>
                </a:lnTo>
                <a:lnTo>
                  <a:pt x="1387028" y="1516208"/>
                </a:lnTo>
                <a:lnTo>
                  <a:pt x="1377757" y="1521243"/>
                </a:lnTo>
                <a:lnTo>
                  <a:pt x="1359216" y="1530252"/>
                </a:lnTo>
                <a:lnTo>
                  <a:pt x="1340145" y="1538731"/>
                </a:lnTo>
                <a:lnTo>
                  <a:pt x="1320544" y="1546945"/>
                </a:lnTo>
                <a:lnTo>
                  <a:pt x="1300944" y="1554364"/>
                </a:lnTo>
                <a:lnTo>
                  <a:pt x="1280813" y="1560989"/>
                </a:lnTo>
                <a:lnTo>
                  <a:pt x="1260947" y="1567083"/>
                </a:lnTo>
                <a:lnTo>
                  <a:pt x="1241082" y="1573177"/>
                </a:lnTo>
                <a:lnTo>
                  <a:pt x="1220951" y="1577947"/>
                </a:lnTo>
                <a:lnTo>
                  <a:pt x="1200821" y="1582452"/>
                </a:lnTo>
                <a:lnTo>
                  <a:pt x="1181485" y="1586426"/>
                </a:lnTo>
                <a:lnTo>
                  <a:pt x="1161884" y="1589606"/>
                </a:lnTo>
                <a:lnTo>
                  <a:pt x="1142813" y="1592256"/>
                </a:lnTo>
                <a:lnTo>
                  <a:pt x="1124272" y="1594375"/>
                </a:lnTo>
                <a:lnTo>
                  <a:pt x="1106525" y="1595965"/>
                </a:lnTo>
                <a:lnTo>
                  <a:pt x="1088779" y="1596760"/>
                </a:lnTo>
                <a:lnTo>
                  <a:pt x="1072091" y="1597025"/>
                </a:lnTo>
                <a:lnTo>
                  <a:pt x="1055669" y="1596760"/>
                </a:lnTo>
                <a:lnTo>
                  <a:pt x="1037922" y="1595965"/>
                </a:lnTo>
                <a:lnTo>
                  <a:pt x="1020176" y="1594375"/>
                </a:lnTo>
                <a:lnTo>
                  <a:pt x="1001635" y="1592256"/>
                </a:lnTo>
                <a:lnTo>
                  <a:pt x="982299" y="1589606"/>
                </a:lnTo>
                <a:lnTo>
                  <a:pt x="963228" y="1586426"/>
                </a:lnTo>
                <a:lnTo>
                  <a:pt x="943627" y="1582452"/>
                </a:lnTo>
                <a:lnTo>
                  <a:pt x="923496" y="1577947"/>
                </a:lnTo>
                <a:lnTo>
                  <a:pt x="903631" y="1573177"/>
                </a:lnTo>
                <a:lnTo>
                  <a:pt x="883765" y="1567083"/>
                </a:lnTo>
                <a:lnTo>
                  <a:pt x="863634" y="1560989"/>
                </a:lnTo>
                <a:lnTo>
                  <a:pt x="843504" y="1554364"/>
                </a:lnTo>
                <a:lnTo>
                  <a:pt x="823903" y="1546945"/>
                </a:lnTo>
                <a:lnTo>
                  <a:pt x="804302" y="1538731"/>
                </a:lnTo>
                <a:lnTo>
                  <a:pt x="785496" y="1530252"/>
                </a:lnTo>
                <a:lnTo>
                  <a:pt x="766690" y="1521243"/>
                </a:lnTo>
                <a:lnTo>
                  <a:pt x="757419" y="1516208"/>
                </a:lnTo>
                <a:lnTo>
                  <a:pt x="748414" y="1511439"/>
                </a:lnTo>
                <a:lnTo>
                  <a:pt x="739673" y="1506404"/>
                </a:lnTo>
                <a:lnTo>
                  <a:pt x="730932" y="1501105"/>
                </a:lnTo>
                <a:lnTo>
                  <a:pt x="722720" y="1495540"/>
                </a:lnTo>
                <a:lnTo>
                  <a:pt x="714244" y="1490241"/>
                </a:lnTo>
                <a:lnTo>
                  <a:pt x="706033" y="1484411"/>
                </a:lnTo>
                <a:lnTo>
                  <a:pt x="697822" y="1478582"/>
                </a:lnTo>
                <a:lnTo>
                  <a:pt x="690141" y="1472752"/>
                </a:lnTo>
                <a:lnTo>
                  <a:pt x="682724" y="1466658"/>
                </a:lnTo>
                <a:lnTo>
                  <a:pt x="675308" y="1460298"/>
                </a:lnTo>
                <a:lnTo>
                  <a:pt x="668421" y="1453939"/>
                </a:lnTo>
                <a:lnTo>
                  <a:pt x="661534" y="1447315"/>
                </a:lnTo>
                <a:lnTo>
                  <a:pt x="655177" y="1440955"/>
                </a:lnTo>
                <a:lnTo>
                  <a:pt x="648555" y="1433801"/>
                </a:lnTo>
                <a:lnTo>
                  <a:pt x="642728" y="1427177"/>
                </a:lnTo>
                <a:lnTo>
                  <a:pt x="636901" y="1420022"/>
                </a:lnTo>
                <a:lnTo>
                  <a:pt x="631338" y="1412603"/>
                </a:lnTo>
                <a:lnTo>
                  <a:pt x="626306" y="1405184"/>
                </a:lnTo>
                <a:lnTo>
                  <a:pt x="621538" y="1397765"/>
                </a:lnTo>
                <a:lnTo>
                  <a:pt x="616770" y="1390080"/>
                </a:lnTo>
                <a:lnTo>
                  <a:pt x="612797" y="1382396"/>
                </a:lnTo>
                <a:lnTo>
                  <a:pt x="609089" y="1374182"/>
                </a:lnTo>
                <a:lnTo>
                  <a:pt x="605646" y="1366233"/>
                </a:lnTo>
                <a:lnTo>
                  <a:pt x="602467" y="1358018"/>
                </a:lnTo>
                <a:lnTo>
                  <a:pt x="599818" y="1349539"/>
                </a:lnTo>
                <a:lnTo>
                  <a:pt x="597434" y="1341060"/>
                </a:lnTo>
                <a:lnTo>
                  <a:pt x="595580" y="1332316"/>
                </a:lnTo>
                <a:lnTo>
                  <a:pt x="593991" y="1323307"/>
                </a:lnTo>
                <a:lnTo>
                  <a:pt x="592932" y="1314298"/>
                </a:lnTo>
                <a:lnTo>
                  <a:pt x="592402" y="1305554"/>
                </a:lnTo>
                <a:lnTo>
                  <a:pt x="592137" y="1296279"/>
                </a:lnTo>
                <a:lnTo>
                  <a:pt x="592402" y="1280116"/>
                </a:lnTo>
                <a:lnTo>
                  <a:pt x="592932" y="1264218"/>
                </a:lnTo>
                <a:lnTo>
                  <a:pt x="594256" y="1248319"/>
                </a:lnTo>
                <a:lnTo>
                  <a:pt x="595845" y="1232686"/>
                </a:lnTo>
                <a:lnTo>
                  <a:pt x="597699" y="1217052"/>
                </a:lnTo>
                <a:lnTo>
                  <a:pt x="600348" y="1201684"/>
                </a:lnTo>
                <a:lnTo>
                  <a:pt x="603262" y="1186580"/>
                </a:lnTo>
                <a:lnTo>
                  <a:pt x="606705" y="1171477"/>
                </a:lnTo>
                <a:lnTo>
                  <a:pt x="610413" y="1156638"/>
                </a:lnTo>
                <a:lnTo>
                  <a:pt x="614386" y="1141799"/>
                </a:lnTo>
                <a:lnTo>
                  <a:pt x="618889" y="1127226"/>
                </a:lnTo>
                <a:lnTo>
                  <a:pt x="623922" y="1113182"/>
                </a:lnTo>
                <a:lnTo>
                  <a:pt x="629484" y="1098874"/>
                </a:lnTo>
                <a:lnTo>
                  <a:pt x="635047" y="1085095"/>
                </a:lnTo>
                <a:lnTo>
                  <a:pt x="641139" y="1071581"/>
                </a:lnTo>
                <a:lnTo>
                  <a:pt x="647761" y="1057803"/>
                </a:lnTo>
                <a:lnTo>
                  <a:pt x="654383" y="1044819"/>
                </a:lnTo>
                <a:lnTo>
                  <a:pt x="661534" y="1032100"/>
                </a:lnTo>
                <a:lnTo>
                  <a:pt x="669216" y="1019116"/>
                </a:lnTo>
                <a:lnTo>
                  <a:pt x="676897" y="1006663"/>
                </a:lnTo>
                <a:lnTo>
                  <a:pt x="685373" y="994739"/>
                </a:lnTo>
                <a:lnTo>
                  <a:pt x="693849" y="982550"/>
                </a:lnTo>
                <a:lnTo>
                  <a:pt x="702590" y="970891"/>
                </a:lnTo>
                <a:lnTo>
                  <a:pt x="711861" y="959497"/>
                </a:lnTo>
                <a:lnTo>
                  <a:pt x="721396" y="948368"/>
                </a:lnTo>
                <a:lnTo>
                  <a:pt x="730932" y="937504"/>
                </a:lnTo>
                <a:lnTo>
                  <a:pt x="741262" y="927435"/>
                </a:lnTo>
                <a:lnTo>
                  <a:pt x="751327" y="917101"/>
                </a:lnTo>
                <a:lnTo>
                  <a:pt x="762187" y="907297"/>
                </a:lnTo>
                <a:lnTo>
                  <a:pt x="773047" y="897758"/>
                </a:lnTo>
                <a:lnTo>
                  <a:pt x="783907" y="888484"/>
                </a:lnTo>
                <a:lnTo>
                  <a:pt x="795561" y="879475"/>
                </a:lnTo>
                <a:close/>
                <a:moveTo>
                  <a:pt x="1959370" y="676275"/>
                </a:moveTo>
                <a:lnTo>
                  <a:pt x="1969946" y="684738"/>
                </a:lnTo>
                <a:lnTo>
                  <a:pt x="1979729" y="692937"/>
                </a:lnTo>
                <a:lnTo>
                  <a:pt x="1989776" y="701929"/>
                </a:lnTo>
                <a:lnTo>
                  <a:pt x="1999294" y="710922"/>
                </a:lnTo>
                <a:lnTo>
                  <a:pt x="2008812" y="720443"/>
                </a:lnTo>
                <a:lnTo>
                  <a:pt x="2017802" y="729964"/>
                </a:lnTo>
                <a:lnTo>
                  <a:pt x="2026527" y="739750"/>
                </a:lnTo>
                <a:lnTo>
                  <a:pt x="2035252" y="750064"/>
                </a:lnTo>
                <a:lnTo>
                  <a:pt x="2043184" y="760379"/>
                </a:lnTo>
                <a:lnTo>
                  <a:pt x="2051380" y="771222"/>
                </a:lnTo>
                <a:lnTo>
                  <a:pt x="2059047" y="782330"/>
                </a:lnTo>
                <a:lnTo>
                  <a:pt x="2066450" y="793439"/>
                </a:lnTo>
                <a:lnTo>
                  <a:pt x="2073589" y="804811"/>
                </a:lnTo>
                <a:lnTo>
                  <a:pt x="2080199" y="816448"/>
                </a:lnTo>
                <a:lnTo>
                  <a:pt x="2086809" y="828350"/>
                </a:lnTo>
                <a:lnTo>
                  <a:pt x="2093154" y="840516"/>
                </a:lnTo>
                <a:lnTo>
                  <a:pt x="2098707" y="852946"/>
                </a:lnTo>
                <a:lnTo>
                  <a:pt x="2104259" y="865112"/>
                </a:lnTo>
                <a:lnTo>
                  <a:pt x="2109547" y="877807"/>
                </a:lnTo>
                <a:lnTo>
                  <a:pt x="2114306" y="890766"/>
                </a:lnTo>
                <a:lnTo>
                  <a:pt x="2118801" y="903990"/>
                </a:lnTo>
                <a:lnTo>
                  <a:pt x="2123031" y="917214"/>
                </a:lnTo>
                <a:lnTo>
                  <a:pt x="2126733" y="930438"/>
                </a:lnTo>
                <a:lnTo>
                  <a:pt x="2130170" y="944191"/>
                </a:lnTo>
                <a:lnTo>
                  <a:pt x="2133078" y="957943"/>
                </a:lnTo>
                <a:lnTo>
                  <a:pt x="2135722" y="971696"/>
                </a:lnTo>
                <a:lnTo>
                  <a:pt x="2137837" y="985978"/>
                </a:lnTo>
                <a:lnTo>
                  <a:pt x="2139688" y="1000260"/>
                </a:lnTo>
                <a:lnTo>
                  <a:pt x="2141274" y="1014277"/>
                </a:lnTo>
                <a:lnTo>
                  <a:pt x="2142068" y="1028823"/>
                </a:lnTo>
                <a:lnTo>
                  <a:pt x="2143125" y="1043370"/>
                </a:lnTo>
                <a:lnTo>
                  <a:pt x="2143125" y="1058180"/>
                </a:lnTo>
                <a:lnTo>
                  <a:pt x="2143125" y="1066644"/>
                </a:lnTo>
                <a:lnTo>
                  <a:pt x="2142332" y="1075107"/>
                </a:lnTo>
                <a:lnTo>
                  <a:pt x="2141274" y="1083306"/>
                </a:lnTo>
                <a:lnTo>
                  <a:pt x="2139952" y="1091769"/>
                </a:lnTo>
                <a:lnTo>
                  <a:pt x="2138102" y="1099703"/>
                </a:lnTo>
                <a:lnTo>
                  <a:pt x="2135987" y="1107373"/>
                </a:lnTo>
                <a:lnTo>
                  <a:pt x="2133607" y="1115043"/>
                </a:lnTo>
                <a:lnTo>
                  <a:pt x="2130699" y="1122713"/>
                </a:lnTo>
                <a:lnTo>
                  <a:pt x="2127261" y="1130383"/>
                </a:lnTo>
                <a:lnTo>
                  <a:pt x="2124089" y="1137788"/>
                </a:lnTo>
                <a:lnTo>
                  <a:pt x="2119858" y="1144929"/>
                </a:lnTo>
                <a:lnTo>
                  <a:pt x="2115892" y="1152070"/>
                </a:lnTo>
                <a:lnTo>
                  <a:pt x="2111398" y="1159211"/>
                </a:lnTo>
                <a:lnTo>
                  <a:pt x="2106639" y="1165823"/>
                </a:lnTo>
                <a:lnTo>
                  <a:pt x="2101880" y="1172699"/>
                </a:lnTo>
                <a:lnTo>
                  <a:pt x="2096327" y="1179047"/>
                </a:lnTo>
                <a:lnTo>
                  <a:pt x="2090775" y="1185658"/>
                </a:lnTo>
                <a:lnTo>
                  <a:pt x="2084958" y="1191741"/>
                </a:lnTo>
                <a:lnTo>
                  <a:pt x="2078877" y="1197824"/>
                </a:lnTo>
                <a:lnTo>
                  <a:pt x="2072532" y="1204172"/>
                </a:lnTo>
                <a:lnTo>
                  <a:pt x="2066186" y="1209990"/>
                </a:lnTo>
                <a:lnTo>
                  <a:pt x="2059312" y="1215809"/>
                </a:lnTo>
                <a:lnTo>
                  <a:pt x="2052173" y="1221363"/>
                </a:lnTo>
                <a:lnTo>
                  <a:pt x="2045034" y="1226917"/>
                </a:lnTo>
                <a:lnTo>
                  <a:pt x="2037631" y="1232471"/>
                </a:lnTo>
                <a:lnTo>
                  <a:pt x="2029964" y="1237761"/>
                </a:lnTo>
                <a:lnTo>
                  <a:pt x="2022296" y="1242521"/>
                </a:lnTo>
                <a:lnTo>
                  <a:pt x="2014629" y="1247546"/>
                </a:lnTo>
                <a:lnTo>
                  <a:pt x="2006433" y="1252571"/>
                </a:lnTo>
                <a:lnTo>
                  <a:pt x="1998236" y="1257067"/>
                </a:lnTo>
                <a:lnTo>
                  <a:pt x="1981315" y="1266324"/>
                </a:lnTo>
                <a:lnTo>
                  <a:pt x="1964129" y="1274523"/>
                </a:lnTo>
                <a:lnTo>
                  <a:pt x="1946679" y="1282722"/>
                </a:lnTo>
                <a:lnTo>
                  <a:pt x="1928436" y="1290127"/>
                </a:lnTo>
                <a:lnTo>
                  <a:pt x="1910193" y="1296739"/>
                </a:lnTo>
                <a:lnTo>
                  <a:pt x="1891685" y="1303351"/>
                </a:lnTo>
                <a:lnTo>
                  <a:pt x="1873177" y="1308905"/>
                </a:lnTo>
                <a:lnTo>
                  <a:pt x="1854670" y="1314195"/>
                </a:lnTo>
                <a:lnTo>
                  <a:pt x="1836426" y="1318691"/>
                </a:lnTo>
                <a:lnTo>
                  <a:pt x="1817919" y="1322922"/>
                </a:lnTo>
                <a:lnTo>
                  <a:pt x="1799675" y="1326360"/>
                </a:lnTo>
                <a:lnTo>
                  <a:pt x="1781696" y="1329534"/>
                </a:lnTo>
                <a:lnTo>
                  <a:pt x="1764246" y="1331915"/>
                </a:lnTo>
                <a:lnTo>
                  <a:pt x="1747061" y="1333766"/>
                </a:lnTo>
                <a:lnTo>
                  <a:pt x="1730404" y="1335353"/>
                </a:lnTo>
                <a:lnTo>
                  <a:pt x="1714276" y="1336146"/>
                </a:lnTo>
                <a:lnTo>
                  <a:pt x="1698676" y="1336675"/>
                </a:lnTo>
                <a:lnTo>
                  <a:pt x="1687836" y="1336146"/>
                </a:lnTo>
                <a:lnTo>
                  <a:pt x="1676467" y="1335617"/>
                </a:lnTo>
                <a:lnTo>
                  <a:pt x="1664834" y="1335088"/>
                </a:lnTo>
                <a:lnTo>
                  <a:pt x="1652671" y="1333766"/>
                </a:lnTo>
                <a:lnTo>
                  <a:pt x="1653993" y="1324509"/>
                </a:lnTo>
                <a:lnTo>
                  <a:pt x="1654787" y="1314988"/>
                </a:lnTo>
                <a:lnTo>
                  <a:pt x="1655844" y="1305202"/>
                </a:lnTo>
                <a:lnTo>
                  <a:pt x="1655844" y="1295681"/>
                </a:lnTo>
                <a:lnTo>
                  <a:pt x="1655580" y="1275845"/>
                </a:lnTo>
                <a:lnTo>
                  <a:pt x="1654787" y="1256274"/>
                </a:lnTo>
                <a:lnTo>
                  <a:pt x="1653465" y="1236703"/>
                </a:lnTo>
                <a:lnTo>
                  <a:pt x="1651085" y="1217660"/>
                </a:lnTo>
                <a:lnTo>
                  <a:pt x="1648705" y="1198618"/>
                </a:lnTo>
                <a:lnTo>
                  <a:pt x="1645268" y="1179840"/>
                </a:lnTo>
                <a:lnTo>
                  <a:pt x="1641567" y="1161062"/>
                </a:lnTo>
                <a:lnTo>
                  <a:pt x="1637601" y="1142549"/>
                </a:lnTo>
                <a:lnTo>
                  <a:pt x="1632842" y="1124300"/>
                </a:lnTo>
                <a:lnTo>
                  <a:pt x="1627554" y="1106051"/>
                </a:lnTo>
                <a:lnTo>
                  <a:pt x="1621737" y="1088595"/>
                </a:lnTo>
                <a:lnTo>
                  <a:pt x="1615392" y="1070875"/>
                </a:lnTo>
                <a:lnTo>
                  <a:pt x="1608782" y="1053684"/>
                </a:lnTo>
                <a:lnTo>
                  <a:pt x="1601379" y="1036758"/>
                </a:lnTo>
                <a:lnTo>
                  <a:pt x="1593711" y="1019831"/>
                </a:lnTo>
                <a:lnTo>
                  <a:pt x="1585515" y="1003434"/>
                </a:lnTo>
                <a:lnTo>
                  <a:pt x="1576790" y="987565"/>
                </a:lnTo>
                <a:lnTo>
                  <a:pt x="1567800" y="971432"/>
                </a:lnTo>
                <a:lnTo>
                  <a:pt x="1558282" y="956092"/>
                </a:lnTo>
                <a:lnTo>
                  <a:pt x="1548235" y="940752"/>
                </a:lnTo>
                <a:lnTo>
                  <a:pt x="1537924" y="925942"/>
                </a:lnTo>
                <a:lnTo>
                  <a:pt x="1527084" y="911395"/>
                </a:lnTo>
                <a:lnTo>
                  <a:pt x="1515979" y="897114"/>
                </a:lnTo>
                <a:lnTo>
                  <a:pt x="1504345" y="883361"/>
                </a:lnTo>
                <a:lnTo>
                  <a:pt x="1492183" y="870137"/>
                </a:lnTo>
                <a:lnTo>
                  <a:pt x="1480021" y="856913"/>
                </a:lnTo>
                <a:lnTo>
                  <a:pt x="1467330" y="844218"/>
                </a:lnTo>
                <a:lnTo>
                  <a:pt x="1454375" y="832052"/>
                </a:lnTo>
                <a:lnTo>
                  <a:pt x="1440891" y="820151"/>
                </a:lnTo>
                <a:lnTo>
                  <a:pt x="1427406" y="808778"/>
                </a:lnTo>
                <a:lnTo>
                  <a:pt x="1413129" y="797670"/>
                </a:lnTo>
                <a:lnTo>
                  <a:pt x="1398587" y="787356"/>
                </a:lnTo>
                <a:lnTo>
                  <a:pt x="1407841" y="776776"/>
                </a:lnTo>
                <a:lnTo>
                  <a:pt x="1416831" y="765933"/>
                </a:lnTo>
                <a:lnTo>
                  <a:pt x="1425027" y="755089"/>
                </a:lnTo>
                <a:lnTo>
                  <a:pt x="1433487" y="744246"/>
                </a:lnTo>
                <a:lnTo>
                  <a:pt x="1441155" y="732344"/>
                </a:lnTo>
                <a:lnTo>
                  <a:pt x="1448558" y="720707"/>
                </a:lnTo>
                <a:lnTo>
                  <a:pt x="1455697" y="709070"/>
                </a:lnTo>
                <a:lnTo>
                  <a:pt x="1462307" y="696640"/>
                </a:lnTo>
                <a:lnTo>
                  <a:pt x="1698676" y="893147"/>
                </a:lnTo>
                <a:lnTo>
                  <a:pt x="1959370" y="676275"/>
                </a:lnTo>
                <a:close/>
                <a:moveTo>
                  <a:pt x="183882" y="676275"/>
                </a:moveTo>
                <a:lnTo>
                  <a:pt x="445396" y="893147"/>
                </a:lnTo>
                <a:lnTo>
                  <a:pt x="682270" y="696640"/>
                </a:lnTo>
                <a:lnTo>
                  <a:pt x="688894" y="709070"/>
                </a:lnTo>
                <a:lnTo>
                  <a:pt x="696048" y="720707"/>
                </a:lnTo>
                <a:lnTo>
                  <a:pt x="703466" y="732344"/>
                </a:lnTo>
                <a:lnTo>
                  <a:pt x="711415" y="744246"/>
                </a:lnTo>
                <a:lnTo>
                  <a:pt x="719364" y="755089"/>
                </a:lnTo>
                <a:lnTo>
                  <a:pt x="728108" y="765933"/>
                </a:lnTo>
                <a:lnTo>
                  <a:pt x="736852" y="776776"/>
                </a:lnTo>
                <a:lnTo>
                  <a:pt x="746125" y="787356"/>
                </a:lnTo>
                <a:lnTo>
                  <a:pt x="731552" y="797670"/>
                </a:lnTo>
                <a:lnTo>
                  <a:pt x="717509" y="808778"/>
                </a:lnTo>
                <a:lnTo>
                  <a:pt x="703731" y="820151"/>
                </a:lnTo>
                <a:lnTo>
                  <a:pt x="690483" y="832052"/>
                </a:lnTo>
                <a:lnTo>
                  <a:pt x="677235" y="844218"/>
                </a:lnTo>
                <a:lnTo>
                  <a:pt x="664517" y="856913"/>
                </a:lnTo>
                <a:lnTo>
                  <a:pt x="652329" y="870137"/>
                </a:lnTo>
                <a:lnTo>
                  <a:pt x="640141" y="883361"/>
                </a:lnTo>
                <a:lnTo>
                  <a:pt x="628748" y="897114"/>
                </a:lnTo>
                <a:lnTo>
                  <a:pt x="617355" y="911395"/>
                </a:lnTo>
                <a:lnTo>
                  <a:pt x="606491" y="925942"/>
                </a:lnTo>
                <a:lnTo>
                  <a:pt x="596158" y="940752"/>
                </a:lnTo>
                <a:lnTo>
                  <a:pt x="586090" y="956092"/>
                </a:lnTo>
                <a:lnTo>
                  <a:pt x="576551" y="971432"/>
                </a:lnTo>
                <a:lnTo>
                  <a:pt x="567542" y="987565"/>
                </a:lnTo>
                <a:lnTo>
                  <a:pt x="559064" y="1003434"/>
                </a:lnTo>
                <a:lnTo>
                  <a:pt x="550585" y="1019831"/>
                </a:lnTo>
                <a:lnTo>
                  <a:pt x="542901" y="1036758"/>
                </a:lnTo>
                <a:lnTo>
                  <a:pt x="535482" y="1053684"/>
                </a:lnTo>
                <a:lnTo>
                  <a:pt x="528858" y="1070875"/>
                </a:lnTo>
                <a:lnTo>
                  <a:pt x="522499" y="1088595"/>
                </a:lnTo>
                <a:lnTo>
                  <a:pt x="516670" y="1106051"/>
                </a:lnTo>
                <a:lnTo>
                  <a:pt x="511371" y="1124300"/>
                </a:lnTo>
                <a:lnTo>
                  <a:pt x="506602" y="1142549"/>
                </a:lnTo>
                <a:lnTo>
                  <a:pt x="502627" y="1161062"/>
                </a:lnTo>
                <a:lnTo>
                  <a:pt x="498918" y="1179840"/>
                </a:lnTo>
                <a:lnTo>
                  <a:pt x="495473" y="1198618"/>
                </a:lnTo>
                <a:lnTo>
                  <a:pt x="492824" y="1217660"/>
                </a:lnTo>
                <a:lnTo>
                  <a:pt x="490704" y="1236703"/>
                </a:lnTo>
                <a:lnTo>
                  <a:pt x="489114" y="1256274"/>
                </a:lnTo>
                <a:lnTo>
                  <a:pt x="488585" y="1275845"/>
                </a:lnTo>
                <a:lnTo>
                  <a:pt x="488320" y="1295681"/>
                </a:lnTo>
                <a:lnTo>
                  <a:pt x="488585" y="1305202"/>
                </a:lnTo>
                <a:lnTo>
                  <a:pt x="489114" y="1314988"/>
                </a:lnTo>
                <a:lnTo>
                  <a:pt x="490174" y="1324509"/>
                </a:lnTo>
                <a:lnTo>
                  <a:pt x="491499" y="1333766"/>
                </a:lnTo>
                <a:lnTo>
                  <a:pt x="479311" y="1335088"/>
                </a:lnTo>
                <a:lnTo>
                  <a:pt x="467653" y="1335617"/>
                </a:lnTo>
                <a:lnTo>
                  <a:pt x="456260" y="1336146"/>
                </a:lnTo>
                <a:lnTo>
                  <a:pt x="445396" y="1336675"/>
                </a:lnTo>
                <a:lnTo>
                  <a:pt x="429764" y="1336146"/>
                </a:lnTo>
                <a:lnTo>
                  <a:pt x="413601" y="1335353"/>
                </a:lnTo>
                <a:lnTo>
                  <a:pt x="396909" y="1333766"/>
                </a:lnTo>
                <a:lnTo>
                  <a:pt x="379686" y="1331915"/>
                </a:lnTo>
                <a:lnTo>
                  <a:pt x="362199" y="1329534"/>
                </a:lnTo>
                <a:lnTo>
                  <a:pt x="344182" y="1326360"/>
                </a:lnTo>
                <a:lnTo>
                  <a:pt x="325900" y="1322922"/>
                </a:lnTo>
                <a:lnTo>
                  <a:pt x="307352" y="1318691"/>
                </a:lnTo>
                <a:lnTo>
                  <a:pt x="288805" y="1314195"/>
                </a:lnTo>
                <a:lnTo>
                  <a:pt x="270523" y="1308905"/>
                </a:lnTo>
                <a:lnTo>
                  <a:pt x="251976" y="1303351"/>
                </a:lnTo>
                <a:lnTo>
                  <a:pt x="233429" y="1296739"/>
                </a:lnTo>
                <a:lnTo>
                  <a:pt x="215147" y="1290127"/>
                </a:lnTo>
                <a:lnTo>
                  <a:pt x="196865" y="1282722"/>
                </a:lnTo>
                <a:lnTo>
                  <a:pt x="179377" y="1274523"/>
                </a:lnTo>
                <a:lnTo>
                  <a:pt x="162155" y="1266324"/>
                </a:lnTo>
                <a:lnTo>
                  <a:pt x="145197" y="1257067"/>
                </a:lnTo>
                <a:lnTo>
                  <a:pt x="136984" y="1252571"/>
                </a:lnTo>
                <a:lnTo>
                  <a:pt x="128770" y="1247546"/>
                </a:lnTo>
                <a:lnTo>
                  <a:pt x="121086" y="1242521"/>
                </a:lnTo>
                <a:lnTo>
                  <a:pt x="113402" y="1237761"/>
                </a:lnTo>
                <a:lnTo>
                  <a:pt x="105719" y="1232471"/>
                </a:lnTo>
                <a:lnTo>
                  <a:pt x="98300" y="1226917"/>
                </a:lnTo>
                <a:lnTo>
                  <a:pt x="91146" y="1221363"/>
                </a:lnTo>
                <a:lnTo>
                  <a:pt x="83992" y="1215809"/>
                </a:lnTo>
                <a:lnTo>
                  <a:pt x="77103" y="1209990"/>
                </a:lnTo>
                <a:lnTo>
                  <a:pt x="70744" y="1204172"/>
                </a:lnTo>
                <a:lnTo>
                  <a:pt x="64120" y="1197824"/>
                </a:lnTo>
                <a:lnTo>
                  <a:pt x="58291" y="1191741"/>
                </a:lnTo>
                <a:lnTo>
                  <a:pt x="52462" y="1185658"/>
                </a:lnTo>
                <a:lnTo>
                  <a:pt x="46898" y="1179047"/>
                </a:lnTo>
                <a:lnTo>
                  <a:pt x="41334" y="1172699"/>
                </a:lnTo>
                <a:lnTo>
                  <a:pt x="36564" y="1165823"/>
                </a:lnTo>
                <a:lnTo>
                  <a:pt x="31795" y="1159211"/>
                </a:lnTo>
                <a:lnTo>
                  <a:pt x="27291" y="1152070"/>
                </a:lnTo>
                <a:lnTo>
                  <a:pt x="23051" y="1144929"/>
                </a:lnTo>
                <a:lnTo>
                  <a:pt x="19077" y="1137788"/>
                </a:lnTo>
                <a:lnTo>
                  <a:pt x="15897" y="1130383"/>
                </a:lnTo>
                <a:lnTo>
                  <a:pt x="12453" y="1122713"/>
                </a:lnTo>
                <a:lnTo>
                  <a:pt x="9538" y="1115043"/>
                </a:lnTo>
                <a:lnTo>
                  <a:pt x="7154" y="1107373"/>
                </a:lnTo>
                <a:lnTo>
                  <a:pt x="5034" y="1099703"/>
                </a:lnTo>
                <a:lnTo>
                  <a:pt x="3179" y="1091769"/>
                </a:lnTo>
                <a:lnTo>
                  <a:pt x="1855" y="1083306"/>
                </a:lnTo>
                <a:lnTo>
                  <a:pt x="530" y="1075107"/>
                </a:lnTo>
                <a:lnTo>
                  <a:pt x="265" y="1066644"/>
                </a:lnTo>
                <a:lnTo>
                  <a:pt x="0" y="1058180"/>
                </a:lnTo>
                <a:lnTo>
                  <a:pt x="265" y="1043370"/>
                </a:lnTo>
                <a:lnTo>
                  <a:pt x="1060" y="1028823"/>
                </a:lnTo>
                <a:lnTo>
                  <a:pt x="1855" y="1014277"/>
                </a:lnTo>
                <a:lnTo>
                  <a:pt x="3444" y="1000260"/>
                </a:lnTo>
                <a:lnTo>
                  <a:pt x="5299" y="985978"/>
                </a:lnTo>
                <a:lnTo>
                  <a:pt x="7419" y="971696"/>
                </a:lnTo>
                <a:lnTo>
                  <a:pt x="10333" y="957943"/>
                </a:lnTo>
                <a:lnTo>
                  <a:pt x="12983" y="944191"/>
                </a:lnTo>
                <a:lnTo>
                  <a:pt x="16427" y="930438"/>
                </a:lnTo>
                <a:lnTo>
                  <a:pt x="20137" y="917214"/>
                </a:lnTo>
                <a:lnTo>
                  <a:pt x="24376" y="903990"/>
                </a:lnTo>
                <a:lnTo>
                  <a:pt x="28615" y="890766"/>
                </a:lnTo>
                <a:lnTo>
                  <a:pt x="33650" y="877807"/>
                </a:lnTo>
                <a:lnTo>
                  <a:pt x="38949" y="865112"/>
                </a:lnTo>
                <a:lnTo>
                  <a:pt x="44513" y="852946"/>
                </a:lnTo>
                <a:lnTo>
                  <a:pt x="50342" y="840516"/>
                </a:lnTo>
                <a:lnTo>
                  <a:pt x="56436" y="828350"/>
                </a:lnTo>
                <a:lnTo>
                  <a:pt x="63060" y="816448"/>
                </a:lnTo>
                <a:lnTo>
                  <a:pt x="69684" y="804811"/>
                </a:lnTo>
                <a:lnTo>
                  <a:pt x="76838" y="793439"/>
                </a:lnTo>
                <a:lnTo>
                  <a:pt x="84257" y="782330"/>
                </a:lnTo>
                <a:lnTo>
                  <a:pt x="91941" y="771222"/>
                </a:lnTo>
                <a:lnTo>
                  <a:pt x="100154" y="760379"/>
                </a:lnTo>
                <a:lnTo>
                  <a:pt x="108368" y="750064"/>
                </a:lnTo>
                <a:lnTo>
                  <a:pt x="116582" y="739750"/>
                </a:lnTo>
                <a:lnTo>
                  <a:pt x="125591" y="729964"/>
                </a:lnTo>
                <a:lnTo>
                  <a:pt x="134864" y="720443"/>
                </a:lnTo>
                <a:lnTo>
                  <a:pt x="144138" y="710922"/>
                </a:lnTo>
                <a:lnTo>
                  <a:pt x="153676" y="701929"/>
                </a:lnTo>
                <a:lnTo>
                  <a:pt x="163745" y="692937"/>
                </a:lnTo>
                <a:lnTo>
                  <a:pt x="173813" y="684738"/>
                </a:lnTo>
                <a:lnTo>
                  <a:pt x="183882" y="676275"/>
                </a:lnTo>
                <a:close/>
                <a:moveTo>
                  <a:pt x="1063618" y="153988"/>
                </a:moveTo>
                <a:lnTo>
                  <a:pt x="1072091" y="153988"/>
                </a:lnTo>
                <a:lnTo>
                  <a:pt x="1080830" y="153988"/>
                </a:lnTo>
                <a:lnTo>
                  <a:pt x="1089568" y="154253"/>
                </a:lnTo>
                <a:lnTo>
                  <a:pt x="1098041" y="155048"/>
                </a:lnTo>
                <a:lnTo>
                  <a:pt x="1106779" y="155577"/>
                </a:lnTo>
                <a:lnTo>
                  <a:pt x="1114988" y="156902"/>
                </a:lnTo>
                <a:lnTo>
                  <a:pt x="1123726" y="157697"/>
                </a:lnTo>
                <a:lnTo>
                  <a:pt x="1131934" y="159286"/>
                </a:lnTo>
                <a:lnTo>
                  <a:pt x="1140143" y="160875"/>
                </a:lnTo>
                <a:lnTo>
                  <a:pt x="1148351" y="162730"/>
                </a:lnTo>
                <a:lnTo>
                  <a:pt x="1156295" y="164584"/>
                </a:lnTo>
                <a:lnTo>
                  <a:pt x="1164504" y="166703"/>
                </a:lnTo>
                <a:lnTo>
                  <a:pt x="1172447" y="169087"/>
                </a:lnTo>
                <a:lnTo>
                  <a:pt x="1180391" y="171471"/>
                </a:lnTo>
                <a:lnTo>
                  <a:pt x="1188070" y="174385"/>
                </a:lnTo>
                <a:lnTo>
                  <a:pt x="1196014" y="177564"/>
                </a:lnTo>
                <a:lnTo>
                  <a:pt x="1203693" y="180478"/>
                </a:lnTo>
                <a:lnTo>
                  <a:pt x="1211107" y="183656"/>
                </a:lnTo>
                <a:lnTo>
                  <a:pt x="1218521" y="187365"/>
                </a:lnTo>
                <a:lnTo>
                  <a:pt x="1225935" y="190808"/>
                </a:lnTo>
                <a:lnTo>
                  <a:pt x="1232820" y="194782"/>
                </a:lnTo>
                <a:lnTo>
                  <a:pt x="1239969" y="198755"/>
                </a:lnTo>
                <a:lnTo>
                  <a:pt x="1247118" y="202729"/>
                </a:lnTo>
                <a:lnTo>
                  <a:pt x="1254003" y="206967"/>
                </a:lnTo>
                <a:lnTo>
                  <a:pt x="1260623" y="211470"/>
                </a:lnTo>
                <a:lnTo>
                  <a:pt x="1267507" y="215974"/>
                </a:lnTo>
                <a:lnTo>
                  <a:pt x="1273862" y="221007"/>
                </a:lnTo>
                <a:lnTo>
                  <a:pt x="1280482" y="226040"/>
                </a:lnTo>
                <a:lnTo>
                  <a:pt x="1286837" y="230808"/>
                </a:lnTo>
                <a:lnTo>
                  <a:pt x="1293192" y="236106"/>
                </a:lnTo>
                <a:lnTo>
                  <a:pt x="1299017" y="241668"/>
                </a:lnTo>
                <a:lnTo>
                  <a:pt x="1305108" y="247231"/>
                </a:lnTo>
                <a:lnTo>
                  <a:pt x="1310668" y="252794"/>
                </a:lnTo>
                <a:lnTo>
                  <a:pt x="1316494" y="258622"/>
                </a:lnTo>
                <a:lnTo>
                  <a:pt x="1321790" y="264449"/>
                </a:lnTo>
                <a:lnTo>
                  <a:pt x="1327350" y="270277"/>
                </a:lnTo>
                <a:lnTo>
                  <a:pt x="1332646" y="276634"/>
                </a:lnTo>
                <a:lnTo>
                  <a:pt x="1337412" y="282992"/>
                </a:lnTo>
                <a:lnTo>
                  <a:pt x="1342443" y="289349"/>
                </a:lnTo>
                <a:lnTo>
                  <a:pt x="1347474" y="295972"/>
                </a:lnTo>
                <a:lnTo>
                  <a:pt x="1351976" y="302859"/>
                </a:lnTo>
                <a:lnTo>
                  <a:pt x="1356212" y="309482"/>
                </a:lnTo>
                <a:lnTo>
                  <a:pt x="1360714" y="316369"/>
                </a:lnTo>
                <a:lnTo>
                  <a:pt x="1364951" y="323521"/>
                </a:lnTo>
                <a:lnTo>
                  <a:pt x="1368922" y="330408"/>
                </a:lnTo>
                <a:lnTo>
                  <a:pt x="1372629" y="337560"/>
                </a:lnTo>
                <a:lnTo>
                  <a:pt x="1376337" y="344977"/>
                </a:lnTo>
                <a:lnTo>
                  <a:pt x="1379779" y="352395"/>
                </a:lnTo>
                <a:lnTo>
                  <a:pt x="1383221" y="359812"/>
                </a:lnTo>
                <a:lnTo>
                  <a:pt x="1386134" y="367494"/>
                </a:lnTo>
                <a:lnTo>
                  <a:pt x="1389047" y="375176"/>
                </a:lnTo>
                <a:lnTo>
                  <a:pt x="1391694" y="382857"/>
                </a:lnTo>
                <a:lnTo>
                  <a:pt x="1394342" y="391069"/>
                </a:lnTo>
                <a:lnTo>
                  <a:pt x="1396725" y="398751"/>
                </a:lnTo>
                <a:lnTo>
                  <a:pt x="1398844" y="406963"/>
                </a:lnTo>
                <a:lnTo>
                  <a:pt x="1400962" y="415175"/>
                </a:lnTo>
                <a:lnTo>
                  <a:pt x="1402551" y="423122"/>
                </a:lnTo>
                <a:lnTo>
                  <a:pt x="1404404" y="431333"/>
                </a:lnTo>
                <a:lnTo>
                  <a:pt x="1405728" y="439810"/>
                </a:lnTo>
                <a:lnTo>
                  <a:pt x="1406788" y="448022"/>
                </a:lnTo>
                <a:lnTo>
                  <a:pt x="1407847" y="456763"/>
                </a:lnTo>
                <a:lnTo>
                  <a:pt x="1408376" y="465240"/>
                </a:lnTo>
                <a:lnTo>
                  <a:pt x="1409171" y="473717"/>
                </a:lnTo>
                <a:lnTo>
                  <a:pt x="1409435" y="482458"/>
                </a:lnTo>
                <a:lnTo>
                  <a:pt x="1409700" y="491200"/>
                </a:lnTo>
                <a:lnTo>
                  <a:pt x="1409435" y="499941"/>
                </a:lnTo>
                <a:lnTo>
                  <a:pt x="1409171" y="508683"/>
                </a:lnTo>
                <a:lnTo>
                  <a:pt x="1408376" y="517159"/>
                </a:lnTo>
                <a:lnTo>
                  <a:pt x="1407847" y="525636"/>
                </a:lnTo>
                <a:lnTo>
                  <a:pt x="1406788" y="534113"/>
                </a:lnTo>
                <a:lnTo>
                  <a:pt x="1405728" y="542589"/>
                </a:lnTo>
                <a:lnTo>
                  <a:pt x="1404404" y="550801"/>
                </a:lnTo>
                <a:lnTo>
                  <a:pt x="1402551" y="559278"/>
                </a:lnTo>
                <a:lnTo>
                  <a:pt x="1400962" y="567489"/>
                </a:lnTo>
                <a:lnTo>
                  <a:pt x="1398844" y="575436"/>
                </a:lnTo>
                <a:lnTo>
                  <a:pt x="1396725" y="583648"/>
                </a:lnTo>
                <a:lnTo>
                  <a:pt x="1394342" y="591595"/>
                </a:lnTo>
                <a:lnTo>
                  <a:pt x="1391694" y="599277"/>
                </a:lnTo>
                <a:lnTo>
                  <a:pt x="1389047" y="607224"/>
                </a:lnTo>
                <a:lnTo>
                  <a:pt x="1386134" y="614641"/>
                </a:lnTo>
                <a:lnTo>
                  <a:pt x="1383221" y="622323"/>
                </a:lnTo>
                <a:lnTo>
                  <a:pt x="1379779" y="630270"/>
                </a:lnTo>
                <a:lnTo>
                  <a:pt x="1376337" y="637422"/>
                </a:lnTo>
                <a:lnTo>
                  <a:pt x="1372629" y="644574"/>
                </a:lnTo>
                <a:lnTo>
                  <a:pt x="1368922" y="651991"/>
                </a:lnTo>
                <a:lnTo>
                  <a:pt x="1364951" y="659143"/>
                </a:lnTo>
                <a:lnTo>
                  <a:pt x="1360714" y="666295"/>
                </a:lnTo>
                <a:lnTo>
                  <a:pt x="1356212" y="672918"/>
                </a:lnTo>
                <a:lnTo>
                  <a:pt x="1351976" y="679805"/>
                </a:lnTo>
                <a:lnTo>
                  <a:pt x="1347474" y="686427"/>
                </a:lnTo>
                <a:lnTo>
                  <a:pt x="1342443" y="693050"/>
                </a:lnTo>
                <a:lnTo>
                  <a:pt x="1337412" y="699672"/>
                </a:lnTo>
                <a:lnTo>
                  <a:pt x="1332646" y="705765"/>
                </a:lnTo>
                <a:lnTo>
                  <a:pt x="1327350" y="711857"/>
                </a:lnTo>
                <a:lnTo>
                  <a:pt x="1321790" y="718215"/>
                </a:lnTo>
                <a:lnTo>
                  <a:pt x="1316494" y="724043"/>
                </a:lnTo>
                <a:lnTo>
                  <a:pt x="1310668" y="729870"/>
                </a:lnTo>
                <a:lnTo>
                  <a:pt x="1305108" y="735433"/>
                </a:lnTo>
                <a:lnTo>
                  <a:pt x="1299017" y="740996"/>
                </a:lnTo>
                <a:lnTo>
                  <a:pt x="1293192" y="746294"/>
                </a:lnTo>
                <a:lnTo>
                  <a:pt x="1286837" y="751327"/>
                </a:lnTo>
                <a:lnTo>
                  <a:pt x="1280482" y="756625"/>
                </a:lnTo>
                <a:lnTo>
                  <a:pt x="1273862" y="761658"/>
                </a:lnTo>
                <a:lnTo>
                  <a:pt x="1267507" y="766161"/>
                </a:lnTo>
                <a:lnTo>
                  <a:pt x="1260623" y="770929"/>
                </a:lnTo>
                <a:lnTo>
                  <a:pt x="1254003" y="775432"/>
                </a:lnTo>
                <a:lnTo>
                  <a:pt x="1247118" y="779670"/>
                </a:lnTo>
                <a:lnTo>
                  <a:pt x="1239969" y="783909"/>
                </a:lnTo>
                <a:lnTo>
                  <a:pt x="1232820" y="787882"/>
                </a:lnTo>
                <a:lnTo>
                  <a:pt x="1225935" y="791591"/>
                </a:lnTo>
                <a:lnTo>
                  <a:pt x="1218521" y="795299"/>
                </a:lnTo>
                <a:lnTo>
                  <a:pt x="1211107" y="798743"/>
                </a:lnTo>
                <a:lnTo>
                  <a:pt x="1203693" y="801922"/>
                </a:lnTo>
                <a:lnTo>
                  <a:pt x="1196014" y="805100"/>
                </a:lnTo>
                <a:lnTo>
                  <a:pt x="1188070" y="807749"/>
                </a:lnTo>
                <a:lnTo>
                  <a:pt x="1180391" y="810663"/>
                </a:lnTo>
                <a:lnTo>
                  <a:pt x="1172447" y="813312"/>
                </a:lnTo>
                <a:lnTo>
                  <a:pt x="1164504" y="815696"/>
                </a:lnTo>
                <a:lnTo>
                  <a:pt x="1156295" y="817815"/>
                </a:lnTo>
                <a:lnTo>
                  <a:pt x="1148351" y="819935"/>
                </a:lnTo>
                <a:lnTo>
                  <a:pt x="1140143" y="821789"/>
                </a:lnTo>
                <a:lnTo>
                  <a:pt x="1131934" y="823378"/>
                </a:lnTo>
                <a:lnTo>
                  <a:pt x="1123726" y="824438"/>
                </a:lnTo>
                <a:lnTo>
                  <a:pt x="1114988" y="825762"/>
                </a:lnTo>
                <a:lnTo>
                  <a:pt x="1106779" y="826822"/>
                </a:lnTo>
                <a:lnTo>
                  <a:pt x="1098041" y="827617"/>
                </a:lnTo>
                <a:lnTo>
                  <a:pt x="1089568" y="827881"/>
                </a:lnTo>
                <a:lnTo>
                  <a:pt x="1080830" y="828146"/>
                </a:lnTo>
                <a:lnTo>
                  <a:pt x="1072091" y="828676"/>
                </a:lnTo>
                <a:lnTo>
                  <a:pt x="1063618" y="828146"/>
                </a:lnTo>
                <a:lnTo>
                  <a:pt x="1054880" y="827881"/>
                </a:lnTo>
                <a:lnTo>
                  <a:pt x="1046407" y="827617"/>
                </a:lnTo>
                <a:lnTo>
                  <a:pt x="1037669" y="826822"/>
                </a:lnTo>
                <a:lnTo>
                  <a:pt x="1029460" y="825762"/>
                </a:lnTo>
                <a:lnTo>
                  <a:pt x="1020987" y="824438"/>
                </a:lnTo>
                <a:lnTo>
                  <a:pt x="1012778" y="823378"/>
                </a:lnTo>
                <a:lnTo>
                  <a:pt x="1004305" y="821789"/>
                </a:lnTo>
                <a:lnTo>
                  <a:pt x="996096" y="819935"/>
                </a:lnTo>
                <a:lnTo>
                  <a:pt x="987888" y="817815"/>
                </a:lnTo>
                <a:lnTo>
                  <a:pt x="979944" y="815696"/>
                </a:lnTo>
                <a:lnTo>
                  <a:pt x="972000" y="813312"/>
                </a:lnTo>
                <a:lnTo>
                  <a:pt x="964321" y="810663"/>
                </a:lnTo>
                <a:lnTo>
                  <a:pt x="956113" y="807749"/>
                </a:lnTo>
                <a:lnTo>
                  <a:pt x="948434" y="805100"/>
                </a:lnTo>
                <a:lnTo>
                  <a:pt x="941020" y="801922"/>
                </a:lnTo>
                <a:lnTo>
                  <a:pt x="933341" y="798743"/>
                </a:lnTo>
                <a:lnTo>
                  <a:pt x="925927" y="795299"/>
                </a:lnTo>
                <a:lnTo>
                  <a:pt x="918513" y="791591"/>
                </a:lnTo>
                <a:lnTo>
                  <a:pt x="911628" y="787882"/>
                </a:lnTo>
                <a:lnTo>
                  <a:pt x="904479" y="783909"/>
                </a:lnTo>
                <a:lnTo>
                  <a:pt x="897329" y="779670"/>
                </a:lnTo>
                <a:lnTo>
                  <a:pt x="890445" y="775432"/>
                </a:lnTo>
                <a:lnTo>
                  <a:pt x="883825" y="770929"/>
                </a:lnTo>
                <a:lnTo>
                  <a:pt x="876940" y="766161"/>
                </a:lnTo>
                <a:lnTo>
                  <a:pt x="870585" y="761658"/>
                </a:lnTo>
                <a:lnTo>
                  <a:pt x="863965" y="756625"/>
                </a:lnTo>
                <a:lnTo>
                  <a:pt x="857875" y="751327"/>
                </a:lnTo>
                <a:lnTo>
                  <a:pt x="851785" y="746294"/>
                </a:lnTo>
                <a:lnTo>
                  <a:pt x="845430" y="740996"/>
                </a:lnTo>
                <a:lnTo>
                  <a:pt x="839605" y="735433"/>
                </a:lnTo>
                <a:lnTo>
                  <a:pt x="833779" y="729870"/>
                </a:lnTo>
                <a:lnTo>
                  <a:pt x="828219" y="724043"/>
                </a:lnTo>
                <a:lnTo>
                  <a:pt x="822658" y="718215"/>
                </a:lnTo>
                <a:lnTo>
                  <a:pt x="817097" y="711857"/>
                </a:lnTo>
                <a:lnTo>
                  <a:pt x="812066" y="705765"/>
                </a:lnTo>
                <a:lnTo>
                  <a:pt x="807035" y="699672"/>
                </a:lnTo>
                <a:lnTo>
                  <a:pt x="802004" y="693050"/>
                </a:lnTo>
                <a:lnTo>
                  <a:pt x="797503" y="686427"/>
                </a:lnTo>
                <a:lnTo>
                  <a:pt x="792737" y="679805"/>
                </a:lnTo>
                <a:lnTo>
                  <a:pt x="788235" y="672918"/>
                </a:lnTo>
                <a:lnTo>
                  <a:pt x="783734" y="666295"/>
                </a:lnTo>
                <a:lnTo>
                  <a:pt x="779762" y="659143"/>
                </a:lnTo>
                <a:lnTo>
                  <a:pt x="775790" y="651991"/>
                </a:lnTo>
                <a:lnTo>
                  <a:pt x="771818" y="644574"/>
                </a:lnTo>
                <a:lnTo>
                  <a:pt x="768376" y="637422"/>
                </a:lnTo>
                <a:lnTo>
                  <a:pt x="764669" y="630270"/>
                </a:lnTo>
                <a:lnTo>
                  <a:pt x="761491" y="622323"/>
                </a:lnTo>
                <a:lnTo>
                  <a:pt x="758579" y="614641"/>
                </a:lnTo>
                <a:lnTo>
                  <a:pt x="755401" y="607224"/>
                </a:lnTo>
                <a:lnTo>
                  <a:pt x="752753" y="599277"/>
                </a:lnTo>
                <a:lnTo>
                  <a:pt x="750105" y="591595"/>
                </a:lnTo>
                <a:lnTo>
                  <a:pt x="747722" y="583648"/>
                </a:lnTo>
                <a:lnTo>
                  <a:pt x="745604" y="575436"/>
                </a:lnTo>
                <a:lnTo>
                  <a:pt x="743750" y="567489"/>
                </a:lnTo>
                <a:lnTo>
                  <a:pt x="741897" y="559278"/>
                </a:lnTo>
                <a:lnTo>
                  <a:pt x="740308" y="550801"/>
                </a:lnTo>
                <a:lnTo>
                  <a:pt x="738719" y="542589"/>
                </a:lnTo>
                <a:lnTo>
                  <a:pt x="737925" y="534113"/>
                </a:lnTo>
                <a:lnTo>
                  <a:pt x="736601" y="525636"/>
                </a:lnTo>
                <a:lnTo>
                  <a:pt x="736071" y="517159"/>
                </a:lnTo>
                <a:lnTo>
                  <a:pt x="735277" y="508683"/>
                </a:lnTo>
                <a:lnTo>
                  <a:pt x="735012" y="499941"/>
                </a:lnTo>
                <a:lnTo>
                  <a:pt x="735012" y="491200"/>
                </a:lnTo>
                <a:lnTo>
                  <a:pt x="735012" y="482458"/>
                </a:lnTo>
                <a:lnTo>
                  <a:pt x="735277" y="473717"/>
                </a:lnTo>
                <a:lnTo>
                  <a:pt x="736071" y="465240"/>
                </a:lnTo>
                <a:lnTo>
                  <a:pt x="736601" y="456763"/>
                </a:lnTo>
                <a:lnTo>
                  <a:pt x="737925" y="448022"/>
                </a:lnTo>
                <a:lnTo>
                  <a:pt x="738719" y="439810"/>
                </a:lnTo>
                <a:lnTo>
                  <a:pt x="740308" y="431333"/>
                </a:lnTo>
                <a:lnTo>
                  <a:pt x="741897" y="423122"/>
                </a:lnTo>
                <a:lnTo>
                  <a:pt x="743750" y="415175"/>
                </a:lnTo>
                <a:lnTo>
                  <a:pt x="745604" y="406963"/>
                </a:lnTo>
                <a:lnTo>
                  <a:pt x="747722" y="398751"/>
                </a:lnTo>
                <a:lnTo>
                  <a:pt x="750105" y="391069"/>
                </a:lnTo>
                <a:lnTo>
                  <a:pt x="752753" y="382857"/>
                </a:lnTo>
                <a:lnTo>
                  <a:pt x="755401" y="375176"/>
                </a:lnTo>
                <a:lnTo>
                  <a:pt x="758579" y="367494"/>
                </a:lnTo>
                <a:lnTo>
                  <a:pt x="761491" y="359812"/>
                </a:lnTo>
                <a:lnTo>
                  <a:pt x="764669" y="352395"/>
                </a:lnTo>
                <a:lnTo>
                  <a:pt x="768376" y="344977"/>
                </a:lnTo>
                <a:lnTo>
                  <a:pt x="771818" y="337560"/>
                </a:lnTo>
                <a:lnTo>
                  <a:pt x="775790" y="330408"/>
                </a:lnTo>
                <a:lnTo>
                  <a:pt x="779762" y="323521"/>
                </a:lnTo>
                <a:lnTo>
                  <a:pt x="783734" y="316369"/>
                </a:lnTo>
                <a:lnTo>
                  <a:pt x="788235" y="309482"/>
                </a:lnTo>
                <a:lnTo>
                  <a:pt x="792737" y="302859"/>
                </a:lnTo>
                <a:lnTo>
                  <a:pt x="797503" y="295972"/>
                </a:lnTo>
                <a:lnTo>
                  <a:pt x="802004" y="289349"/>
                </a:lnTo>
                <a:lnTo>
                  <a:pt x="807035" y="282992"/>
                </a:lnTo>
                <a:lnTo>
                  <a:pt x="812066" y="276634"/>
                </a:lnTo>
                <a:lnTo>
                  <a:pt x="817097" y="270277"/>
                </a:lnTo>
                <a:lnTo>
                  <a:pt x="822658" y="264449"/>
                </a:lnTo>
                <a:lnTo>
                  <a:pt x="828219" y="258622"/>
                </a:lnTo>
                <a:lnTo>
                  <a:pt x="833779" y="252794"/>
                </a:lnTo>
                <a:lnTo>
                  <a:pt x="839605" y="247231"/>
                </a:lnTo>
                <a:lnTo>
                  <a:pt x="845430" y="241668"/>
                </a:lnTo>
                <a:lnTo>
                  <a:pt x="851785" y="236106"/>
                </a:lnTo>
                <a:lnTo>
                  <a:pt x="857875" y="230808"/>
                </a:lnTo>
                <a:lnTo>
                  <a:pt x="863965" y="226040"/>
                </a:lnTo>
                <a:lnTo>
                  <a:pt x="870585" y="221007"/>
                </a:lnTo>
                <a:lnTo>
                  <a:pt x="876940" y="215974"/>
                </a:lnTo>
                <a:lnTo>
                  <a:pt x="883825" y="211470"/>
                </a:lnTo>
                <a:lnTo>
                  <a:pt x="890445" y="206967"/>
                </a:lnTo>
                <a:lnTo>
                  <a:pt x="897329" y="202729"/>
                </a:lnTo>
                <a:lnTo>
                  <a:pt x="904479" y="198755"/>
                </a:lnTo>
                <a:lnTo>
                  <a:pt x="911628" y="194782"/>
                </a:lnTo>
                <a:lnTo>
                  <a:pt x="918513" y="190808"/>
                </a:lnTo>
                <a:lnTo>
                  <a:pt x="925927" y="187365"/>
                </a:lnTo>
                <a:lnTo>
                  <a:pt x="933341" y="183656"/>
                </a:lnTo>
                <a:lnTo>
                  <a:pt x="941020" y="180478"/>
                </a:lnTo>
                <a:lnTo>
                  <a:pt x="948434" y="177564"/>
                </a:lnTo>
                <a:lnTo>
                  <a:pt x="956113" y="174385"/>
                </a:lnTo>
                <a:lnTo>
                  <a:pt x="964321" y="171471"/>
                </a:lnTo>
                <a:lnTo>
                  <a:pt x="972000" y="169087"/>
                </a:lnTo>
                <a:lnTo>
                  <a:pt x="979944" y="166703"/>
                </a:lnTo>
                <a:lnTo>
                  <a:pt x="987888" y="164584"/>
                </a:lnTo>
                <a:lnTo>
                  <a:pt x="996096" y="162730"/>
                </a:lnTo>
                <a:lnTo>
                  <a:pt x="1004305" y="160875"/>
                </a:lnTo>
                <a:lnTo>
                  <a:pt x="1012778" y="159286"/>
                </a:lnTo>
                <a:lnTo>
                  <a:pt x="1020987" y="157697"/>
                </a:lnTo>
                <a:lnTo>
                  <a:pt x="1029460" y="156902"/>
                </a:lnTo>
                <a:lnTo>
                  <a:pt x="1037669" y="155577"/>
                </a:lnTo>
                <a:lnTo>
                  <a:pt x="1046407" y="155048"/>
                </a:lnTo>
                <a:lnTo>
                  <a:pt x="1054880" y="154253"/>
                </a:lnTo>
                <a:lnTo>
                  <a:pt x="1063618" y="153988"/>
                </a:lnTo>
                <a:close/>
                <a:moveTo>
                  <a:pt x="1699027" y="0"/>
                </a:moveTo>
                <a:lnTo>
                  <a:pt x="1706961" y="265"/>
                </a:lnTo>
                <a:lnTo>
                  <a:pt x="1714895" y="794"/>
                </a:lnTo>
                <a:lnTo>
                  <a:pt x="1723093" y="1059"/>
                </a:lnTo>
                <a:lnTo>
                  <a:pt x="1731027" y="1853"/>
                </a:lnTo>
                <a:lnTo>
                  <a:pt x="1738697" y="2912"/>
                </a:lnTo>
                <a:lnTo>
                  <a:pt x="1746631" y="3706"/>
                </a:lnTo>
                <a:lnTo>
                  <a:pt x="1754565" y="5029"/>
                </a:lnTo>
                <a:lnTo>
                  <a:pt x="1762235" y="6617"/>
                </a:lnTo>
                <a:lnTo>
                  <a:pt x="1769640" y="8206"/>
                </a:lnTo>
                <a:lnTo>
                  <a:pt x="1777309" y="10058"/>
                </a:lnTo>
                <a:lnTo>
                  <a:pt x="1784714" y="12176"/>
                </a:lnTo>
                <a:lnTo>
                  <a:pt x="1792119" y="14294"/>
                </a:lnTo>
                <a:lnTo>
                  <a:pt x="1798996" y="16676"/>
                </a:lnTo>
                <a:lnTo>
                  <a:pt x="1806401" y="19323"/>
                </a:lnTo>
                <a:lnTo>
                  <a:pt x="1813541" y="21970"/>
                </a:lnTo>
                <a:lnTo>
                  <a:pt x="1820682" y="24881"/>
                </a:lnTo>
                <a:lnTo>
                  <a:pt x="1827823" y="27793"/>
                </a:lnTo>
                <a:lnTo>
                  <a:pt x="1834434" y="30969"/>
                </a:lnTo>
                <a:lnTo>
                  <a:pt x="1848187" y="38116"/>
                </a:lnTo>
                <a:lnTo>
                  <a:pt x="1861145" y="45528"/>
                </a:lnTo>
                <a:lnTo>
                  <a:pt x="1873575" y="53468"/>
                </a:lnTo>
                <a:lnTo>
                  <a:pt x="1886005" y="62468"/>
                </a:lnTo>
                <a:lnTo>
                  <a:pt x="1897642" y="71732"/>
                </a:lnTo>
                <a:lnTo>
                  <a:pt x="1909014" y="81526"/>
                </a:lnTo>
                <a:lnTo>
                  <a:pt x="1919857" y="91585"/>
                </a:lnTo>
                <a:lnTo>
                  <a:pt x="1930436" y="102437"/>
                </a:lnTo>
                <a:lnTo>
                  <a:pt x="1940221" y="113819"/>
                </a:lnTo>
                <a:lnTo>
                  <a:pt x="1949478" y="125466"/>
                </a:lnTo>
                <a:lnTo>
                  <a:pt x="1958205" y="137906"/>
                </a:lnTo>
                <a:lnTo>
                  <a:pt x="1966139" y="150612"/>
                </a:lnTo>
                <a:lnTo>
                  <a:pt x="1973809" y="163846"/>
                </a:lnTo>
                <a:lnTo>
                  <a:pt x="1980685" y="177081"/>
                </a:lnTo>
                <a:lnTo>
                  <a:pt x="1983594" y="184228"/>
                </a:lnTo>
                <a:lnTo>
                  <a:pt x="1986768" y="190845"/>
                </a:lnTo>
                <a:lnTo>
                  <a:pt x="1989677" y="197992"/>
                </a:lnTo>
                <a:lnTo>
                  <a:pt x="1992322" y="205139"/>
                </a:lnTo>
                <a:lnTo>
                  <a:pt x="1994966" y="212550"/>
                </a:lnTo>
                <a:lnTo>
                  <a:pt x="1997082" y="219962"/>
                </a:lnTo>
                <a:lnTo>
                  <a:pt x="1999727" y="227109"/>
                </a:lnTo>
                <a:lnTo>
                  <a:pt x="2001578" y="234785"/>
                </a:lnTo>
                <a:lnTo>
                  <a:pt x="2003429" y="242196"/>
                </a:lnTo>
                <a:lnTo>
                  <a:pt x="2005016" y="249872"/>
                </a:lnTo>
                <a:lnTo>
                  <a:pt x="2006338" y="257549"/>
                </a:lnTo>
                <a:lnTo>
                  <a:pt x="2007661" y="265225"/>
                </a:lnTo>
                <a:lnTo>
                  <a:pt x="2008983" y="272901"/>
                </a:lnTo>
                <a:lnTo>
                  <a:pt x="2009776" y="280577"/>
                </a:lnTo>
                <a:lnTo>
                  <a:pt x="2010570" y="288783"/>
                </a:lnTo>
                <a:lnTo>
                  <a:pt x="2011099" y="296723"/>
                </a:lnTo>
                <a:lnTo>
                  <a:pt x="2011363" y="304664"/>
                </a:lnTo>
                <a:lnTo>
                  <a:pt x="2011363" y="312870"/>
                </a:lnTo>
                <a:lnTo>
                  <a:pt x="2011363" y="320811"/>
                </a:lnTo>
                <a:lnTo>
                  <a:pt x="2011099" y="328752"/>
                </a:lnTo>
                <a:lnTo>
                  <a:pt x="2010570" y="336693"/>
                </a:lnTo>
                <a:lnTo>
                  <a:pt x="2009776" y="344898"/>
                </a:lnTo>
                <a:lnTo>
                  <a:pt x="2008983" y="352574"/>
                </a:lnTo>
                <a:lnTo>
                  <a:pt x="2007661" y="360250"/>
                </a:lnTo>
                <a:lnTo>
                  <a:pt x="2006338" y="367927"/>
                </a:lnTo>
                <a:lnTo>
                  <a:pt x="2005016" y="375603"/>
                </a:lnTo>
                <a:lnTo>
                  <a:pt x="2003429" y="383279"/>
                </a:lnTo>
                <a:lnTo>
                  <a:pt x="2001578" y="390690"/>
                </a:lnTo>
                <a:lnTo>
                  <a:pt x="1999727" y="398102"/>
                </a:lnTo>
                <a:lnTo>
                  <a:pt x="1997082" y="405513"/>
                </a:lnTo>
                <a:lnTo>
                  <a:pt x="1994966" y="412925"/>
                </a:lnTo>
                <a:lnTo>
                  <a:pt x="1992322" y="420072"/>
                </a:lnTo>
                <a:lnTo>
                  <a:pt x="1989677" y="427483"/>
                </a:lnTo>
                <a:lnTo>
                  <a:pt x="1986768" y="434630"/>
                </a:lnTo>
                <a:lnTo>
                  <a:pt x="1983594" y="441247"/>
                </a:lnTo>
                <a:lnTo>
                  <a:pt x="1980685" y="448129"/>
                </a:lnTo>
                <a:lnTo>
                  <a:pt x="1973809" y="461629"/>
                </a:lnTo>
                <a:lnTo>
                  <a:pt x="1966139" y="474863"/>
                </a:lnTo>
                <a:lnTo>
                  <a:pt x="1958205" y="487569"/>
                </a:lnTo>
                <a:lnTo>
                  <a:pt x="1949478" y="499480"/>
                </a:lnTo>
                <a:lnTo>
                  <a:pt x="1940221" y="511656"/>
                </a:lnTo>
                <a:lnTo>
                  <a:pt x="1930436" y="523038"/>
                </a:lnTo>
                <a:lnTo>
                  <a:pt x="1919857" y="533891"/>
                </a:lnTo>
                <a:lnTo>
                  <a:pt x="1909014" y="543949"/>
                </a:lnTo>
                <a:lnTo>
                  <a:pt x="1897642" y="553743"/>
                </a:lnTo>
                <a:lnTo>
                  <a:pt x="1886005" y="563007"/>
                </a:lnTo>
                <a:lnTo>
                  <a:pt x="1873575" y="572007"/>
                </a:lnTo>
                <a:lnTo>
                  <a:pt x="1861145" y="579948"/>
                </a:lnTo>
                <a:lnTo>
                  <a:pt x="1848187" y="587359"/>
                </a:lnTo>
                <a:lnTo>
                  <a:pt x="1834434" y="594506"/>
                </a:lnTo>
                <a:lnTo>
                  <a:pt x="1827823" y="597682"/>
                </a:lnTo>
                <a:lnTo>
                  <a:pt x="1820682" y="600858"/>
                </a:lnTo>
                <a:lnTo>
                  <a:pt x="1813541" y="603505"/>
                </a:lnTo>
                <a:lnTo>
                  <a:pt x="1806401" y="606152"/>
                </a:lnTo>
                <a:lnTo>
                  <a:pt x="1798996" y="608799"/>
                </a:lnTo>
                <a:lnTo>
                  <a:pt x="1792119" y="611182"/>
                </a:lnTo>
                <a:lnTo>
                  <a:pt x="1784714" y="613299"/>
                </a:lnTo>
                <a:lnTo>
                  <a:pt x="1777309" y="615417"/>
                </a:lnTo>
                <a:lnTo>
                  <a:pt x="1769640" y="617270"/>
                </a:lnTo>
                <a:lnTo>
                  <a:pt x="1762235" y="618858"/>
                </a:lnTo>
                <a:lnTo>
                  <a:pt x="1754565" y="620446"/>
                </a:lnTo>
                <a:lnTo>
                  <a:pt x="1746631" y="621769"/>
                </a:lnTo>
                <a:lnTo>
                  <a:pt x="1738697" y="622828"/>
                </a:lnTo>
                <a:lnTo>
                  <a:pt x="1731027" y="623622"/>
                </a:lnTo>
                <a:lnTo>
                  <a:pt x="1723093" y="624416"/>
                </a:lnTo>
                <a:lnTo>
                  <a:pt x="1714895" y="624681"/>
                </a:lnTo>
                <a:lnTo>
                  <a:pt x="1706961" y="625210"/>
                </a:lnTo>
                <a:lnTo>
                  <a:pt x="1699027" y="625475"/>
                </a:lnTo>
                <a:lnTo>
                  <a:pt x="1685803" y="625210"/>
                </a:lnTo>
                <a:lnTo>
                  <a:pt x="1672580" y="624152"/>
                </a:lnTo>
                <a:lnTo>
                  <a:pt x="1659357" y="622563"/>
                </a:lnTo>
                <a:lnTo>
                  <a:pt x="1646398" y="620711"/>
                </a:lnTo>
                <a:lnTo>
                  <a:pt x="1633439" y="618328"/>
                </a:lnTo>
                <a:lnTo>
                  <a:pt x="1620744" y="615152"/>
                </a:lnTo>
                <a:lnTo>
                  <a:pt x="1608314" y="611711"/>
                </a:lnTo>
                <a:lnTo>
                  <a:pt x="1596413" y="607741"/>
                </a:lnTo>
                <a:lnTo>
                  <a:pt x="1584248" y="603241"/>
                </a:lnTo>
                <a:lnTo>
                  <a:pt x="1572611" y="598211"/>
                </a:lnTo>
                <a:lnTo>
                  <a:pt x="1561239" y="592918"/>
                </a:lnTo>
                <a:lnTo>
                  <a:pt x="1549867" y="587094"/>
                </a:lnTo>
                <a:lnTo>
                  <a:pt x="1539024" y="580742"/>
                </a:lnTo>
                <a:lnTo>
                  <a:pt x="1528180" y="573860"/>
                </a:lnTo>
                <a:lnTo>
                  <a:pt x="1517866" y="566713"/>
                </a:lnTo>
                <a:lnTo>
                  <a:pt x="1508081" y="559301"/>
                </a:lnTo>
                <a:lnTo>
                  <a:pt x="1510197" y="542890"/>
                </a:lnTo>
                <a:lnTo>
                  <a:pt x="1512048" y="525685"/>
                </a:lnTo>
                <a:lnTo>
                  <a:pt x="1513106" y="508744"/>
                </a:lnTo>
                <a:lnTo>
                  <a:pt x="1513635" y="500539"/>
                </a:lnTo>
                <a:lnTo>
                  <a:pt x="1513635" y="491804"/>
                </a:lnTo>
                <a:lnTo>
                  <a:pt x="1513635" y="481481"/>
                </a:lnTo>
                <a:lnTo>
                  <a:pt x="1513106" y="471158"/>
                </a:lnTo>
                <a:lnTo>
                  <a:pt x="1512577" y="461099"/>
                </a:lnTo>
                <a:lnTo>
                  <a:pt x="1511783" y="451306"/>
                </a:lnTo>
                <a:lnTo>
                  <a:pt x="1510726" y="440982"/>
                </a:lnTo>
                <a:lnTo>
                  <a:pt x="1509403" y="431189"/>
                </a:lnTo>
                <a:lnTo>
                  <a:pt x="1508081" y="421395"/>
                </a:lnTo>
                <a:lnTo>
                  <a:pt x="1506230" y="411337"/>
                </a:lnTo>
                <a:lnTo>
                  <a:pt x="1504378" y="401808"/>
                </a:lnTo>
                <a:lnTo>
                  <a:pt x="1501998" y="392014"/>
                </a:lnTo>
                <a:lnTo>
                  <a:pt x="1499882" y="382485"/>
                </a:lnTo>
                <a:lnTo>
                  <a:pt x="1497238" y="372956"/>
                </a:lnTo>
                <a:lnTo>
                  <a:pt x="1494329" y="363691"/>
                </a:lnTo>
                <a:lnTo>
                  <a:pt x="1491684" y="354427"/>
                </a:lnTo>
                <a:lnTo>
                  <a:pt x="1488510" y="345163"/>
                </a:lnTo>
                <a:lnTo>
                  <a:pt x="1485072" y="335898"/>
                </a:lnTo>
                <a:lnTo>
                  <a:pt x="1481370" y="326899"/>
                </a:lnTo>
                <a:lnTo>
                  <a:pt x="1477667" y="317899"/>
                </a:lnTo>
                <a:lnTo>
                  <a:pt x="1473700" y="309164"/>
                </a:lnTo>
                <a:lnTo>
                  <a:pt x="1469733" y="300429"/>
                </a:lnTo>
                <a:lnTo>
                  <a:pt x="1465502" y="291694"/>
                </a:lnTo>
                <a:lnTo>
                  <a:pt x="1460741" y="283224"/>
                </a:lnTo>
                <a:lnTo>
                  <a:pt x="1456245" y="274754"/>
                </a:lnTo>
                <a:lnTo>
                  <a:pt x="1451220" y="266548"/>
                </a:lnTo>
                <a:lnTo>
                  <a:pt x="1446460" y="258078"/>
                </a:lnTo>
                <a:lnTo>
                  <a:pt x="1441171" y="250137"/>
                </a:lnTo>
                <a:lnTo>
                  <a:pt x="1435881" y="242196"/>
                </a:lnTo>
                <a:lnTo>
                  <a:pt x="1430327" y="234520"/>
                </a:lnTo>
                <a:lnTo>
                  <a:pt x="1424509" y="226844"/>
                </a:lnTo>
                <a:lnTo>
                  <a:pt x="1418691" y="218903"/>
                </a:lnTo>
                <a:lnTo>
                  <a:pt x="1412872" y="211492"/>
                </a:lnTo>
                <a:lnTo>
                  <a:pt x="1406525" y="204080"/>
                </a:lnTo>
                <a:lnTo>
                  <a:pt x="1411021" y="193492"/>
                </a:lnTo>
                <a:lnTo>
                  <a:pt x="1415517" y="182375"/>
                </a:lnTo>
                <a:lnTo>
                  <a:pt x="1420807" y="171787"/>
                </a:lnTo>
                <a:lnTo>
                  <a:pt x="1426360" y="161464"/>
                </a:lnTo>
                <a:lnTo>
                  <a:pt x="1432179" y="151141"/>
                </a:lnTo>
                <a:lnTo>
                  <a:pt x="1438261" y="141347"/>
                </a:lnTo>
                <a:lnTo>
                  <a:pt x="1445138" y="131818"/>
                </a:lnTo>
                <a:lnTo>
                  <a:pt x="1452014" y="122289"/>
                </a:lnTo>
                <a:lnTo>
                  <a:pt x="1459419" y="113025"/>
                </a:lnTo>
                <a:lnTo>
                  <a:pt x="1467088" y="104290"/>
                </a:lnTo>
                <a:lnTo>
                  <a:pt x="1474758" y="95555"/>
                </a:lnTo>
                <a:lnTo>
                  <a:pt x="1482956" y="87349"/>
                </a:lnTo>
                <a:lnTo>
                  <a:pt x="1491684" y="79673"/>
                </a:lnTo>
                <a:lnTo>
                  <a:pt x="1500676" y="71997"/>
                </a:lnTo>
                <a:lnTo>
                  <a:pt x="1509403" y="64586"/>
                </a:lnTo>
                <a:lnTo>
                  <a:pt x="1519189" y="57704"/>
                </a:lnTo>
                <a:lnTo>
                  <a:pt x="1528709" y="51086"/>
                </a:lnTo>
                <a:lnTo>
                  <a:pt x="1538495" y="44734"/>
                </a:lnTo>
                <a:lnTo>
                  <a:pt x="1548544" y="38910"/>
                </a:lnTo>
                <a:lnTo>
                  <a:pt x="1559123" y="33352"/>
                </a:lnTo>
                <a:lnTo>
                  <a:pt x="1569966" y="28058"/>
                </a:lnTo>
                <a:lnTo>
                  <a:pt x="1580810" y="23558"/>
                </a:lnTo>
                <a:lnTo>
                  <a:pt x="1591653" y="19323"/>
                </a:lnTo>
                <a:lnTo>
                  <a:pt x="1602760" y="15617"/>
                </a:lnTo>
                <a:lnTo>
                  <a:pt x="1614133" y="11911"/>
                </a:lnTo>
                <a:lnTo>
                  <a:pt x="1626034" y="8735"/>
                </a:lnTo>
                <a:lnTo>
                  <a:pt x="1637670" y="6353"/>
                </a:lnTo>
                <a:lnTo>
                  <a:pt x="1649571" y="3970"/>
                </a:lnTo>
                <a:lnTo>
                  <a:pt x="1662001" y="2647"/>
                </a:lnTo>
                <a:lnTo>
                  <a:pt x="1673902" y="1323"/>
                </a:lnTo>
                <a:lnTo>
                  <a:pt x="1686597" y="265"/>
                </a:lnTo>
                <a:lnTo>
                  <a:pt x="1699027" y="0"/>
                </a:lnTo>
                <a:close/>
                <a:moveTo>
                  <a:pt x="445686" y="0"/>
                </a:moveTo>
                <a:lnTo>
                  <a:pt x="458116" y="265"/>
                </a:lnTo>
                <a:lnTo>
                  <a:pt x="470546" y="1323"/>
                </a:lnTo>
                <a:lnTo>
                  <a:pt x="482712" y="2647"/>
                </a:lnTo>
                <a:lnTo>
                  <a:pt x="494877" y="3970"/>
                </a:lnTo>
                <a:lnTo>
                  <a:pt x="507043" y="6353"/>
                </a:lnTo>
                <a:lnTo>
                  <a:pt x="518680" y="8735"/>
                </a:lnTo>
                <a:lnTo>
                  <a:pt x="530316" y="11911"/>
                </a:lnTo>
                <a:lnTo>
                  <a:pt x="541953" y="15617"/>
                </a:lnTo>
                <a:lnTo>
                  <a:pt x="552796" y="19323"/>
                </a:lnTo>
                <a:lnTo>
                  <a:pt x="563904" y="23558"/>
                </a:lnTo>
                <a:lnTo>
                  <a:pt x="574747" y="28058"/>
                </a:lnTo>
                <a:lnTo>
                  <a:pt x="585590" y="33352"/>
                </a:lnTo>
                <a:lnTo>
                  <a:pt x="596169" y="38910"/>
                </a:lnTo>
                <a:lnTo>
                  <a:pt x="606218" y="44734"/>
                </a:lnTo>
                <a:lnTo>
                  <a:pt x="616004" y="51086"/>
                </a:lnTo>
                <a:lnTo>
                  <a:pt x="625525" y="57704"/>
                </a:lnTo>
                <a:lnTo>
                  <a:pt x="635045" y="64586"/>
                </a:lnTo>
                <a:lnTo>
                  <a:pt x="644037" y="71997"/>
                </a:lnTo>
                <a:lnTo>
                  <a:pt x="653029" y="79673"/>
                </a:lnTo>
                <a:lnTo>
                  <a:pt x="661757" y="87349"/>
                </a:lnTo>
                <a:lnTo>
                  <a:pt x="669955" y="95555"/>
                </a:lnTo>
                <a:lnTo>
                  <a:pt x="677625" y="104290"/>
                </a:lnTo>
                <a:lnTo>
                  <a:pt x="685294" y="113025"/>
                </a:lnTo>
                <a:lnTo>
                  <a:pt x="692699" y="122289"/>
                </a:lnTo>
                <a:lnTo>
                  <a:pt x="699576" y="131818"/>
                </a:lnTo>
                <a:lnTo>
                  <a:pt x="706452" y="141347"/>
                </a:lnTo>
                <a:lnTo>
                  <a:pt x="712534" y="151141"/>
                </a:lnTo>
                <a:lnTo>
                  <a:pt x="718353" y="161464"/>
                </a:lnTo>
                <a:lnTo>
                  <a:pt x="723907" y="171787"/>
                </a:lnTo>
                <a:lnTo>
                  <a:pt x="729196" y="182375"/>
                </a:lnTo>
                <a:lnTo>
                  <a:pt x="733692" y="193492"/>
                </a:lnTo>
                <a:lnTo>
                  <a:pt x="738188" y="204080"/>
                </a:lnTo>
                <a:lnTo>
                  <a:pt x="731841" y="211492"/>
                </a:lnTo>
                <a:lnTo>
                  <a:pt x="726022" y="218903"/>
                </a:lnTo>
                <a:lnTo>
                  <a:pt x="720204" y="226844"/>
                </a:lnTo>
                <a:lnTo>
                  <a:pt x="714386" y="234520"/>
                </a:lnTo>
                <a:lnTo>
                  <a:pt x="709096" y="242196"/>
                </a:lnTo>
                <a:lnTo>
                  <a:pt x="703543" y="250137"/>
                </a:lnTo>
                <a:lnTo>
                  <a:pt x="698253" y="258078"/>
                </a:lnTo>
                <a:lnTo>
                  <a:pt x="693493" y="266548"/>
                </a:lnTo>
                <a:lnTo>
                  <a:pt x="688468" y="274754"/>
                </a:lnTo>
                <a:lnTo>
                  <a:pt x="683972" y="283224"/>
                </a:lnTo>
                <a:lnTo>
                  <a:pt x="679476" y="291694"/>
                </a:lnTo>
                <a:lnTo>
                  <a:pt x="675244" y="300429"/>
                </a:lnTo>
                <a:lnTo>
                  <a:pt x="671013" y="309164"/>
                </a:lnTo>
                <a:lnTo>
                  <a:pt x="666782" y="317899"/>
                </a:lnTo>
                <a:lnTo>
                  <a:pt x="663079" y="326899"/>
                </a:lnTo>
                <a:lnTo>
                  <a:pt x="659905" y="335898"/>
                </a:lnTo>
                <a:lnTo>
                  <a:pt x="656467" y="345163"/>
                </a:lnTo>
                <a:lnTo>
                  <a:pt x="653294" y="354427"/>
                </a:lnTo>
                <a:lnTo>
                  <a:pt x="650385" y="363691"/>
                </a:lnTo>
                <a:lnTo>
                  <a:pt x="647475" y="372956"/>
                </a:lnTo>
                <a:lnTo>
                  <a:pt x="645095" y="382485"/>
                </a:lnTo>
                <a:lnTo>
                  <a:pt x="642450" y="392014"/>
                </a:lnTo>
                <a:lnTo>
                  <a:pt x="640335" y="401808"/>
                </a:lnTo>
                <a:lnTo>
                  <a:pt x="638483" y="411337"/>
                </a:lnTo>
                <a:lnTo>
                  <a:pt x="636632" y="421395"/>
                </a:lnTo>
                <a:lnTo>
                  <a:pt x="635574" y="431189"/>
                </a:lnTo>
                <a:lnTo>
                  <a:pt x="633988" y="440982"/>
                </a:lnTo>
                <a:lnTo>
                  <a:pt x="632930" y="451306"/>
                </a:lnTo>
                <a:lnTo>
                  <a:pt x="632136" y="461099"/>
                </a:lnTo>
                <a:lnTo>
                  <a:pt x="631872" y="471158"/>
                </a:lnTo>
                <a:lnTo>
                  <a:pt x="631078" y="481481"/>
                </a:lnTo>
                <a:lnTo>
                  <a:pt x="631078" y="491804"/>
                </a:lnTo>
                <a:lnTo>
                  <a:pt x="631078" y="500539"/>
                </a:lnTo>
                <a:lnTo>
                  <a:pt x="631343" y="508744"/>
                </a:lnTo>
                <a:lnTo>
                  <a:pt x="632665" y="525685"/>
                </a:lnTo>
                <a:lnTo>
                  <a:pt x="634516" y="542890"/>
                </a:lnTo>
                <a:lnTo>
                  <a:pt x="636897" y="559301"/>
                </a:lnTo>
                <a:lnTo>
                  <a:pt x="626847" y="566713"/>
                </a:lnTo>
                <a:lnTo>
                  <a:pt x="616268" y="573860"/>
                </a:lnTo>
                <a:lnTo>
                  <a:pt x="605954" y="580742"/>
                </a:lnTo>
                <a:lnTo>
                  <a:pt x="594846" y="587094"/>
                </a:lnTo>
                <a:lnTo>
                  <a:pt x="583739" y="592918"/>
                </a:lnTo>
                <a:lnTo>
                  <a:pt x="572102" y="598211"/>
                </a:lnTo>
                <a:lnTo>
                  <a:pt x="560201" y="603241"/>
                </a:lnTo>
                <a:lnTo>
                  <a:pt x="548300" y="607741"/>
                </a:lnTo>
                <a:lnTo>
                  <a:pt x="536399" y="611711"/>
                </a:lnTo>
                <a:lnTo>
                  <a:pt x="523969" y="615152"/>
                </a:lnTo>
                <a:lnTo>
                  <a:pt x="511274" y="618328"/>
                </a:lnTo>
                <a:lnTo>
                  <a:pt x="498316" y="620711"/>
                </a:lnTo>
                <a:lnTo>
                  <a:pt x="485357" y="622563"/>
                </a:lnTo>
                <a:lnTo>
                  <a:pt x="472398" y="624152"/>
                </a:lnTo>
                <a:lnTo>
                  <a:pt x="458910" y="625210"/>
                </a:lnTo>
                <a:lnTo>
                  <a:pt x="445686" y="625475"/>
                </a:lnTo>
                <a:lnTo>
                  <a:pt x="437752" y="625210"/>
                </a:lnTo>
                <a:lnTo>
                  <a:pt x="429554" y="624681"/>
                </a:lnTo>
                <a:lnTo>
                  <a:pt x="421620" y="624416"/>
                </a:lnTo>
                <a:lnTo>
                  <a:pt x="413686" y="623622"/>
                </a:lnTo>
                <a:lnTo>
                  <a:pt x="406016" y="622828"/>
                </a:lnTo>
                <a:lnTo>
                  <a:pt x="398082" y="621769"/>
                </a:lnTo>
                <a:lnTo>
                  <a:pt x="390148" y="620446"/>
                </a:lnTo>
                <a:lnTo>
                  <a:pt x="382479" y="618858"/>
                </a:lnTo>
                <a:lnTo>
                  <a:pt x="375073" y="617270"/>
                </a:lnTo>
                <a:lnTo>
                  <a:pt x="367404" y="615417"/>
                </a:lnTo>
                <a:lnTo>
                  <a:pt x="359999" y="613299"/>
                </a:lnTo>
                <a:lnTo>
                  <a:pt x="352594" y="611182"/>
                </a:lnTo>
                <a:lnTo>
                  <a:pt x="345453" y="608799"/>
                </a:lnTo>
                <a:lnTo>
                  <a:pt x="338312" y="606152"/>
                </a:lnTo>
                <a:lnTo>
                  <a:pt x="331172" y="603505"/>
                </a:lnTo>
                <a:lnTo>
                  <a:pt x="324031" y="600858"/>
                </a:lnTo>
                <a:lnTo>
                  <a:pt x="317155" y="597682"/>
                </a:lnTo>
                <a:lnTo>
                  <a:pt x="310279" y="594506"/>
                </a:lnTo>
                <a:lnTo>
                  <a:pt x="296791" y="587359"/>
                </a:lnTo>
                <a:lnTo>
                  <a:pt x="283568" y="579948"/>
                </a:lnTo>
                <a:lnTo>
                  <a:pt x="271138" y="572007"/>
                </a:lnTo>
                <a:lnTo>
                  <a:pt x="258708" y="563007"/>
                </a:lnTo>
                <a:lnTo>
                  <a:pt x="247071" y="553743"/>
                </a:lnTo>
                <a:lnTo>
                  <a:pt x="235699" y="543949"/>
                </a:lnTo>
                <a:lnTo>
                  <a:pt x="224856" y="533891"/>
                </a:lnTo>
                <a:lnTo>
                  <a:pt x="214277" y="523038"/>
                </a:lnTo>
                <a:lnTo>
                  <a:pt x="204756" y="511656"/>
                </a:lnTo>
                <a:lnTo>
                  <a:pt x="195235" y="499480"/>
                </a:lnTo>
                <a:lnTo>
                  <a:pt x="186508" y="487569"/>
                </a:lnTo>
                <a:lnTo>
                  <a:pt x="178574" y="474863"/>
                </a:lnTo>
                <a:lnTo>
                  <a:pt x="170904" y="461629"/>
                </a:lnTo>
                <a:lnTo>
                  <a:pt x="164028" y="448129"/>
                </a:lnTo>
                <a:lnTo>
                  <a:pt x="161119" y="441247"/>
                </a:lnTo>
                <a:lnTo>
                  <a:pt x="157945" y="434630"/>
                </a:lnTo>
                <a:lnTo>
                  <a:pt x="154772" y="427483"/>
                </a:lnTo>
                <a:lnTo>
                  <a:pt x="152392" y="420072"/>
                </a:lnTo>
                <a:lnTo>
                  <a:pt x="149747" y="412925"/>
                </a:lnTo>
                <a:lnTo>
                  <a:pt x="147367" y="405513"/>
                </a:lnTo>
                <a:lnTo>
                  <a:pt x="145251" y="398102"/>
                </a:lnTo>
                <a:lnTo>
                  <a:pt x="143135" y="390690"/>
                </a:lnTo>
                <a:lnTo>
                  <a:pt x="141284" y="383279"/>
                </a:lnTo>
                <a:lnTo>
                  <a:pt x="139697" y="375603"/>
                </a:lnTo>
                <a:lnTo>
                  <a:pt x="138110" y="367927"/>
                </a:lnTo>
                <a:lnTo>
                  <a:pt x="137052" y="360250"/>
                </a:lnTo>
                <a:lnTo>
                  <a:pt x="135730" y="352574"/>
                </a:lnTo>
                <a:lnTo>
                  <a:pt x="134937" y="344898"/>
                </a:lnTo>
                <a:lnTo>
                  <a:pt x="134143" y="336693"/>
                </a:lnTo>
                <a:lnTo>
                  <a:pt x="133614" y="328752"/>
                </a:lnTo>
                <a:lnTo>
                  <a:pt x="133350" y="320811"/>
                </a:lnTo>
                <a:lnTo>
                  <a:pt x="133350" y="312870"/>
                </a:lnTo>
                <a:lnTo>
                  <a:pt x="133350" y="304664"/>
                </a:lnTo>
                <a:lnTo>
                  <a:pt x="133614" y="296723"/>
                </a:lnTo>
                <a:lnTo>
                  <a:pt x="134143" y="288783"/>
                </a:lnTo>
                <a:lnTo>
                  <a:pt x="134937" y="280577"/>
                </a:lnTo>
                <a:lnTo>
                  <a:pt x="135730" y="272901"/>
                </a:lnTo>
                <a:lnTo>
                  <a:pt x="137052" y="265225"/>
                </a:lnTo>
                <a:lnTo>
                  <a:pt x="138110" y="257549"/>
                </a:lnTo>
                <a:lnTo>
                  <a:pt x="139697" y="249872"/>
                </a:lnTo>
                <a:lnTo>
                  <a:pt x="141284" y="242196"/>
                </a:lnTo>
                <a:lnTo>
                  <a:pt x="143135" y="234785"/>
                </a:lnTo>
                <a:lnTo>
                  <a:pt x="145251" y="227109"/>
                </a:lnTo>
                <a:lnTo>
                  <a:pt x="147367" y="219962"/>
                </a:lnTo>
                <a:lnTo>
                  <a:pt x="149747" y="212550"/>
                </a:lnTo>
                <a:lnTo>
                  <a:pt x="152392" y="205139"/>
                </a:lnTo>
                <a:lnTo>
                  <a:pt x="154772" y="197992"/>
                </a:lnTo>
                <a:lnTo>
                  <a:pt x="157945" y="190845"/>
                </a:lnTo>
                <a:lnTo>
                  <a:pt x="161119" y="184228"/>
                </a:lnTo>
                <a:lnTo>
                  <a:pt x="164028" y="177081"/>
                </a:lnTo>
                <a:lnTo>
                  <a:pt x="170904" y="163846"/>
                </a:lnTo>
                <a:lnTo>
                  <a:pt x="178574" y="150612"/>
                </a:lnTo>
                <a:lnTo>
                  <a:pt x="186508" y="137906"/>
                </a:lnTo>
                <a:lnTo>
                  <a:pt x="195235" y="125466"/>
                </a:lnTo>
                <a:lnTo>
                  <a:pt x="204756" y="113819"/>
                </a:lnTo>
                <a:lnTo>
                  <a:pt x="214277" y="102437"/>
                </a:lnTo>
                <a:lnTo>
                  <a:pt x="224856" y="91585"/>
                </a:lnTo>
                <a:lnTo>
                  <a:pt x="235699" y="81526"/>
                </a:lnTo>
                <a:lnTo>
                  <a:pt x="247071" y="71732"/>
                </a:lnTo>
                <a:lnTo>
                  <a:pt x="258708" y="62468"/>
                </a:lnTo>
                <a:lnTo>
                  <a:pt x="271138" y="53468"/>
                </a:lnTo>
                <a:lnTo>
                  <a:pt x="283568" y="45528"/>
                </a:lnTo>
                <a:lnTo>
                  <a:pt x="296791" y="38116"/>
                </a:lnTo>
                <a:lnTo>
                  <a:pt x="310279" y="30969"/>
                </a:lnTo>
                <a:lnTo>
                  <a:pt x="317155" y="27793"/>
                </a:lnTo>
                <a:lnTo>
                  <a:pt x="324031" y="24881"/>
                </a:lnTo>
                <a:lnTo>
                  <a:pt x="331172" y="21970"/>
                </a:lnTo>
                <a:lnTo>
                  <a:pt x="338312" y="19323"/>
                </a:lnTo>
                <a:lnTo>
                  <a:pt x="345453" y="16676"/>
                </a:lnTo>
                <a:lnTo>
                  <a:pt x="352594" y="14294"/>
                </a:lnTo>
                <a:lnTo>
                  <a:pt x="359999" y="12176"/>
                </a:lnTo>
                <a:lnTo>
                  <a:pt x="367404" y="10058"/>
                </a:lnTo>
                <a:lnTo>
                  <a:pt x="375073" y="8206"/>
                </a:lnTo>
                <a:lnTo>
                  <a:pt x="382479" y="6617"/>
                </a:lnTo>
                <a:lnTo>
                  <a:pt x="390148" y="5029"/>
                </a:lnTo>
                <a:lnTo>
                  <a:pt x="398082" y="3706"/>
                </a:lnTo>
                <a:lnTo>
                  <a:pt x="406016" y="2912"/>
                </a:lnTo>
                <a:lnTo>
                  <a:pt x="413686" y="1853"/>
                </a:lnTo>
                <a:lnTo>
                  <a:pt x="421620" y="1059"/>
                </a:lnTo>
                <a:lnTo>
                  <a:pt x="429554" y="794"/>
                </a:lnTo>
                <a:lnTo>
                  <a:pt x="437752" y="265"/>
                </a:lnTo>
                <a:lnTo>
                  <a:pt x="445686" y="0"/>
                </a:lnTo>
                <a:close/>
              </a:path>
            </a:pathLst>
          </a:custGeom>
          <a:solidFill>
            <a:srgbClr val="015A7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59" name="KSO_Shape"/>
          <p:cNvSpPr/>
          <p:nvPr/>
        </p:nvSpPr>
        <p:spPr bwMode="auto">
          <a:xfrm>
            <a:off x="6258372" y="4085231"/>
            <a:ext cx="573380" cy="573380"/>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rgbClr val="F1744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60" name="KSO_Shape"/>
          <p:cNvSpPr/>
          <p:nvPr/>
        </p:nvSpPr>
        <p:spPr bwMode="auto">
          <a:xfrm>
            <a:off x="2257962" y="4051940"/>
            <a:ext cx="671291" cy="639963"/>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rgbClr val="00928B"/>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61" name="KSO_Shape"/>
          <p:cNvSpPr/>
          <p:nvPr/>
        </p:nvSpPr>
        <p:spPr bwMode="auto">
          <a:xfrm>
            <a:off x="3567172" y="4023117"/>
            <a:ext cx="695281" cy="697608"/>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67" name="文本框 66"/>
          <p:cNvSpPr txBox="1"/>
          <p:nvPr/>
        </p:nvSpPr>
        <p:spPr>
          <a:xfrm>
            <a:off x="270509" y="145240"/>
            <a:ext cx="1342627" cy="646331"/>
          </a:xfrm>
          <a:prstGeom prst="rect">
            <a:avLst/>
          </a:prstGeom>
          <a:noFill/>
        </p:spPr>
        <p:txBody>
          <a:bodyPr wrap="square" rtlCol="0">
            <a:spAutoFit/>
          </a:bodyPr>
          <a:lstStyle/>
          <a:p>
            <a:r>
              <a:rPr lang="en-US" altLang="zh-CN" sz="3600" dirty="0">
                <a:solidFill>
                  <a:srgbClr val="015A74"/>
                </a:solidFill>
                <a:latin typeface="Agency FB" panose="020B0503020202020204" pitchFamily="34" charset="0"/>
                <a:cs typeface="+mn-ea"/>
                <a:sym typeface="+mn-lt"/>
              </a:rPr>
              <a:t>LOGO</a:t>
            </a:r>
            <a:endParaRPr lang="zh-CN" altLang="en-US" sz="3600" dirty="0">
              <a:solidFill>
                <a:srgbClr val="015A74"/>
              </a:solidFill>
              <a:latin typeface="Agency FB" panose="020B0503020202020204" pitchFamily="34" charset="0"/>
              <a:cs typeface="+mn-ea"/>
              <a:sym typeface="+mn-lt"/>
            </a:endParaRPr>
          </a:p>
        </p:txBody>
      </p:sp>
      <p:grpSp>
        <p:nvGrpSpPr>
          <p:cNvPr id="23" name="组合 22">
            <a:extLst>
              <a:ext uri="{FF2B5EF4-FFF2-40B4-BE49-F238E27FC236}">
                <a16:creationId xmlns:a16="http://schemas.microsoft.com/office/drawing/2014/main" id="{89631A60-69EC-4BC3-9E55-26AC6F3FCECF}"/>
              </a:ext>
            </a:extLst>
          </p:cNvPr>
          <p:cNvGrpSpPr/>
          <p:nvPr/>
        </p:nvGrpSpPr>
        <p:grpSpPr>
          <a:xfrm>
            <a:off x="3170704" y="834495"/>
            <a:ext cx="1242892" cy="1798219"/>
            <a:chOff x="-135118" y="1012152"/>
            <a:chExt cx="1285275" cy="2025184"/>
          </a:xfrm>
        </p:grpSpPr>
        <p:sp>
          <p:nvSpPr>
            <p:cNvPr id="24" name="椭圆 23">
              <a:extLst>
                <a:ext uri="{FF2B5EF4-FFF2-40B4-BE49-F238E27FC236}">
                  <a16:creationId xmlns:a16="http://schemas.microsoft.com/office/drawing/2014/main" id="{B00C91E3-A769-4CE6-8996-5B32D3534950}"/>
                </a:ext>
              </a:extLst>
            </p:cNvPr>
            <p:cNvSpPr/>
            <p:nvPr/>
          </p:nvSpPr>
          <p:spPr>
            <a:xfrm>
              <a:off x="-135118" y="1012152"/>
              <a:ext cx="1285275" cy="1285275"/>
            </a:xfrm>
            <a:prstGeom prst="ellipse">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框 25">
              <a:extLst>
                <a:ext uri="{FF2B5EF4-FFF2-40B4-BE49-F238E27FC236}">
                  <a16:creationId xmlns:a16="http://schemas.microsoft.com/office/drawing/2014/main" id="{3A50CF28-3B45-4767-9475-7A95D624F175}"/>
                </a:ext>
              </a:extLst>
            </p:cNvPr>
            <p:cNvSpPr txBox="1"/>
            <p:nvPr/>
          </p:nvSpPr>
          <p:spPr>
            <a:xfrm>
              <a:off x="183624" y="1165572"/>
              <a:ext cx="648811" cy="1871764"/>
            </a:xfrm>
            <a:prstGeom prst="rect">
              <a:avLst/>
            </a:prstGeom>
            <a:noFill/>
            <a:effectLst>
              <a:innerShdw blurRad="63500" dist="50800" dir="18900000">
                <a:prstClr val="black">
                  <a:alpha val="50000"/>
                </a:prstClr>
              </a:innerShdw>
            </a:effectLst>
          </p:spPr>
          <p:txBody>
            <a:bodyPr wrap="square" rtlCol="0">
              <a:spAutoFit/>
            </a:bodyPr>
            <a:lstStyle/>
            <a:p>
              <a:pPr algn="ctr"/>
              <a:r>
                <a:rPr lang="en-US" altLang="zh-CN" sz="5400" b="1" dirty="0">
                  <a:solidFill>
                    <a:srgbClr val="E94744"/>
                  </a:solidFill>
                  <a:effectLst>
                    <a:innerShdw blurRad="63500" dist="50800" dir="18900000">
                      <a:prstClr val="black">
                        <a:alpha val="50000"/>
                      </a:prstClr>
                    </a:innerShdw>
                  </a:effectLst>
                  <a:cs typeface="+mn-ea"/>
                  <a:sym typeface="+mn-lt"/>
                </a:rPr>
                <a:t>0</a:t>
              </a:r>
              <a:endParaRPr lang="zh-CN" altLang="en-US" sz="5400" b="1" dirty="0">
                <a:solidFill>
                  <a:srgbClr val="E94744"/>
                </a:solidFill>
                <a:effectLst>
                  <a:innerShdw blurRad="63500" dist="50800" dir="18900000">
                    <a:prstClr val="black">
                      <a:alpha val="50000"/>
                    </a:prstClr>
                  </a:innerShdw>
                </a:effectLst>
                <a:cs typeface="+mn-ea"/>
                <a:sym typeface="+mn-lt"/>
              </a:endParaRPr>
            </a:p>
            <a:p>
              <a:endParaRPr lang="zh-CN" altLang="en-US" sz="4800" dirty="0">
                <a:solidFill>
                  <a:srgbClr val="F17445"/>
                </a:solidFill>
                <a:effectLst>
                  <a:innerShdw blurRad="63500" dist="50800" dir="18900000">
                    <a:prstClr val="black">
                      <a:alpha val="50000"/>
                    </a:prstClr>
                  </a:innerShdw>
                </a:effectLst>
                <a:cs typeface="+mn-ea"/>
                <a:sym typeface="+mn-lt"/>
              </a:endParaRPr>
            </a:p>
          </p:txBody>
        </p:sp>
      </p:grpSp>
      <p:grpSp>
        <p:nvGrpSpPr>
          <p:cNvPr id="27" name="组合 26">
            <a:extLst>
              <a:ext uri="{FF2B5EF4-FFF2-40B4-BE49-F238E27FC236}">
                <a16:creationId xmlns:a16="http://schemas.microsoft.com/office/drawing/2014/main" id="{130096DA-93E3-4D29-8319-96B5D131D2FA}"/>
              </a:ext>
            </a:extLst>
          </p:cNvPr>
          <p:cNvGrpSpPr/>
          <p:nvPr/>
        </p:nvGrpSpPr>
        <p:grpSpPr>
          <a:xfrm>
            <a:off x="4728272" y="834495"/>
            <a:ext cx="1242892" cy="1798219"/>
            <a:chOff x="-135118" y="1012152"/>
            <a:chExt cx="1285275" cy="2025184"/>
          </a:xfrm>
        </p:grpSpPr>
        <p:sp>
          <p:nvSpPr>
            <p:cNvPr id="28" name="椭圆 27">
              <a:extLst>
                <a:ext uri="{FF2B5EF4-FFF2-40B4-BE49-F238E27FC236}">
                  <a16:creationId xmlns:a16="http://schemas.microsoft.com/office/drawing/2014/main" id="{4E898772-368A-4188-975E-68741B415F8C}"/>
                </a:ext>
              </a:extLst>
            </p:cNvPr>
            <p:cNvSpPr/>
            <p:nvPr/>
          </p:nvSpPr>
          <p:spPr>
            <a:xfrm>
              <a:off x="-135118" y="1012152"/>
              <a:ext cx="1285275" cy="1285275"/>
            </a:xfrm>
            <a:prstGeom prst="ellipse">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A4386342-7151-4633-9945-AD383FD6393A}"/>
                </a:ext>
              </a:extLst>
            </p:cNvPr>
            <p:cNvSpPr txBox="1"/>
            <p:nvPr/>
          </p:nvSpPr>
          <p:spPr>
            <a:xfrm>
              <a:off x="183624" y="1165572"/>
              <a:ext cx="648811" cy="1871764"/>
            </a:xfrm>
            <a:prstGeom prst="rect">
              <a:avLst/>
            </a:prstGeom>
            <a:noFill/>
            <a:effectLst>
              <a:innerShdw blurRad="63500" dist="50800" dir="18900000">
                <a:prstClr val="black">
                  <a:alpha val="50000"/>
                </a:prstClr>
              </a:innerShdw>
            </a:effectLst>
          </p:spPr>
          <p:txBody>
            <a:bodyPr wrap="square" rtlCol="0">
              <a:spAutoFit/>
            </a:bodyPr>
            <a:lstStyle/>
            <a:p>
              <a:pPr algn="ctr"/>
              <a:r>
                <a:rPr lang="en-US" altLang="zh-CN" sz="5400" b="1" dirty="0">
                  <a:solidFill>
                    <a:srgbClr val="015A75"/>
                  </a:solidFill>
                  <a:effectLst>
                    <a:innerShdw blurRad="63500" dist="50800" dir="18900000">
                      <a:prstClr val="black">
                        <a:alpha val="50000"/>
                      </a:prstClr>
                    </a:innerShdw>
                  </a:effectLst>
                  <a:cs typeface="+mn-ea"/>
                  <a:sym typeface="+mn-lt"/>
                </a:rPr>
                <a:t>X</a:t>
              </a:r>
              <a:endParaRPr lang="zh-CN" altLang="en-US" sz="5400" b="1" dirty="0">
                <a:solidFill>
                  <a:srgbClr val="015A75"/>
                </a:solidFill>
                <a:effectLst>
                  <a:innerShdw blurRad="63500" dist="50800" dir="18900000">
                    <a:prstClr val="black">
                      <a:alpha val="50000"/>
                    </a:prstClr>
                  </a:innerShdw>
                </a:effectLst>
                <a:cs typeface="+mn-ea"/>
                <a:sym typeface="+mn-lt"/>
              </a:endParaRPr>
            </a:p>
            <a:p>
              <a:endParaRPr lang="zh-CN" altLang="en-US" sz="4800" dirty="0">
                <a:solidFill>
                  <a:srgbClr val="F17445"/>
                </a:solidFill>
                <a:effectLst>
                  <a:innerShdw blurRad="63500" dist="50800" dir="18900000">
                    <a:prstClr val="black">
                      <a:alpha val="50000"/>
                    </a:prstClr>
                  </a:innerShdw>
                </a:effectLst>
                <a:cs typeface="+mn-ea"/>
                <a:sym typeface="+mn-lt"/>
              </a:endParaRPr>
            </a:p>
          </p:txBody>
        </p:sp>
      </p:grpSp>
      <p:grpSp>
        <p:nvGrpSpPr>
          <p:cNvPr id="30" name="组合 29">
            <a:extLst>
              <a:ext uri="{FF2B5EF4-FFF2-40B4-BE49-F238E27FC236}">
                <a16:creationId xmlns:a16="http://schemas.microsoft.com/office/drawing/2014/main" id="{74B3A164-B8A4-4605-95FE-82EAEDADE48D}"/>
              </a:ext>
            </a:extLst>
          </p:cNvPr>
          <p:cNvGrpSpPr/>
          <p:nvPr/>
        </p:nvGrpSpPr>
        <p:grpSpPr>
          <a:xfrm>
            <a:off x="6285840" y="834495"/>
            <a:ext cx="1242892" cy="1798219"/>
            <a:chOff x="-135118" y="1012152"/>
            <a:chExt cx="1285275" cy="2025184"/>
          </a:xfrm>
        </p:grpSpPr>
        <p:sp>
          <p:nvSpPr>
            <p:cNvPr id="31" name="椭圆 30">
              <a:extLst>
                <a:ext uri="{FF2B5EF4-FFF2-40B4-BE49-F238E27FC236}">
                  <a16:creationId xmlns:a16="http://schemas.microsoft.com/office/drawing/2014/main" id="{BF3571CB-A6D0-4703-AE00-F4983B4CA5EB}"/>
                </a:ext>
              </a:extLst>
            </p:cNvPr>
            <p:cNvSpPr/>
            <p:nvPr/>
          </p:nvSpPr>
          <p:spPr>
            <a:xfrm>
              <a:off x="-135118" y="1012152"/>
              <a:ext cx="1285275" cy="1285275"/>
            </a:xfrm>
            <a:prstGeom prst="ellipse">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DFB8D874-2E5C-418C-A3E7-4A45AAB243DA}"/>
                </a:ext>
              </a:extLst>
            </p:cNvPr>
            <p:cNvSpPr txBox="1"/>
            <p:nvPr/>
          </p:nvSpPr>
          <p:spPr>
            <a:xfrm>
              <a:off x="183624" y="1165572"/>
              <a:ext cx="648811" cy="1871764"/>
            </a:xfrm>
            <a:prstGeom prst="rect">
              <a:avLst/>
            </a:prstGeom>
            <a:noFill/>
            <a:effectLst>
              <a:innerShdw blurRad="63500" dist="50800" dir="18900000">
                <a:prstClr val="black">
                  <a:alpha val="50000"/>
                </a:prstClr>
              </a:innerShdw>
            </a:effectLst>
          </p:spPr>
          <p:txBody>
            <a:bodyPr wrap="square" rtlCol="0">
              <a:spAutoFit/>
            </a:bodyPr>
            <a:lstStyle/>
            <a:p>
              <a:pPr algn="ctr"/>
              <a:r>
                <a:rPr lang="en-US" altLang="zh-CN" sz="5400" b="1" dirty="0">
                  <a:solidFill>
                    <a:srgbClr val="F17445"/>
                  </a:solidFill>
                  <a:effectLst>
                    <a:innerShdw blurRad="63500" dist="50800" dir="18900000">
                      <a:prstClr val="black">
                        <a:alpha val="50000"/>
                      </a:prstClr>
                    </a:innerShdw>
                  </a:effectLst>
                  <a:cs typeface="+mn-ea"/>
                  <a:sym typeface="+mn-lt"/>
                </a:rPr>
                <a:t>X</a:t>
              </a:r>
              <a:endParaRPr lang="zh-CN" altLang="en-US" sz="5400" b="1" dirty="0">
                <a:solidFill>
                  <a:srgbClr val="F17445"/>
                </a:solidFill>
                <a:effectLst>
                  <a:innerShdw blurRad="63500" dist="50800" dir="18900000">
                    <a:prstClr val="black">
                      <a:alpha val="50000"/>
                    </a:prstClr>
                  </a:innerShdw>
                </a:effectLst>
                <a:cs typeface="+mn-ea"/>
                <a:sym typeface="+mn-lt"/>
              </a:endParaRPr>
            </a:p>
            <a:p>
              <a:endParaRPr lang="zh-CN" altLang="en-US" sz="4800" dirty="0">
                <a:solidFill>
                  <a:srgbClr val="F17445"/>
                </a:solidFill>
                <a:effectLst>
                  <a:innerShdw blurRad="63500" dist="50800" dir="18900000">
                    <a:prstClr val="black">
                      <a:alpha val="50000"/>
                    </a:prstClr>
                  </a:innerShdw>
                </a:effectLst>
                <a:cs typeface="+mn-ea"/>
                <a:sym typeface="+mn-lt"/>
              </a:endParaRPr>
            </a:p>
          </p:txBody>
        </p:sp>
      </p:grpSp>
      <p:sp>
        <p:nvSpPr>
          <p:cNvPr id="62" name="圆角矩形 16">
            <a:extLst>
              <a:ext uri="{FF2B5EF4-FFF2-40B4-BE49-F238E27FC236}">
                <a16:creationId xmlns:a16="http://schemas.microsoft.com/office/drawing/2014/main" id="{EF48F46F-62E4-4BCB-8E14-50D4E941BD97}"/>
              </a:ext>
            </a:extLst>
          </p:cNvPr>
          <p:cNvSpPr/>
          <p:nvPr/>
        </p:nvSpPr>
        <p:spPr>
          <a:xfrm rot="16200000">
            <a:off x="4462423" y="1330990"/>
            <a:ext cx="353368" cy="4171554"/>
          </a:xfrm>
          <a:prstGeom prst="roundRect">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文本框 32">
            <a:extLst>
              <a:ext uri="{FF2B5EF4-FFF2-40B4-BE49-F238E27FC236}">
                <a16:creationId xmlns:a16="http://schemas.microsoft.com/office/drawing/2014/main" id="{D6D630BC-C044-4F54-9222-46CA569BBBDB}"/>
              </a:ext>
            </a:extLst>
          </p:cNvPr>
          <p:cNvSpPr txBox="1"/>
          <p:nvPr/>
        </p:nvSpPr>
        <p:spPr>
          <a:xfrm>
            <a:off x="1372441" y="2348043"/>
            <a:ext cx="6533331" cy="369332"/>
          </a:xfrm>
          <a:prstGeom prst="rect">
            <a:avLst/>
          </a:prstGeom>
          <a:noFill/>
        </p:spPr>
        <p:txBody>
          <a:bodyPr wrap="square" rtlCol="0">
            <a:spAutoFit/>
          </a:bodyPr>
          <a:lstStyle/>
          <a:p>
            <a:pPr algn="ctr"/>
            <a:r>
              <a:rPr lang="en-US" altLang="zh-CN" sz="1800" dirty="0">
                <a:solidFill>
                  <a:srgbClr val="E94744"/>
                </a:solidFill>
                <a:latin typeface="方正正黑简体" panose="02000000000000000000" pitchFamily="2" charset="-122"/>
                <a:ea typeface="方正正黑简体" panose="02000000000000000000" pitchFamily="2" charset="-122"/>
                <a:cs typeface="+mn-ea"/>
                <a:sym typeface="+mn-lt"/>
              </a:rPr>
              <a:t>FREE PPT TEMPLATES</a:t>
            </a:r>
            <a:endParaRPr lang="zh-CN" altLang="en-US" sz="1800" dirty="0">
              <a:solidFill>
                <a:srgbClr val="E94744"/>
              </a:solidFill>
              <a:latin typeface="方正正黑简体" panose="02000000000000000000" pitchFamily="2" charset="-122"/>
              <a:ea typeface="方正正黑简体" panose="02000000000000000000" pitchFamily="2" charset="-122"/>
              <a:cs typeface="+mn-ea"/>
              <a:sym typeface="+mn-lt"/>
            </a:endParaRPr>
          </a:p>
        </p:txBody>
      </p:sp>
      <p:sp>
        <p:nvSpPr>
          <p:cNvPr id="34" name="矩形 33">
            <a:hlinkClick r:id="rId3"/>
            <a:extLst>
              <a:ext uri="{FF2B5EF4-FFF2-40B4-BE49-F238E27FC236}">
                <a16:creationId xmlns:a16="http://schemas.microsoft.com/office/drawing/2014/main" id="{9593FBF5-42AA-4394-B375-06D32B087370}"/>
              </a:ext>
            </a:extLst>
          </p:cNvPr>
          <p:cNvSpPr/>
          <p:nvPr/>
        </p:nvSpPr>
        <p:spPr>
          <a:xfrm>
            <a:off x="3197625" y="3282082"/>
            <a:ext cx="1252266" cy="261610"/>
          </a:xfrm>
          <a:prstGeom prst="rect">
            <a:avLst/>
          </a:prstGeom>
        </p:spPr>
        <p:txBody>
          <a:bodyPr wrap="none">
            <a:spAutoFit/>
          </a:bodyPr>
          <a:lstStyle/>
          <a:p>
            <a:pPr defTabSz="1219200"/>
            <a:r>
              <a:rPr lang="en-US" altLang="zh-CN" sz="1100" dirty="0">
                <a:solidFill>
                  <a:srgbClr val="015A75"/>
                </a:solidFill>
                <a:cs typeface="+mn-ea"/>
                <a:sym typeface="+mn-lt"/>
              </a:rPr>
              <a:t>PPTX Templates</a:t>
            </a:r>
            <a:endParaRPr lang="zh-CN" altLang="en-US" sz="1100" dirty="0">
              <a:solidFill>
                <a:srgbClr val="015A75"/>
              </a:solidFill>
              <a:cs typeface="+mn-ea"/>
              <a:sym typeface="+mn-lt"/>
            </a:endParaRPr>
          </a:p>
        </p:txBody>
      </p:sp>
      <p:grpSp>
        <p:nvGrpSpPr>
          <p:cNvPr id="45" name="组合 44"/>
          <p:cNvGrpSpPr/>
          <p:nvPr/>
        </p:nvGrpSpPr>
        <p:grpSpPr>
          <a:xfrm>
            <a:off x="2310073" y="3181204"/>
            <a:ext cx="398028" cy="398028"/>
            <a:chOff x="3552943" y="2498822"/>
            <a:chExt cx="398028" cy="398028"/>
          </a:xfrm>
        </p:grpSpPr>
        <p:sp>
          <p:nvSpPr>
            <p:cNvPr id="25" name="椭圆 24"/>
            <p:cNvSpPr/>
            <p:nvPr/>
          </p:nvSpPr>
          <p:spPr>
            <a:xfrm>
              <a:off x="3552943" y="2498822"/>
              <a:ext cx="398028" cy="39802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4" name="组合 43"/>
            <p:cNvGrpSpPr/>
            <p:nvPr/>
          </p:nvGrpSpPr>
          <p:grpSpPr>
            <a:xfrm>
              <a:off x="3652408" y="2597911"/>
              <a:ext cx="197783" cy="195425"/>
              <a:chOff x="4526647" y="3001023"/>
              <a:chExt cx="464228" cy="458694"/>
            </a:xfrm>
            <a:solidFill>
              <a:srgbClr val="009288"/>
            </a:solidFill>
          </p:grpSpPr>
          <p:sp>
            <p:nvSpPr>
              <p:cNvPr id="42" name="Freeform 6"/>
              <p:cNvSpPr/>
              <p:nvPr/>
            </p:nvSpPr>
            <p:spPr bwMode="auto">
              <a:xfrm>
                <a:off x="4720975" y="3001023"/>
                <a:ext cx="78877" cy="276289"/>
              </a:xfrm>
              <a:custGeom>
                <a:avLst/>
                <a:gdLst>
                  <a:gd name="T0" fmla="*/ 178 w 358"/>
                  <a:gd name="T1" fmla="*/ 1254 h 1254"/>
                  <a:gd name="T2" fmla="*/ 143 w 358"/>
                  <a:gd name="T3" fmla="*/ 1252 h 1254"/>
                  <a:gd name="T4" fmla="*/ 108 w 358"/>
                  <a:gd name="T5" fmla="*/ 1241 h 1254"/>
                  <a:gd name="T6" fmla="*/ 78 w 358"/>
                  <a:gd name="T7" fmla="*/ 1224 h 1254"/>
                  <a:gd name="T8" fmla="*/ 51 w 358"/>
                  <a:gd name="T9" fmla="*/ 1203 h 1254"/>
                  <a:gd name="T10" fmla="*/ 30 w 358"/>
                  <a:gd name="T11" fmla="*/ 1176 h 1254"/>
                  <a:gd name="T12" fmla="*/ 13 w 358"/>
                  <a:gd name="T13" fmla="*/ 1146 h 1254"/>
                  <a:gd name="T14" fmla="*/ 2 w 358"/>
                  <a:gd name="T15" fmla="*/ 1111 h 1254"/>
                  <a:gd name="T16" fmla="*/ 0 w 358"/>
                  <a:gd name="T17" fmla="*/ 1076 h 1254"/>
                  <a:gd name="T18" fmla="*/ 0 w 358"/>
                  <a:gd name="T19" fmla="*/ 178 h 1254"/>
                  <a:gd name="T20" fmla="*/ 2 w 358"/>
                  <a:gd name="T21" fmla="*/ 142 h 1254"/>
                  <a:gd name="T22" fmla="*/ 13 w 358"/>
                  <a:gd name="T23" fmla="*/ 108 h 1254"/>
                  <a:gd name="T24" fmla="*/ 30 w 358"/>
                  <a:gd name="T25" fmla="*/ 78 h 1254"/>
                  <a:gd name="T26" fmla="*/ 51 w 358"/>
                  <a:gd name="T27" fmla="*/ 51 h 1254"/>
                  <a:gd name="T28" fmla="*/ 78 w 358"/>
                  <a:gd name="T29" fmla="*/ 30 h 1254"/>
                  <a:gd name="T30" fmla="*/ 108 w 358"/>
                  <a:gd name="T31" fmla="*/ 13 h 1254"/>
                  <a:gd name="T32" fmla="*/ 143 w 358"/>
                  <a:gd name="T33" fmla="*/ 2 h 1254"/>
                  <a:gd name="T34" fmla="*/ 178 w 358"/>
                  <a:gd name="T35" fmla="*/ 0 h 1254"/>
                  <a:gd name="T36" fmla="*/ 197 w 358"/>
                  <a:gd name="T37" fmla="*/ 0 h 1254"/>
                  <a:gd name="T38" fmla="*/ 231 w 358"/>
                  <a:gd name="T39" fmla="*/ 7 h 1254"/>
                  <a:gd name="T40" fmla="*/ 264 w 358"/>
                  <a:gd name="T41" fmla="*/ 21 h 1254"/>
                  <a:gd name="T42" fmla="*/ 292 w 358"/>
                  <a:gd name="T43" fmla="*/ 41 h 1254"/>
                  <a:gd name="T44" fmla="*/ 317 w 358"/>
                  <a:gd name="T45" fmla="*/ 64 h 1254"/>
                  <a:gd name="T46" fmla="*/ 336 w 358"/>
                  <a:gd name="T47" fmla="*/ 93 h 1254"/>
                  <a:gd name="T48" fmla="*/ 350 w 358"/>
                  <a:gd name="T49" fmla="*/ 125 h 1254"/>
                  <a:gd name="T50" fmla="*/ 357 w 358"/>
                  <a:gd name="T51" fmla="*/ 160 h 1254"/>
                  <a:gd name="T52" fmla="*/ 358 w 358"/>
                  <a:gd name="T53" fmla="*/ 1076 h 1254"/>
                  <a:gd name="T54" fmla="*/ 357 w 358"/>
                  <a:gd name="T55" fmla="*/ 1094 h 1254"/>
                  <a:gd name="T56" fmla="*/ 350 w 358"/>
                  <a:gd name="T57" fmla="*/ 1129 h 1254"/>
                  <a:gd name="T58" fmla="*/ 336 w 358"/>
                  <a:gd name="T59" fmla="*/ 1160 h 1254"/>
                  <a:gd name="T60" fmla="*/ 317 w 358"/>
                  <a:gd name="T61" fmla="*/ 1190 h 1254"/>
                  <a:gd name="T62" fmla="*/ 292 w 358"/>
                  <a:gd name="T63" fmla="*/ 1213 h 1254"/>
                  <a:gd name="T64" fmla="*/ 264 w 358"/>
                  <a:gd name="T65" fmla="*/ 1233 h 1254"/>
                  <a:gd name="T66" fmla="*/ 231 w 358"/>
                  <a:gd name="T67" fmla="*/ 1247 h 1254"/>
                  <a:gd name="T68" fmla="*/ 197 w 358"/>
                  <a:gd name="T69" fmla="*/ 1254 h 1254"/>
                  <a:gd name="T70" fmla="*/ 178 w 358"/>
                  <a:gd name="T71" fmla="*/ 125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8" h="1254">
                    <a:moveTo>
                      <a:pt x="178" y="1254"/>
                    </a:moveTo>
                    <a:lnTo>
                      <a:pt x="178" y="1254"/>
                    </a:lnTo>
                    <a:lnTo>
                      <a:pt x="160" y="1254"/>
                    </a:lnTo>
                    <a:lnTo>
                      <a:pt x="143" y="1252"/>
                    </a:lnTo>
                    <a:lnTo>
                      <a:pt x="125" y="1247"/>
                    </a:lnTo>
                    <a:lnTo>
                      <a:pt x="108" y="1241"/>
                    </a:lnTo>
                    <a:lnTo>
                      <a:pt x="94" y="1233"/>
                    </a:lnTo>
                    <a:lnTo>
                      <a:pt x="78" y="1224"/>
                    </a:lnTo>
                    <a:lnTo>
                      <a:pt x="65" y="1213"/>
                    </a:lnTo>
                    <a:lnTo>
                      <a:pt x="51" y="1203"/>
                    </a:lnTo>
                    <a:lnTo>
                      <a:pt x="41" y="1190"/>
                    </a:lnTo>
                    <a:lnTo>
                      <a:pt x="30" y="1176"/>
                    </a:lnTo>
                    <a:lnTo>
                      <a:pt x="21" y="1160"/>
                    </a:lnTo>
                    <a:lnTo>
                      <a:pt x="13" y="1146"/>
                    </a:lnTo>
                    <a:lnTo>
                      <a:pt x="8" y="1129"/>
                    </a:lnTo>
                    <a:lnTo>
                      <a:pt x="2" y="1111"/>
                    </a:lnTo>
                    <a:lnTo>
                      <a:pt x="0" y="1094"/>
                    </a:lnTo>
                    <a:lnTo>
                      <a:pt x="0" y="1076"/>
                    </a:lnTo>
                    <a:lnTo>
                      <a:pt x="0" y="178"/>
                    </a:lnTo>
                    <a:lnTo>
                      <a:pt x="0" y="178"/>
                    </a:lnTo>
                    <a:lnTo>
                      <a:pt x="0" y="160"/>
                    </a:lnTo>
                    <a:lnTo>
                      <a:pt x="2" y="142"/>
                    </a:lnTo>
                    <a:lnTo>
                      <a:pt x="8" y="125"/>
                    </a:lnTo>
                    <a:lnTo>
                      <a:pt x="13" y="108"/>
                    </a:lnTo>
                    <a:lnTo>
                      <a:pt x="21" y="93"/>
                    </a:lnTo>
                    <a:lnTo>
                      <a:pt x="30" y="78"/>
                    </a:lnTo>
                    <a:lnTo>
                      <a:pt x="41" y="64"/>
                    </a:lnTo>
                    <a:lnTo>
                      <a:pt x="51" y="51"/>
                    </a:lnTo>
                    <a:lnTo>
                      <a:pt x="65" y="41"/>
                    </a:lnTo>
                    <a:lnTo>
                      <a:pt x="78" y="30"/>
                    </a:lnTo>
                    <a:lnTo>
                      <a:pt x="94" y="21"/>
                    </a:lnTo>
                    <a:lnTo>
                      <a:pt x="108" y="13"/>
                    </a:lnTo>
                    <a:lnTo>
                      <a:pt x="125" y="7"/>
                    </a:lnTo>
                    <a:lnTo>
                      <a:pt x="143" y="2"/>
                    </a:lnTo>
                    <a:lnTo>
                      <a:pt x="160" y="0"/>
                    </a:lnTo>
                    <a:lnTo>
                      <a:pt x="178" y="0"/>
                    </a:lnTo>
                    <a:lnTo>
                      <a:pt x="178" y="0"/>
                    </a:lnTo>
                    <a:lnTo>
                      <a:pt x="197" y="0"/>
                    </a:lnTo>
                    <a:lnTo>
                      <a:pt x="214" y="2"/>
                    </a:lnTo>
                    <a:lnTo>
                      <a:pt x="231" y="7"/>
                    </a:lnTo>
                    <a:lnTo>
                      <a:pt x="249" y="13"/>
                    </a:lnTo>
                    <a:lnTo>
                      <a:pt x="264" y="21"/>
                    </a:lnTo>
                    <a:lnTo>
                      <a:pt x="279" y="30"/>
                    </a:lnTo>
                    <a:lnTo>
                      <a:pt x="292" y="41"/>
                    </a:lnTo>
                    <a:lnTo>
                      <a:pt x="305" y="51"/>
                    </a:lnTo>
                    <a:lnTo>
                      <a:pt x="317" y="64"/>
                    </a:lnTo>
                    <a:lnTo>
                      <a:pt x="328" y="78"/>
                    </a:lnTo>
                    <a:lnTo>
                      <a:pt x="336" y="93"/>
                    </a:lnTo>
                    <a:lnTo>
                      <a:pt x="344" y="108"/>
                    </a:lnTo>
                    <a:lnTo>
                      <a:pt x="350" y="125"/>
                    </a:lnTo>
                    <a:lnTo>
                      <a:pt x="354" y="142"/>
                    </a:lnTo>
                    <a:lnTo>
                      <a:pt x="357" y="160"/>
                    </a:lnTo>
                    <a:lnTo>
                      <a:pt x="358" y="178"/>
                    </a:lnTo>
                    <a:lnTo>
                      <a:pt x="358" y="1076"/>
                    </a:lnTo>
                    <a:lnTo>
                      <a:pt x="358" y="1076"/>
                    </a:lnTo>
                    <a:lnTo>
                      <a:pt x="357" y="1094"/>
                    </a:lnTo>
                    <a:lnTo>
                      <a:pt x="354" y="1111"/>
                    </a:lnTo>
                    <a:lnTo>
                      <a:pt x="350" y="1129"/>
                    </a:lnTo>
                    <a:lnTo>
                      <a:pt x="344" y="1146"/>
                    </a:lnTo>
                    <a:lnTo>
                      <a:pt x="336" y="1160"/>
                    </a:lnTo>
                    <a:lnTo>
                      <a:pt x="328" y="1176"/>
                    </a:lnTo>
                    <a:lnTo>
                      <a:pt x="317" y="1190"/>
                    </a:lnTo>
                    <a:lnTo>
                      <a:pt x="305" y="1203"/>
                    </a:lnTo>
                    <a:lnTo>
                      <a:pt x="292" y="1213"/>
                    </a:lnTo>
                    <a:lnTo>
                      <a:pt x="279" y="1224"/>
                    </a:lnTo>
                    <a:lnTo>
                      <a:pt x="264" y="1233"/>
                    </a:lnTo>
                    <a:lnTo>
                      <a:pt x="249" y="1241"/>
                    </a:lnTo>
                    <a:lnTo>
                      <a:pt x="231" y="1247"/>
                    </a:lnTo>
                    <a:lnTo>
                      <a:pt x="214" y="1252"/>
                    </a:lnTo>
                    <a:lnTo>
                      <a:pt x="197" y="1254"/>
                    </a:lnTo>
                    <a:lnTo>
                      <a:pt x="178" y="1254"/>
                    </a:lnTo>
                    <a:lnTo>
                      <a:pt x="178" y="1254"/>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43" name="Freeform 7"/>
              <p:cNvSpPr/>
              <p:nvPr/>
            </p:nvSpPr>
            <p:spPr bwMode="auto">
              <a:xfrm>
                <a:off x="4526647" y="3041758"/>
                <a:ext cx="464228" cy="417959"/>
              </a:xfrm>
              <a:custGeom>
                <a:avLst/>
                <a:gdLst>
                  <a:gd name="T0" fmla="*/ 893 w 2107"/>
                  <a:gd name="T1" fmla="*/ 1886 h 1897"/>
                  <a:gd name="T2" fmla="*/ 643 w 2107"/>
                  <a:gd name="T3" fmla="*/ 1815 h 1897"/>
                  <a:gd name="T4" fmla="*/ 423 w 2107"/>
                  <a:gd name="T5" fmla="*/ 1688 h 1897"/>
                  <a:gd name="T6" fmla="*/ 241 w 2107"/>
                  <a:gd name="T7" fmla="*/ 1514 h 1897"/>
                  <a:gd name="T8" fmla="*/ 103 w 2107"/>
                  <a:gd name="T9" fmla="*/ 1300 h 1897"/>
                  <a:gd name="T10" fmla="*/ 21 w 2107"/>
                  <a:gd name="T11" fmla="*/ 1056 h 1897"/>
                  <a:gd name="T12" fmla="*/ 0 w 2107"/>
                  <a:gd name="T13" fmla="*/ 844 h 1897"/>
                  <a:gd name="T14" fmla="*/ 25 w 2107"/>
                  <a:gd name="T15" fmla="*/ 615 h 1897"/>
                  <a:gd name="T16" fmla="*/ 123 w 2107"/>
                  <a:gd name="T17" fmla="*/ 349 h 1897"/>
                  <a:gd name="T18" fmla="*/ 291 w 2107"/>
                  <a:gd name="T19" fmla="*/ 117 h 1897"/>
                  <a:gd name="T20" fmla="*/ 388 w 2107"/>
                  <a:gd name="T21" fmla="*/ 27 h 1897"/>
                  <a:gd name="T22" fmla="*/ 459 w 2107"/>
                  <a:gd name="T23" fmla="*/ 2 h 1897"/>
                  <a:gd name="T24" fmla="*/ 533 w 2107"/>
                  <a:gd name="T25" fmla="*/ 11 h 1897"/>
                  <a:gd name="T26" fmla="*/ 597 w 2107"/>
                  <a:gd name="T27" fmla="*/ 56 h 1897"/>
                  <a:gd name="T28" fmla="*/ 626 w 2107"/>
                  <a:gd name="T29" fmla="*/ 110 h 1897"/>
                  <a:gd name="T30" fmla="*/ 631 w 2107"/>
                  <a:gd name="T31" fmla="*/ 186 h 1897"/>
                  <a:gd name="T32" fmla="*/ 599 w 2107"/>
                  <a:gd name="T33" fmla="*/ 255 h 1897"/>
                  <a:gd name="T34" fmla="*/ 517 w 2107"/>
                  <a:gd name="T35" fmla="*/ 334 h 1897"/>
                  <a:gd name="T36" fmla="*/ 401 w 2107"/>
                  <a:gd name="T37" fmla="*/ 496 h 1897"/>
                  <a:gd name="T38" fmla="*/ 331 w 2107"/>
                  <a:gd name="T39" fmla="*/ 682 h 1897"/>
                  <a:gd name="T40" fmla="*/ 314 w 2107"/>
                  <a:gd name="T41" fmla="*/ 844 h 1897"/>
                  <a:gd name="T42" fmla="*/ 337 w 2107"/>
                  <a:gd name="T43" fmla="*/ 1028 h 1897"/>
                  <a:gd name="T44" fmla="*/ 404 w 2107"/>
                  <a:gd name="T45" fmla="*/ 1196 h 1897"/>
                  <a:gd name="T46" fmla="*/ 506 w 2107"/>
                  <a:gd name="T47" fmla="*/ 1341 h 1897"/>
                  <a:gd name="T48" fmla="*/ 641 w 2107"/>
                  <a:gd name="T49" fmla="*/ 1457 h 1897"/>
                  <a:gd name="T50" fmla="*/ 799 w 2107"/>
                  <a:gd name="T51" fmla="*/ 1539 h 1897"/>
                  <a:gd name="T52" fmla="*/ 978 w 2107"/>
                  <a:gd name="T53" fmla="*/ 1580 h 1897"/>
                  <a:gd name="T54" fmla="*/ 1129 w 2107"/>
                  <a:gd name="T55" fmla="*/ 1580 h 1897"/>
                  <a:gd name="T56" fmla="*/ 1308 w 2107"/>
                  <a:gd name="T57" fmla="*/ 1539 h 1897"/>
                  <a:gd name="T58" fmla="*/ 1466 w 2107"/>
                  <a:gd name="T59" fmla="*/ 1457 h 1897"/>
                  <a:gd name="T60" fmla="*/ 1601 w 2107"/>
                  <a:gd name="T61" fmla="*/ 1341 h 1897"/>
                  <a:gd name="T62" fmla="*/ 1705 w 2107"/>
                  <a:gd name="T63" fmla="*/ 1196 h 1897"/>
                  <a:gd name="T64" fmla="*/ 1771 w 2107"/>
                  <a:gd name="T65" fmla="*/ 1028 h 1897"/>
                  <a:gd name="T66" fmla="*/ 1793 w 2107"/>
                  <a:gd name="T67" fmla="*/ 844 h 1897"/>
                  <a:gd name="T68" fmla="*/ 1776 w 2107"/>
                  <a:gd name="T69" fmla="*/ 682 h 1897"/>
                  <a:gd name="T70" fmla="*/ 1707 w 2107"/>
                  <a:gd name="T71" fmla="*/ 496 h 1897"/>
                  <a:gd name="T72" fmla="*/ 1589 w 2107"/>
                  <a:gd name="T73" fmla="*/ 334 h 1897"/>
                  <a:gd name="T74" fmla="*/ 1507 w 2107"/>
                  <a:gd name="T75" fmla="*/ 255 h 1897"/>
                  <a:gd name="T76" fmla="*/ 1477 w 2107"/>
                  <a:gd name="T77" fmla="*/ 186 h 1897"/>
                  <a:gd name="T78" fmla="*/ 1481 w 2107"/>
                  <a:gd name="T79" fmla="*/ 110 h 1897"/>
                  <a:gd name="T80" fmla="*/ 1511 w 2107"/>
                  <a:gd name="T81" fmla="*/ 56 h 1897"/>
                  <a:gd name="T82" fmla="*/ 1574 w 2107"/>
                  <a:gd name="T83" fmla="*/ 11 h 1897"/>
                  <a:gd name="T84" fmla="*/ 1648 w 2107"/>
                  <a:gd name="T85" fmla="*/ 2 h 1897"/>
                  <a:gd name="T86" fmla="*/ 1719 w 2107"/>
                  <a:gd name="T87" fmla="*/ 27 h 1897"/>
                  <a:gd name="T88" fmla="*/ 1817 w 2107"/>
                  <a:gd name="T89" fmla="*/ 117 h 1897"/>
                  <a:gd name="T90" fmla="*/ 1984 w 2107"/>
                  <a:gd name="T91" fmla="*/ 349 h 1897"/>
                  <a:gd name="T92" fmla="*/ 2082 w 2107"/>
                  <a:gd name="T93" fmla="*/ 615 h 1897"/>
                  <a:gd name="T94" fmla="*/ 2107 w 2107"/>
                  <a:gd name="T95" fmla="*/ 844 h 1897"/>
                  <a:gd name="T96" fmla="*/ 2086 w 2107"/>
                  <a:gd name="T97" fmla="*/ 1056 h 1897"/>
                  <a:gd name="T98" fmla="*/ 2004 w 2107"/>
                  <a:gd name="T99" fmla="*/ 1300 h 1897"/>
                  <a:gd name="T100" fmla="*/ 1866 w 2107"/>
                  <a:gd name="T101" fmla="*/ 1514 h 1897"/>
                  <a:gd name="T102" fmla="*/ 1683 w 2107"/>
                  <a:gd name="T103" fmla="*/ 1688 h 1897"/>
                  <a:gd name="T104" fmla="*/ 1464 w 2107"/>
                  <a:gd name="T105" fmla="*/ 1815 h 1897"/>
                  <a:gd name="T106" fmla="*/ 1214 w 2107"/>
                  <a:gd name="T107" fmla="*/ 1886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7" h="1897">
                    <a:moveTo>
                      <a:pt x="1053" y="1897"/>
                    </a:moveTo>
                    <a:lnTo>
                      <a:pt x="1053" y="1897"/>
                    </a:lnTo>
                    <a:lnTo>
                      <a:pt x="999" y="1896"/>
                    </a:lnTo>
                    <a:lnTo>
                      <a:pt x="946" y="1892"/>
                    </a:lnTo>
                    <a:lnTo>
                      <a:pt x="893" y="1886"/>
                    </a:lnTo>
                    <a:lnTo>
                      <a:pt x="842" y="1876"/>
                    </a:lnTo>
                    <a:lnTo>
                      <a:pt x="790" y="1864"/>
                    </a:lnTo>
                    <a:lnTo>
                      <a:pt x="741" y="1850"/>
                    </a:lnTo>
                    <a:lnTo>
                      <a:pt x="692" y="1834"/>
                    </a:lnTo>
                    <a:lnTo>
                      <a:pt x="643" y="1815"/>
                    </a:lnTo>
                    <a:lnTo>
                      <a:pt x="597" y="1794"/>
                    </a:lnTo>
                    <a:lnTo>
                      <a:pt x="552" y="1770"/>
                    </a:lnTo>
                    <a:lnTo>
                      <a:pt x="507" y="1745"/>
                    </a:lnTo>
                    <a:lnTo>
                      <a:pt x="465" y="1717"/>
                    </a:lnTo>
                    <a:lnTo>
                      <a:pt x="423" y="1688"/>
                    </a:lnTo>
                    <a:lnTo>
                      <a:pt x="384" y="1657"/>
                    </a:lnTo>
                    <a:lnTo>
                      <a:pt x="345" y="1623"/>
                    </a:lnTo>
                    <a:lnTo>
                      <a:pt x="308" y="1589"/>
                    </a:lnTo>
                    <a:lnTo>
                      <a:pt x="274" y="1552"/>
                    </a:lnTo>
                    <a:lnTo>
                      <a:pt x="241" y="1514"/>
                    </a:lnTo>
                    <a:lnTo>
                      <a:pt x="209" y="1474"/>
                    </a:lnTo>
                    <a:lnTo>
                      <a:pt x="180" y="1433"/>
                    </a:lnTo>
                    <a:lnTo>
                      <a:pt x="152" y="1390"/>
                    </a:lnTo>
                    <a:lnTo>
                      <a:pt x="127" y="1345"/>
                    </a:lnTo>
                    <a:lnTo>
                      <a:pt x="103" y="1300"/>
                    </a:lnTo>
                    <a:lnTo>
                      <a:pt x="82" y="1254"/>
                    </a:lnTo>
                    <a:lnTo>
                      <a:pt x="64" y="1205"/>
                    </a:lnTo>
                    <a:lnTo>
                      <a:pt x="48" y="1156"/>
                    </a:lnTo>
                    <a:lnTo>
                      <a:pt x="33" y="1107"/>
                    </a:lnTo>
                    <a:lnTo>
                      <a:pt x="21" y="1056"/>
                    </a:lnTo>
                    <a:lnTo>
                      <a:pt x="12" y="1004"/>
                    </a:lnTo>
                    <a:lnTo>
                      <a:pt x="5" y="951"/>
                    </a:lnTo>
                    <a:lnTo>
                      <a:pt x="1" y="898"/>
                    </a:lnTo>
                    <a:lnTo>
                      <a:pt x="0" y="844"/>
                    </a:lnTo>
                    <a:lnTo>
                      <a:pt x="0" y="844"/>
                    </a:lnTo>
                    <a:lnTo>
                      <a:pt x="0" y="815"/>
                    </a:lnTo>
                    <a:lnTo>
                      <a:pt x="1" y="785"/>
                    </a:lnTo>
                    <a:lnTo>
                      <a:pt x="7" y="727"/>
                    </a:lnTo>
                    <a:lnTo>
                      <a:pt x="13" y="670"/>
                    </a:lnTo>
                    <a:lnTo>
                      <a:pt x="25" y="615"/>
                    </a:lnTo>
                    <a:lnTo>
                      <a:pt x="38" y="559"/>
                    </a:lnTo>
                    <a:lnTo>
                      <a:pt x="56" y="505"/>
                    </a:lnTo>
                    <a:lnTo>
                      <a:pt x="75" y="452"/>
                    </a:lnTo>
                    <a:lnTo>
                      <a:pt x="98" y="399"/>
                    </a:lnTo>
                    <a:lnTo>
                      <a:pt x="123" y="349"/>
                    </a:lnTo>
                    <a:lnTo>
                      <a:pt x="152" y="298"/>
                    </a:lnTo>
                    <a:lnTo>
                      <a:pt x="183" y="251"/>
                    </a:lnTo>
                    <a:lnTo>
                      <a:pt x="216" y="204"/>
                    </a:lnTo>
                    <a:lnTo>
                      <a:pt x="251" y="159"/>
                    </a:lnTo>
                    <a:lnTo>
                      <a:pt x="291" y="117"/>
                    </a:lnTo>
                    <a:lnTo>
                      <a:pt x="332" y="76"/>
                    </a:lnTo>
                    <a:lnTo>
                      <a:pt x="353" y="56"/>
                    </a:lnTo>
                    <a:lnTo>
                      <a:pt x="376" y="38"/>
                    </a:lnTo>
                    <a:lnTo>
                      <a:pt x="376" y="38"/>
                    </a:lnTo>
                    <a:lnTo>
                      <a:pt x="388" y="27"/>
                    </a:lnTo>
                    <a:lnTo>
                      <a:pt x="401" y="19"/>
                    </a:lnTo>
                    <a:lnTo>
                      <a:pt x="416" y="12"/>
                    </a:lnTo>
                    <a:lnTo>
                      <a:pt x="430" y="7"/>
                    </a:lnTo>
                    <a:lnTo>
                      <a:pt x="445" y="3"/>
                    </a:lnTo>
                    <a:lnTo>
                      <a:pt x="459" y="2"/>
                    </a:lnTo>
                    <a:lnTo>
                      <a:pt x="475" y="0"/>
                    </a:lnTo>
                    <a:lnTo>
                      <a:pt x="490" y="0"/>
                    </a:lnTo>
                    <a:lnTo>
                      <a:pt x="504" y="3"/>
                    </a:lnTo>
                    <a:lnTo>
                      <a:pt x="519" y="7"/>
                    </a:lnTo>
                    <a:lnTo>
                      <a:pt x="533" y="11"/>
                    </a:lnTo>
                    <a:lnTo>
                      <a:pt x="548" y="18"/>
                    </a:lnTo>
                    <a:lnTo>
                      <a:pt x="561" y="26"/>
                    </a:lnTo>
                    <a:lnTo>
                      <a:pt x="573" y="34"/>
                    </a:lnTo>
                    <a:lnTo>
                      <a:pt x="585" y="44"/>
                    </a:lnTo>
                    <a:lnTo>
                      <a:pt x="597" y="56"/>
                    </a:lnTo>
                    <a:lnTo>
                      <a:pt x="597" y="56"/>
                    </a:lnTo>
                    <a:lnTo>
                      <a:pt x="606" y="69"/>
                    </a:lnTo>
                    <a:lnTo>
                      <a:pt x="614" y="83"/>
                    </a:lnTo>
                    <a:lnTo>
                      <a:pt x="621" y="97"/>
                    </a:lnTo>
                    <a:lnTo>
                      <a:pt x="626" y="110"/>
                    </a:lnTo>
                    <a:lnTo>
                      <a:pt x="630" y="126"/>
                    </a:lnTo>
                    <a:lnTo>
                      <a:pt x="633" y="141"/>
                    </a:lnTo>
                    <a:lnTo>
                      <a:pt x="634" y="155"/>
                    </a:lnTo>
                    <a:lnTo>
                      <a:pt x="633" y="171"/>
                    </a:lnTo>
                    <a:lnTo>
                      <a:pt x="631" y="186"/>
                    </a:lnTo>
                    <a:lnTo>
                      <a:pt x="627" y="200"/>
                    </a:lnTo>
                    <a:lnTo>
                      <a:pt x="622" y="215"/>
                    </a:lnTo>
                    <a:lnTo>
                      <a:pt x="617" y="228"/>
                    </a:lnTo>
                    <a:lnTo>
                      <a:pt x="609" y="243"/>
                    </a:lnTo>
                    <a:lnTo>
                      <a:pt x="599" y="255"/>
                    </a:lnTo>
                    <a:lnTo>
                      <a:pt x="589" y="267"/>
                    </a:lnTo>
                    <a:lnTo>
                      <a:pt x="577" y="277"/>
                    </a:lnTo>
                    <a:lnTo>
                      <a:pt x="577" y="277"/>
                    </a:lnTo>
                    <a:lnTo>
                      <a:pt x="547" y="305"/>
                    </a:lnTo>
                    <a:lnTo>
                      <a:pt x="517" y="334"/>
                    </a:lnTo>
                    <a:lnTo>
                      <a:pt x="491" y="363"/>
                    </a:lnTo>
                    <a:lnTo>
                      <a:pt x="466" y="395"/>
                    </a:lnTo>
                    <a:lnTo>
                      <a:pt x="442" y="427"/>
                    </a:lnTo>
                    <a:lnTo>
                      <a:pt x="421" y="461"/>
                    </a:lnTo>
                    <a:lnTo>
                      <a:pt x="401" y="496"/>
                    </a:lnTo>
                    <a:lnTo>
                      <a:pt x="382" y="531"/>
                    </a:lnTo>
                    <a:lnTo>
                      <a:pt x="367" y="568"/>
                    </a:lnTo>
                    <a:lnTo>
                      <a:pt x="353" y="605"/>
                    </a:lnTo>
                    <a:lnTo>
                      <a:pt x="341" y="644"/>
                    </a:lnTo>
                    <a:lnTo>
                      <a:pt x="331" y="682"/>
                    </a:lnTo>
                    <a:lnTo>
                      <a:pt x="324" y="722"/>
                    </a:lnTo>
                    <a:lnTo>
                      <a:pt x="318" y="762"/>
                    </a:lnTo>
                    <a:lnTo>
                      <a:pt x="315" y="803"/>
                    </a:lnTo>
                    <a:lnTo>
                      <a:pt x="314" y="844"/>
                    </a:lnTo>
                    <a:lnTo>
                      <a:pt x="314" y="844"/>
                    </a:lnTo>
                    <a:lnTo>
                      <a:pt x="315" y="882"/>
                    </a:lnTo>
                    <a:lnTo>
                      <a:pt x="318" y="919"/>
                    </a:lnTo>
                    <a:lnTo>
                      <a:pt x="322" y="956"/>
                    </a:lnTo>
                    <a:lnTo>
                      <a:pt x="328" y="992"/>
                    </a:lnTo>
                    <a:lnTo>
                      <a:pt x="337" y="1028"/>
                    </a:lnTo>
                    <a:lnTo>
                      <a:pt x="347" y="1063"/>
                    </a:lnTo>
                    <a:lnTo>
                      <a:pt x="359" y="1098"/>
                    </a:lnTo>
                    <a:lnTo>
                      <a:pt x="372" y="1131"/>
                    </a:lnTo>
                    <a:lnTo>
                      <a:pt x="386" y="1164"/>
                    </a:lnTo>
                    <a:lnTo>
                      <a:pt x="404" y="1196"/>
                    </a:lnTo>
                    <a:lnTo>
                      <a:pt x="421" y="1228"/>
                    </a:lnTo>
                    <a:lnTo>
                      <a:pt x="441" y="1257"/>
                    </a:lnTo>
                    <a:lnTo>
                      <a:pt x="461" y="1286"/>
                    </a:lnTo>
                    <a:lnTo>
                      <a:pt x="483" y="1314"/>
                    </a:lnTo>
                    <a:lnTo>
                      <a:pt x="506" y="1341"/>
                    </a:lnTo>
                    <a:lnTo>
                      <a:pt x="531" y="1367"/>
                    </a:lnTo>
                    <a:lnTo>
                      <a:pt x="556" y="1392"/>
                    </a:lnTo>
                    <a:lnTo>
                      <a:pt x="584" y="1414"/>
                    </a:lnTo>
                    <a:lnTo>
                      <a:pt x="611" y="1437"/>
                    </a:lnTo>
                    <a:lnTo>
                      <a:pt x="641" y="1457"/>
                    </a:lnTo>
                    <a:lnTo>
                      <a:pt x="670" y="1477"/>
                    </a:lnTo>
                    <a:lnTo>
                      <a:pt x="701" y="1494"/>
                    </a:lnTo>
                    <a:lnTo>
                      <a:pt x="733" y="1511"/>
                    </a:lnTo>
                    <a:lnTo>
                      <a:pt x="766" y="1526"/>
                    </a:lnTo>
                    <a:lnTo>
                      <a:pt x="799" y="1539"/>
                    </a:lnTo>
                    <a:lnTo>
                      <a:pt x="834" y="1551"/>
                    </a:lnTo>
                    <a:lnTo>
                      <a:pt x="869" y="1560"/>
                    </a:lnTo>
                    <a:lnTo>
                      <a:pt x="905" y="1569"/>
                    </a:lnTo>
                    <a:lnTo>
                      <a:pt x="941" y="1576"/>
                    </a:lnTo>
                    <a:lnTo>
                      <a:pt x="978" y="1580"/>
                    </a:lnTo>
                    <a:lnTo>
                      <a:pt x="1015" y="1582"/>
                    </a:lnTo>
                    <a:lnTo>
                      <a:pt x="1053" y="1584"/>
                    </a:lnTo>
                    <a:lnTo>
                      <a:pt x="1053" y="1584"/>
                    </a:lnTo>
                    <a:lnTo>
                      <a:pt x="1092" y="1582"/>
                    </a:lnTo>
                    <a:lnTo>
                      <a:pt x="1129" y="1580"/>
                    </a:lnTo>
                    <a:lnTo>
                      <a:pt x="1166" y="1576"/>
                    </a:lnTo>
                    <a:lnTo>
                      <a:pt x="1203" y="1569"/>
                    </a:lnTo>
                    <a:lnTo>
                      <a:pt x="1239" y="1560"/>
                    </a:lnTo>
                    <a:lnTo>
                      <a:pt x="1273" y="1551"/>
                    </a:lnTo>
                    <a:lnTo>
                      <a:pt x="1308" y="1539"/>
                    </a:lnTo>
                    <a:lnTo>
                      <a:pt x="1342" y="1526"/>
                    </a:lnTo>
                    <a:lnTo>
                      <a:pt x="1374" y="1511"/>
                    </a:lnTo>
                    <a:lnTo>
                      <a:pt x="1405" y="1494"/>
                    </a:lnTo>
                    <a:lnTo>
                      <a:pt x="1437" y="1477"/>
                    </a:lnTo>
                    <a:lnTo>
                      <a:pt x="1466" y="1457"/>
                    </a:lnTo>
                    <a:lnTo>
                      <a:pt x="1495" y="1437"/>
                    </a:lnTo>
                    <a:lnTo>
                      <a:pt x="1525" y="1414"/>
                    </a:lnTo>
                    <a:lnTo>
                      <a:pt x="1551" y="1392"/>
                    </a:lnTo>
                    <a:lnTo>
                      <a:pt x="1576" y="1367"/>
                    </a:lnTo>
                    <a:lnTo>
                      <a:pt x="1601" y="1341"/>
                    </a:lnTo>
                    <a:lnTo>
                      <a:pt x="1624" y="1314"/>
                    </a:lnTo>
                    <a:lnTo>
                      <a:pt x="1646" y="1286"/>
                    </a:lnTo>
                    <a:lnTo>
                      <a:pt x="1667" y="1257"/>
                    </a:lnTo>
                    <a:lnTo>
                      <a:pt x="1686" y="1228"/>
                    </a:lnTo>
                    <a:lnTo>
                      <a:pt x="1705" y="1196"/>
                    </a:lnTo>
                    <a:lnTo>
                      <a:pt x="1720" y="1164"/>
                    </a:lnTo>
                    <a:lnTo>
                      <a:pt x="1735" y="1131"/>
                    </a:lnTo>
                    <a:lnTo>
                      <a:pt x="1748" y="1098"/>
                    </a:lnTo>
                    <a:lnTo>
                      <a:pt x="1760" y="1063"/>
                    </a:lnTo>
                    <a:lnTo>
                      <a:pt x="1771" y="1028"/>
                    </a:lnTo>
                    <a:lnTo>
                      <a:pt x="1779" y="992"/>
                    </a:lnTo>
                    <a:lnTo>
                      <a:pt x="1785" y="956"/>
                    </a:lnTo>
                    <a:lnTo>
                      <a:pt x="1789" y="919"/>
                    </a:lnTo>
                    <a:lnTo>
                      <a:pt x="1792" y="882"/>
                    </a:lnTo>
                    <a:lnTo>
                      <a:pt x="1793" y="844"/>
                    </a:lnTo>
                    <a:lnTo>
                      <a:pt x="1793" y="844"/>
                    </a:lnTo>
                    <a:lnTo>
                      <a:pt x="1792" y="803"/>
                    </a:lnTo>
                    <a:lnTo>
                      <a:pt x="1789" y="762"/>
                    </a:lnTo>
                    <a:lnTo>
                      <a:pt x="1784" y="722"/>
                    </a:lnTo>
                    <a:lnTo>
                      <a:pt x="1776" y="682"/>
                    </a:lnTo>
                    <a:lnTo>
                      <a:pt x="1767" y="644"/>
                    </a:lnTo>
                    <a:lnTo>
                      <a:pt x="1755" y="605"/>
                    </a:lnTo>
                    <a:lnTo>
                      <a:pt x="1740" y="568"/>
                    </a:lnTo>
                    <a:lnTo>
                      <a:pt x="1724" y="531"/>
                    </a:lnTo>
                    <a:lnTo>
                      <a:pt x="1707" y="496"/>
                    </a:lnTo>
                    <a:lnTo>
                      <a:pt x="1687" y="461"/>
                    </a:lnTo>
                    <a:lnTo>
                      <a:pt x="1665" y="427"/>
                    </a:lnTo>
                    <a:lnTo>
                      <a:pt x="1641" y="395"/>
                    </a:lnTo>
                    <a:lnTo>
                      <a:pt x="1616" y="363"/>
                    </a:lnTo>
                    <a:lnTo>
                      <a:pt x="1589" y="334"/>
                    </a:lnTo>
                    <a:lnTo>
                      <a:pt x="1560" y="305"/>
                    </a:lnTo>
                    <a:lnTo>
                      <a:pt x="1530" y="277"/>
                    </a:lnTo>
                    <a:lnTo>
                      <a:pt x="1530" y="277"/>
                    </a:lnTo>
                    <a:lnTo>
                      <a:pt x="1518" y="267"/>
                    </a:lnTo>
                    <a:lnTo>
                      <a:pt x="1507" y="255"/>
                    </a:lnTo>
                    <a:lnTo>
                      <a:pt x="1498" y="243"/>
                    </a:lnTo>
                    <a:lnTo>
                      <a:pt x="1491" y="228"/>
                    </a:lnTo>
                    <a:lnTo>
                      <a:pt x="1485" y="215"/>
                    </a:lnTo>
                    <a:lnTo>
                      <a:pt x="1480" y="200"/>
                    </a:lnTo>
                    <a:lnTo>
                      <a:pt x="1477" y="186"/>
                    </a:lnTo>
                    <a:lnTo>
                      <a:pt x="1474" y="171"/>
                    </a:lnTo>
                    <a:lnTo>
                      <a:pt x="1474" y="155"/>
                    </a:lnTo>
                    <a:lnTo>
                      <a:pt x="1474" y="141"/>
                    </a:lnTo>
                    <a:lnTo>
                      <a:pt x="1477" y="126"/>
                    </a:lnTo>
                    <a:lnTo>
                      <a:pt x="1481" y="110"/>
                    </a:lnTo>
                    <a:lnTo>
                      <a:pt x="1486" y="97"/>
                    </a:lnTo>
                    <a:lnTo>
                      <a:pt x="1493" y="83"/>
                    </a:lnTo>
                    <a:lnTo>
                      <a:pt x="1501" y="69"/>
                    </a:lnTo>
                    <a:lnTo>
                      <a:pt x="1511" y="56"/>
                    </a:lnTo>
                    <a:lnTo>
                      <a:pt x="1511" y="56"/>
                    </a:lnTo>
                    <a:lnTo>
                      <a:pt x="1522" y="44"/>
                    </a:lnTo>
                    <a:lnTo>
                      <a:pt x="1534" y="34"/>
                    </a:lnTo>
                    <a:lnTo>
                      <a:pt x="1546" y="26"/>
                    </a:lnTo>
                    <a:lnTo>
                      <a:pt x="1559" y="18"/>
                    </a:lnTo>
                    <a:lnTo>
                      <a:pt x="1574" y="11"/>
                    </a:lnTo>
                    <a:lnTo>
                      <a:pt x="1588" y="7"/>
                    </a:lnTo>
                    <a:lnTo>
                      <a:pt x="1603" y="3"/>
                    </a:lnTo>
                    <a:lnTo>
                      <a:pt x="1617" y="0"/>
                    </a:lnTo>
                    <a:lnTo>
                      <a:pt x="1633" y="0"/>
                    </a:lnTo>
                    <a:lnTo>
                      <a:pt x="1648" y="2"/>
                    </a:lnTo>
                    <a:lnTo>
                      <a:pt x="1662" y="3"/>
                    </a:lnTo>
                    <a:lnTo>
                      <a:pt x="1677" y="7"/>
                    </a:lnTo>
                    <a:lnTo>
                      <a:pt x="1691" y="12"/>
                    </a:lnTo>
                    <a:lnTo>
                      <a:pt x="1706" y="19"/>
                    </a:lnTo>
                    <a:lnTo>
                      <a:pt x="1719" y="27"/>
                    </a:lnTo>
                    <a:lnTo>
                      <a:pt x="1732" y="38"/>
                    </a:lnTo>
                    <a:lnTo>
                      <a:pt x="1732" y="38"/>
                    </a:lnTo>
                    <a:lnTo>
                      <a:pt x="1753" y="56"/>
                    </a:lnTo>
                    <a:lnTo>
                      <a:pt x="1776" y="76"/>
                    </a:lnTo>
                    <a:lnTo>
                      <a:pt x="1817" y="117"/>
                    </a:lnTo>
                    <a:lnTo>
                      <a:pt x="1855" y="159"/>
                    </a:lnTo>
                    <a:lnTo>
                      <a:pt x="1891" y="204"/>
                    </a:lnTo>
                    <a:lnTo>
                      <a:pt x="1924" y="251"/>
                    </a:lnTo>
                    <a:lnTo>
                      <a:pt x="1956" y="298"/>
                    </a:lnTo>
                    <a:lnTo>
                      <a:pt x="1984" y="349"/>
                    </a:lnTo>
                    <a:lnTo>
                      <a:pt x="2009" y="399"/>
                    </a:lnTo>
                    <a:lnTo>
                      <a:pt x="2031" y="451"/>
                    </a:lnTo>
                    <a:lnTo>
                      <a:pt x="2051" y="505"/>
                    </a:lnTo>
                    <a:lnTo>
                      <a:pt x="2068" y="559"/>
                    </a:lnTo>
                    <a:lnTo>
                      <a:pt x="2082" y="615"/>
                    </a:lnTo>
                    <a:lnTo>
                      <a:pt x="2094" y="670"/>
                    </a:lnTo>
                    <a:lnTo>
                      <a:pt x="2102" y="727"/>
                    </a:lnTo>
                    <a:lnTo>
                      <a:pt x="2106" y="785"/>
                    </a:lnTo>
                    <a:lnTo>
                      <a:pt x="2107" y="815"/>
                    </a:lnTo>
                    <a:lnTo>
                      <a:pt x="2107" y="844"/>
                    </a:lnTo>
                    <a:lnTo>
                      <a:pt x="2107" y="844"/>
                    </a:lnTo>
                    <a:lnTo>
                      <a:pt x="2106" y="898"/>
                    </a:lnTo>
                    <a:lnTo>
                      <a:pt x="2102" y="951"/>
                    </a:lnTo>
                    <a:lnTo>
                      <a:pt x="2095" y="1004"/>
                    </a:lnTo>
                    <a:lnTo>
                      <a:pt x="2086" y="1056"/>
                    </a:lnTo>
                    <a:lnTo>
                      <a:pt x="2074" y="1107"/>
                    </a:lnTo>
                    <a:lnTo>
                      <a:pt x="2061" y="1156"/>
                    </a:lnTo>
                    <a:lnTo>
                      <a:pt x="2043" y="1205"/>
                    </a:lnTo>
                    <a:lnTo>
                      <a:pt x="2025" y="1254"/>
                    </a:lnTo>
                    <a:lnTo>
                      <a:pt x="2004" y="1300"/>
                    </a:lnTo>
                    <a:lnTo>
                      <a:pt x="1980" y="1345"/>
                    </a:lnTo>
                    <a:lnTo>
                      <a:pt x="1955" y="1390"/>
                    </a:lnTo>
                    <a:lnTo>
                      <a:pt x="1927" y="1433"/>
                    </a:lnTo>
                    <a:lnTo>
                      <a:pt x="1898" y="1474"/>
                    </a:lnTo>
                    <a:lnTo>
                      <a:pt x="1866" y="1514"/>
                    </a:lnTo>
                    <a:lnTo>
                      <a:pt x="1833" y="1552"/>
                    </a:lnTo>
                    <a:lnTo>
                      <a:pt x="1798" y="1589"/>
                    </a:lnTo>
                    <a:lnTo>
                      <a:pt x="1761" y="1623"/>
                    </a:lnTo>
                    <a:lnTo>
                      <a:pt x="1723" y="1657"/>
                    </a:lnTo>
                    <a:lnTo>
                      <a:pt x="1683" y="1688"/>
                    </a:lnTo>
                    <a:lnTo>
                      <a:pt x="1642" y="1717"/>
                    </a:lnTo>
                    <a:lnTo>
                      <a:pt x="1600" y="1745"/>
                    </a:lnTo>
                    <a:lnTo>
                      <a:pt x="1555" y="1770"/>
                    </a:lnTo>
                    <a:lnTo>
                      <a:pt x="1510" y="1794"/>
                    </a:lnTo>
                    <a:lnTo>
                      <a:pt x="1464" y="1815"/>
                    </a:lnTo>
                    <a:lnTo>
                      <a:pt x="1416" y="1834"/>
                    </a:lnTo>
                    <a:lnTo>
                      <a:pt x="1367" y="1850"/>
                    </a:lnTo>
                    <a:lnTo>
                      <a:pt x="1317" y="1864"/>
                    </a:lnTo>
                    <a:lnTo>
                      <a:pt x="1265" y="1876"/>
                    </a:lnTo>
                    <a:lnTo>
                      <a:pt x="1214" y="1886"/>
                    </a:lnTo>
                    <a:lnTo>
                      <a:pt x="1161" y="1892"/>
                    </a:lnTo>
                    <a:lnTo>
                      <a:pt x="1108" y="1896"/>
                    </a:lnTo>
                    <a:lnTo>
                      <a:pt x="1053" y="1897"/>
                    </a:lnTo>
                    <a:lnTo>
                      <a:pt x="1053" y="1897"/>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015A75"/>
                  </a:solidFill>
                  <a:cs typeface="+mn-ea"/>
                  <a:sym typeface="+mn-lt"/>
                </a:endParaRPr>
              </a:p>
            </p:txBody>
          </p:sp>
        </p:grpSp>
      </p:grpSp>
      <p:sp>
        <p:nvSpPr>
          <p:cNvPr id="35" name="文本框 32">
            <a:extLst>
              <a:ext uri="{FF2B5EF4-FFF2-40B4-BE49-F238E27FC236}">
                <a16:creationId xmlns:a16="http://schemas.microsoft.com/office/drawing/2014/main" id="{D6D630BC-C044-4F54-9222-46CA569BBBDB}"/>
              </a:ext>
            </a:extLst>
          </p:cNvPr>
          <p:cNvSpPr txBox="1"/>
          <p:nvPr/>
        </p:nvSpPr>
        <p:spPr>
          <a:xfrm>
            <a:off x="399365" y="2693047"/>
            <a:ext cx="8636262" cy="523220"/>
          </a:xfrm>
          <a:prstGeom prst="rect">
            <a:avLst/>
          </a:prstGeom>
          <a:noFill/>
        </p:spPr>
        <p:txBody>
          <a:bodyPr wrap="square" rtlCol="0">
            <a:spAutoFit/>
          </a:bodyPr>
          <a:lstStyle/>
          <a:p>
            <a:pPr algn="ctr"/>
            <a:r>
              <a:rPr lang="en-US" altLang="zh-CN" sz="2800" dirty="0">
                <a:solidFill>
                  <a:srgbClr val="E94744"/>
                </a:solidFill>
                <a:latin typeface="方正正黑简体" panose="02000000000000000000" pitchFamily="2" charset="-122"/>
                <a:ea typeface="方正正黑简体" panose="02000000000000000000" pitchFamily="2" charset="-122"/>
                <a:cs typeface="+mn-ea"/>
                <a:sym typeface="+mn-lt"/>
              </a:rPr>
              <a:t>Color Micro Stereo Presentation Template</a:t>
            </a:r>
            <a:endParaRPr lang="zh-CN" altLang="en-US" sz="2800" dirty="0">
              <a:solidFill>
                <a:srgbClr val="E94744"/>
              </a:solidFill>
              <a:latin typeface="方正正黑简体" panose="02000000000000000000" pitchFamily="2" charset="-122"/>
              <a:ea typeface="方正正黑简体" panose="020000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400"/>
    </mc:Choice>
    <mc:Fallback xmlns="">
      <p:transition advClick="0" advTm="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par>
                                <p:cTn id="8" presetID="53" presetClass="entr" presetSubtype="16" fill="hold" nodeType="withEffect">
                                  <p:stCondLst>
                                    <p:cond delay="600"/>
                                  </p:stCondLst>
                                  <p:childTnLst>
                                    <p:set>
                                      <p:cBhvr>
                                        <p:cTn id="9" dur="1" fill="hold">
                                          <p:stCondLst>
                                            <p:cond delay="0"/>
                                          </p:stCondLst>
                                        </p:cTn>
                                        <p:tgtEl>
                                          <p:spTgt spid="49"/>
                                        </p:tgtEl>
                                        <p:attrNameLst>
                                          <p:attrName>style.visibility</p:attrName>
                                        </p:attrNameLst>
                                      </p:cBhvr>
                                      <p:to>
                                        <p:strVal val="visible"/>
                                      </p:to>
                                    </p:set>
                                    <p:anim calcmode="lin" valueType="num">
                                      <p:cBhvr>
                                        <p:cTn id="10" dur="500" fill="hold"/>
                                        <p:tgtEl>
                                          <p:spTgt spid="49"/>
                                        </p:tgtEl>
                                        <p:attrNameLst>
                                          <p:attrName>ppt_w</p:attrName>
                                        </p:attrNameLst>
                                      </p:cBhvr>
                                      <p:tavLst>
                                        <p:tav tm="0">
                                          <p:val>
                                            <p:fltVal val="0"/>
                                          </p:val>
                                        </p:tav>
                                        <p:tav tm="100000">
                                          <p:val>
                                            <p:strVal val="#ppt_w"/>
                                          </p:val>
                                        </p:tav>
                                      </p:tavLst>
                                    </p:anim>
                                    <p:anim calcmode="lin" valueType="num">
                                      <p:cBhvr>
                                        <p:cTn id="11" dur="500" fill="hold"/>
                                        <p:tgtEl>
                                          <p:spTgt spid="49"/>
                                        </p:tgtEl>
                                        <p:attrNameLst>
                                          <p:attrName>ppt_h</p:attrName>
                                        </p:attrNameLst>
                                      </p:cBhvr>
                                      <p:tavLst>
                                        <p:tav tm="0">
                                          <p:val>
                                            <p:fltVal val="0"/>
                                          </p:val>
                                        </p:tav>
                                        <p:tav tm="100000">
                                          <p:val>
                                            <p:strVal val="#ppt_h"/>
                                          </p:val>
                                        </p:tav>
                                      </p:tavLst>
                                    </p:anim>
                                    <p:animEffect transition="in" filter="fade">
                                      <p:cBhvr>
                                        <p:cTn id="12" dur="500"/>
                                        <p:tgtEl>
                                          <p:spTgt spid="49"/>
                                        </p:tgtEl>
                                      </p:cBhvr>
                                    </p:animEffect>
                                  </p:childTnLst>
                                </p:cTn>
                              </p:par>
                              <p:par>
                                <p:cTn id="13" presetID="53" presetClass="entr" presetSubtype="16" fill="hold" nodeType="withEffect">
                                  <p:stCondLst>
                                    <p:cond delay="700"/>
                                  </p:stCondLst>
                                  <p:childTnLst>
                                    <p:set>
                                      <p:cBhvr>
                                        <p:cTn id="14" dur="1" fill="hold">
                                          <p:stCondLst>
                                            <p:cond delay="0"/>
                                          </p:stCondLst>
                                        </p:cTn>
                                        <p:tgtEl>
                                          <p:spTgt spid="23"/>
                                        </p:tgtEl>
                                        <p:attrNameLst>
                                          <p:attrName>style.visibility</p:attrName>
                                        </p:attrNameLst>
                                      </p:cBhvr>
                                      <p:to>
                                        <p:strVal val="visible"/>
                                      </p:to>
                                    </p:set>
                                    <p:anim calcmode="lin" valueType="num">
                                      <p:cBhvr>
                                        <p:cTn id="15" dur="450" fill="hold"/>
                                        <p:tgtEl>
                                          <p:spTgt spid="23"/>
                                        </p:tgtEl>
                                        <p:attrNameLst>
                                          <p:attrName>ppt_w</p:attrName>
                                        </p:attrNameLst>
                                      </p:cBhvr>
                                      <p:tavLst>
                                        <p:tav tm="0">
                                          <p:val>
                                            <p:fltVal val="0"/>
                                          </p:val>
                                        </p:tav>
                                        <p:tav tm="100000">
                                          <p:val>
                                            <p:strVal val="#ppt_w"/>
                                          </p:val>
                                        </p:tav>
                                      </p:tavLst>
                                    </p:anim>
                                    <p:anim calcmode="lin" valueType="num">
                                      <p:cBhvr>
                                        <p:cTn id="16" dur="450" fill="hold"/>
                                        <p:tgtEl>
                                          <p:spTgt spid="23"/>
                                        </p:tgtEl>
                                        <p:attrNameLst>
                                          <p:attrName>ppt_h</p:attrName>
                                        </p:attrNameLst>
                                      </p:cBhvr>
                                      <p:tavLst>
                                        <p:tav tm="0">
                                          <p:val>
                                            <p:fltVal val="0"/>
                                          </p:val>
                                        </p:tav>
                                        <p:tav tm="100000">
                                          <p:val>
                                            <p:strVal val="#ppt_h"/>
                                          </p:val>
                                        </p:tav>
                                      </p:tavLst>
                                    </p:anim>
                                    <p:animEffect transition="in" filter="fade">
                                      <p:cBhvr>
                                        <p:cTn id="17" dur="450"/>
                                        <p:tgtEl>
                                          <p:spTgt spid="23"/>
                                        </p:tgtEl>
                                      </p:cBhvr>
                                    </p:animEffect>
                                  </p:childTnLst>
                                </p:cTn>
                              </p:par>
                              <p:par>
                                <p:cTn id="18" presetID="53" presetClass="entr" presetSubtype="16" fill="hold" nodeType="withEffect">
                                  <p:stCondLst>
                                    <p:cond delay="7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par>
                                <p:cTn id="23" presetID="53" presetClass="entr" presetSubtype="16" fill="hold" nodeType="withEffect">
                                  <p:stCondLst>
                                    <p:cond delay="70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Effect transition="in" filter="fade">
                                      <p:cBhvr>
                                        <p:cTn id="27" dur="500"/>
                                        <p:tgtEl>
                                          <p:spTgt spid="30"/>
                                        </p:tgtEl>
                                      </p:cBhvr>
                                    </p:animEffect>
                                  </p:childTnLst>
                                </p:cTn>
                              </p:par>
                            </p:childTnLst>
                          </p:cTn>
                        </p:par>
                        <p:par>
                          <p:cTn id="28" fill="hold">
                            <p:stCondLst>
                              <p:cond delay="1200"/>
                            </p:stCondLst>
                            <p:childTnLst>
                              <p:par>
                                <p:cTn id="29" presetID="49" presetClass="entr" presetSubtype="0" decel="100000" fill="hold" grpId="0" nodeType="afterEffect">
                                  <p:stCondLst>
                                    <p:cond delay="0"/>
                                  </p:stCondLst>
                                  <p:iterate type="lt">
                                    <p:tmPct val="10000"/>
                                  </p:iterate>
                                  <p:childTnLst>
                                    <p:set>
                                      <p:cBhvr>
                                        <p:cTn id="30" dur="1" fill="hold">
                                          <p:stCondLst>
                                            <p:cond delay="0"/>
                                          </p:stCondLst>
                                        </p:cTn>
                                        <p:tgtEl>
                                          <p:spTgt spid="33"/>
                                        </p:tgtEl>
                                        <p:attrNameLst>
                                          <p:attrName>style.visibility</p:attrName>
                                        </p:attrNameLst>
                                      </p:cBhvr>
                                      <p:to>
                                        <p:strVal val="visible"/>
                                      </p:to>
                                    </p:set>
                                    <p:anim calcmode="lin" valueType="num">
                                      <p:cBhvr>
                                        <p:cTn id="31" dur="1000" fill="hold"/>
                                        <p:tgtEl>
                                          <p:spTgt spid="33"/>
                                        </p:tgtEl>
                                        <p:attrNameLst>
                                          <p:attrName>ppt_w</p:attrName>
                                        </p:attrNameLst>
                                      </p:cBhvr>
                                      <p:tavLst>
                                        <p:tav tm="0">
                                          <p:val>
                                            <p:fltVal val="0"/>
                                          </p:val>
                                        </p:tav>
                                        <p:tav tm="100000">
                                          <p:val>
                                            <p:strVal val="#ppt_w"/>
                                          </p:val>
                                        </p:tav>
                                      </p:tavLst>
                                    </p:anim>
                                    <p:anim calcmode="lin" valueType="num">
                                      <p:cBhvr>
                                        <p:cTn id="32" dur="1000" fill="hold"/>
                                        <p:tgtEl>
                                          <p:spTgt spid="33"/>
                                        </p:tgtEl>
                                        <p:attrNameLst>
                                          <p:attrName>ppt_h</p:attrName>
                                        </p:attrNameLst>
                                      </p:cBhvr>
                                      <p:tavLst>
                                        <p:tav tm="0">
                                          <p:val>
                                            <p:fltVal val="0"/>
                                          </p:val>
                                        </p:tav>
                                        <p:tav tm="100000">
                                          <p:val>
                                            <p:strVal val="#ppt_h"/>
                                          </p:val>
                                        </p:tav>
                                      </p:tavLst>
                                    </p:anim>
                                    <p:anim calcmode="lin" valueType="num">
                                      <p:cBhvr>
                                        <p:cTn id="33" dur="1000" fill="hold"/>
                                        <p:tgtEl>
                                          <p:spTgt spid="33"/>
                                        </p:tgtEl>
                                        <p:attrNameLst>
                                          <p:attrName>style.rotation</p:attrName>
                                        </p:attrNameLst>
                                      </p:cBhvr>
                                      <p:tavLst>
                                        <p:tav tm="0">
                                          <p:val>
                                            <p:fltVal val="360"/>
                                          </p:val>
                                        </p:tav>
                                        <p:tav tm="100000">
                                          <p:val>
                                            <p:fltVal val="0"/>
                                          </p:val>
                                        </p:tav>
                                      </p:tavLst>
                                    </p:anim>
                                    <p:animEffect transition="in" filter="fade">
                                      <p:cBhvr>
                                        <p:cTn id="34" dur="10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44444E-6 -3.95062E-6 L 0.46111 0.0034 " pathEditMode="relative" rAng="0" ptsTypes="AA">
                                      <p:cBhvr>
                                        <p:cTn id="48" dur="2000" fill="hold"/>
                                        <p:tgtEl>
                                          <p:spTgt spid="45"/>
                                        </p:tgtEl>
                                        <p:attrNameLst>
                                          <p:attrName>ppt_x</p:attrName>
                                          <p:attrName>ppt_y</p:attrName>
                                        </p:attrNameLst>
                                      </p:cBhvr>
                                      <p:rCtr x="23056" y="154"/>
                                    </p:animMotion>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barn(inVertical)">
                                      <p:cBhvr>
                                        <p:cTn id="53" dur="500"/>
                                        <p:tgtEl>
                                          <p:spTgt spid="34"/>
                                        </p:tgtEl>
                                      </p:cBhvr>
                                    </p:animEffect>
                                  </p:childTnLst>
                                </p:cTn>
                              </p:par>
                            </p:childTnLst>
                          </p:cTn>
                        </p:par>
                        <p:par>
                          <p:cTn id="54" fill="hold">
                            <p:stCondLst>
                              <p:cond delay="500"/>
                            </p:stCondLst>
                            <p:childTnLst>
                              <p:par>
                                <p:cTn id="55" presetID="23" presetClass="entr" presetSubtype="528" fill="hold" grpId="0" nodeType="after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p:cTn id="57" dur="500" fill="hold"/>
                                        <p:tgtEl>
                                          <p:spTgt spid="60"/>
                                        </p:tgtEl>
                                        <p:attrNameLst>
                                          <p:attrName>ppt_w</p:attrName>
                                        </p:attrNameLst>
                                      </p:cBhvr>
                                      <p:tavLst>
                                        <p:tav tm="0">
                                          <p:val>
                                            <p:fltVal val="0"/>
                                          </p:val>
                                        </p:tav>
                                        <p:tav tm="100000">
                                          <p:val>
                                            <p:strVal val="#ppt_w"/>
                                          </p:val>
                                        </p:tav>
                                      </p:tavLst>
                                    </p:anim>
                                    <p:anim calcmode="lin" valueType="num">
                                      <p:cBhvr>
                                        <p:cTn id="58" dur="500" fill="hold"/>
                                        <p:tgtEl>
                                          <p:spTgt spid="60"/>
                                        </p:tgtEl>
                                        <p:attrNameLst>
                                          <p:attrName>ppt_h</p:attrName>
                                        </p:attrNameLst>
                                      </p:cBhvr>
                                      <p:tavLst>
                                        <p:tav tm="0">
                                          <p:val>
                                            <p:fltVal val="0"/>
                                          </p:val>
                                        </p:tav>
                                        <p:tav tm="100000">
                                          <p:val>
                                            <p:strVal val="#ppt_h"/>
                                          </p:val>
                                        </p:tav>
                                      </p:tavLst>
                                    </p:anim>
                                    <p:anim calcmode="lin" valueType="num">
                                      <p:cBhvr>
                                        <p:cTn id="59" dur="500" fill="hold"/>
                                        <p:tgtEl>
                                          <p:spTgt spid="60"/>
                                        </p:tgtEl>
                                        <p:attrNameLst>
                                          <p:attrName>ppt_x</p:attrName>
                                        </p:attrNameLst>
                                      </p:cBhvr>
                                      <p:tavLst>
                                        <p:tav tm="0">
                                          <p:val>
                                            <p:fltVal val="0.5"/>
                                          </p:val>
                                        </p:tav>
                                        <p:tav tm="100000">
                                          <p:val>
                                            <p:strVal val="#ppt_x"/>
                                          </p:val>
                                        </p:tav>
                                      </p:tavLst>
                                    </p:anim>
                                    <p:anim calcmode="lin" valueType="num">
                                      <p:cBhvr>
                                        <p:cTn id="60" dur="500" fill="hold"/>
                                        <p:tgtEl>
                                          <p:spTgt spid="60"/>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250"/>
                                  </p:stCondLst>
                                  <p:childTnLst>
                                    <p:set>
                                      <p:cBhvr>
                                        <p:cTn id="62" dur="1" fill="hold">
                                          <p:stCondLst>
                                            <p:cond delay="0"/>
                                          </p:stCondLst>
                                        </p:cTn>
                                        <p:tgtEl>
                                          <p:spTgt spid="61"/>
                                        </p:tgtEl>
                                        <p:attrNameLst>
                                          <p:attrName>style.visibility</p:attrName>
                                        </p:attrNameLst>
                                      </p:cBhvr>
                                      <p:to>
                                        <p:strVal val="visible"/>
                                      </p:to>
                                    </p:set>
                                    <p:anim calcmode="lin" valueType="num">
                                      <p:cBhvr>
                                        <p:cTn id="63" dur="500" fill="hold"/>
                                        <p:tgtEl>
                                          <p:spTgt spid="61"/>
                                        </p:tgtEl>
                                        <p:attrNameLst>
                                          <p:attrName>ppt_w</p:attrName>
                                        </p:attrNameLst>
                                      </p:cBhvr>
                                      <p:tavLst>
                                        <p:tav tm="0">
                                          <p:val>
                                            <p:fltVal val="0"/>
                                          </p:val>
                                        </p:tav>
                                        <p:tav tm="100000">
                                          <p:val>
                                            <p:strVal val="#ppt_w"/>
                                          </p:val>
                                        </p:tav>
                                      </p:tavLst>
                                    </p:anim>
                                    <p:anim calcmode="lin" valueType="num">
                                      <p:cBhvr>
                                        <p:cTn id="64" dur="500" fill="hold"/>
                                        <p:tgtEl>
                                          <p:spTgt spid="61"/>
                                        </p:tgtEl>
                                        <p:attrNameLst>
                                          <p:attrName>ppt_h</p:attrName>
                                        </p:attrNameLst>
                                      </p:cBhvr>
                                      <p:tavLst>
                                        <p:tav tm="0">
                                          <p:val>
                                            <p:fltVal val="0"/>
                                          </p:val>
                                        </p:tav>
                                        <p:tav tm="100000">
                                          <p:val>
                                            <p:strVal val="#ppt_h"/>
                                          </p:val>
                                        </p:tav>
                                      </p:tavLst>
                                    </p:anim>
                                    <p:anim calcmode="lin" valueType="num">
                                      <p:cBhvr>
                                        <p:cTn id="65" dur="500" fill="hold"/>
                                        <p:tgtEl>
                                          <p:spTgt spid="61"/>
                                        </p:tgtEl>
                                        <p:attrNameLst>
                                          <p:attrName>ppt_x</p:attrName>
                                        </p:attrNameLst>
                                      </p:cBhvr>
                                      <p:tavLst>
                                        <p:tav tm="0">
                                          <p:val>
                                            <p:fltVal val="0.5"/>
                                          </p:val>
                                        </p:tav>
                                        <p:tav tm="100000">
                                          <p:val>
                                            <p:strVal val="#ppt_x"/>
                                          </p:val>
                                        </p:tav>
                                      </p:tavLst>
                                    </p:anim>
                                    <p:anim calcmode="lin" valueType="num">
                                      <p:cBhvr>
                                        <p:cTn id="66" dur="500" fill="hold"/>
                                        <p:tgtEl>
                                          <p:spTgt spid="61"/>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500"/>
                                  </p:stCondLst>
                                  <p:childTnLst>
                                    <p:set>
                                      <p:cBhvr>
                                        <p:cTn id="68" dur="1" fill="hold">
                                          <p:stCondLst>
                                            <p:cond delay="0"/>
                                          </p:stCondLst>
                                        </p:cTn>
                                        <p:tgtEl>
                                          <p:spTgt spid="58"/>
                                        </p:tgtEl>
                                        <p:attrNameLst>
                                          <p:attrName>style.visibility</p:attrName>
                                        </p:attrNameLst>
                                      </p:cBhvr>
                                      <p:to>
                                        <p:strVal val="visible"/>
                                      </p:to>
                                    </p:set>
                                    <p:anim calcmode="lin" valueType="num">
                                      <p:cBhvr>
                                        <p:cTn id="69" dur="500" fill="hold"/>
                                        <p:tgtEl>
                                          <p:spTgt spid="58"/>
                                        </p:tgtEl>
                                        <p:attrNameLst>
                                          <p:attrName>ppt_w</p:attrName>
                                        </p:attrNameLst>
                                      </p:cBhvr>
                                      <p:tavLst>
                                        <p:tav tm="0">
                                          <p:val>
                                            <p:fltVal val="0"/>
                                          </p:val>
                                        </p:tav>
                                        <p:tav tm="100000">
                                          <p:val>
                                            <p:strVal val="#ppt_w"/>
                                          </p:val>
                                        </p:tav>
                                      </p:tavLst>
                                    </p:anim>
                                    <p:anim calcmode="lin" valueType="num">
                                      <p:cBhvr>
                                        <p:cTn id="70" dur="500" fill="hold"/>
                                        <p:tgtEl>
                                          <p:spTgt spid="58"/>
                                        </p:tgtEl>
                                        <p:attrNameLst>
                                          <p:attrName>ppt_h</p:attrName>
                                        </p:attrNameLst>
                                      </p:cBhvr>
                                      <p:tavLst>
                                        <p:tav tm="0">
                                          <p:val>
                                            <p:fltVal val="0"/>
                                          </p:val>
                                        </p:tav>
                                        <p:tav tm="100000">
                                          <p:val>
                                            <p:strVal val="#ppt_h"/>
                                          </p:val>
                                        </p:tav>
                                      </p:tavLst>
                                    </p:anim>
                                    <p:anim calcmode="lin" valueType="num">
                                      <p:cBhvr>
                                        <p:cTn id="71" dur="500" fill="hold"/>
                                        <p:tgtEl>
                                          <p:spTgt spid="58"/>
                                        </p:tgtEl>
                                        <p:attrNameLst>
                                          <p:attrName>ppt_x</p:attrName>
                                        </p:attrNameLst>
                                      </p:cBhvr>
                                      <p:tavLst>
                                        <p:tav tm="0">
                                          <p:val>
                                            <p:fltVal val="0.5"/>
                                          </p:val>
                                        </p:tav>
                                        <p:tav tm="100000">
                                          <p:val>
                                            <p:strVal val="#ppt_x"/>
                                          </p:val>
                                        </p:tav>
                                      </p:tavLst>
                                    </p:anim>
                                    <p:anim calcmode="lin" valueType="num">
                                      <p:cBhvr>
                                        <p:cTn id="72" dur="500" fill="hold"/>
                                        <p:tgtEl>
                                          <p:spTgt spid="58"/>
                                        </p:tgtEl>
                                        <p:attrNameLst>
                                          <p:attrName>ppt_y</p:attrName>
                                        </p:attrNameLst>
                                      </p:cBhvr>
                                      <p:tavLst>
                                        <p:tav tm="0">
                                          <p:val>
                                            <p:fltVal val="0.5"/>
                                          </p:val>
                                        </p:tav>
                                        <p:tav tm="100000">
                                          <p:val>
                                            <p:strVal val="#ppt_y"/>
                                          </p:val>
                                        </p:tav>
                                      </p:tavLst>
                                    </p:anim>
                                  </p:childTnLst>
                                </p:cTn>
                              </p:par>
                              <p:par>
                                <p:cTn id="73" presetID="23" presetClass="entr" presetSubtype="528" fill="hold" grpId="0" nodeType="withEffect">
                                  <p:stCondLst>
                                    <p:cond delay="750"/>
                                  </p:stCondLst>
                                  <p:childTnLst>
                                    <p:set>
                                      <p:cBhvr>
                                        <p:cTn id="74" dur="1" fill="hold">
                                          <p:stCondLst>
                                            <p:cond delay="0"/>
                                          </p:stCondLst>
                                        </p:cTn>
                                        <p:tgtEl>
                                          <p:spTgt spid="59"/>
                                        </p:tgtEl>
                                        <p:attrNameLst>
                                          <p:attrName>style.visibility</p:attrName>
                                        </p:attrNameLst>
                                      </p:cBhvr>
                                      <p:to>
                                        <p:strVal val="visible"/>
                                      </p:to>
                                    </p:set>
                                    <p:anim calcmode="lin" valueType="num">
                                      <p:cBhvr>
                                        <p:cTn id="75" dur="500" fill="hold"/>
                                        <p:tgtEl>
                                          <p:spTgt spid="59"/>
                                        </p:tgtEl>
                                        <p:attrNameLst>
                                          <p:attrName>ppt_w</p:attrName>
                                        </p:attrNameLst>
                                      </p:cBhvr>
                                      <p:tavLst>
                                        <p:tav tm="0">
                                          <p:val>
                                            <p:fltVal val="0"/>
                                          </p:val>
                                        </p:tav>
                                        <p:tav tm="100000">
                                          <p:val>
                                            <p:strVal val="#ppt_w"/>
                                          </p:val>
                                        </p:tav>
                                      </p:tavLst>
                                    </p:anim>
                                    <p:anim calcmode="lin" valueType="num">
                                      <p:cBhvr>
                                        <p:cTn id="76" dur="500" fill="hold"/>
                                        <p:tgtEl>
                                          <p:spTgt spid="59"/>
                                        </p:tgtEl>
                                        <p:attrNameLst>
                                          <p:attrName>ppt_h</p:attrName>
                                        </p:attrNameLst>
                                      </p:cBhvr>
                                      <p:tavLst>
                                        <p:tav tm="0">
                                          <p:val>
                                            <p:fltVal val="0"/>
                                          </p:val>
                                        </p:tav>
                                        <p:tav tm="100000">
                                          <p:val>
                                            <p:strVal val="#ppt_h"/>
                                          </p:val>
                                        </p:tav>
                                      </p:tavLst>
                                    </p:anim>
                                    <p:anim calcmode="lin" valueType="num">
                                      <p:cBhvr>
                                        <p:cTn id="77" dur="500" fill="hold"/>
                                        <p:tgtEl>
                                          <p:spTgt spid="59"/>
                                        </p:tgtEl>
                                        <p:attrNameLst>
                                          <p:attrName>ppt_x</p:attrName>
                                        </p:attrNameLst>
                                      </p:cBhvr>
                                      <p:tavLst>
                                        <p:tav tm="0">
                                          <p:val>
                                            <p:fltVal val="0.5"/>
                                          </p:val>
                                        </p:tav>
                                        <p:tav tm="100000">
                                          <p:val>
                                            <p:strVal val="#ppt_x"/>
                                          </p:val>
                                        </p:tav>
                                      </p:tavLst>
                                    </p:anim>
                                    <p:anim calcmode="lin" valueType="num">
                                      <p:cBhvr>
                                        <p:cTn id="78" dur="500" fill="hold"/>
                                        <p:tgtEl>
                                          <p:spTgt spid="59"/>
                                        </p:tgtEl>
                                        <p:attrNameLst>
                                          <p:attrName>ppt_y</p:attrName>
                                        </p:attrNameLst>
                                      </p:cBhvr>
                                      <p:tavLst>
                                        <p:tav tm="0">
                                          <p:val>
                                            <p:fltVal val="0.5"/>
                                          </p:val>
                                        </p:tav>
                                        <p:tav tm="100000">
                                          <p:val>
                                            <p:strVal val="#ppt_y"/>
                                          </p:val>
                                        </p:tav>
                                      </p:tavLst>
                                    </p:anim>
                                  </p:childTnLst>
                                </p:cTn>
                              </p:par>
                            </p:childTnLst>
                          </p:cTn>
                        </p:par>
                        <p:par>
                          <p:cTn id="79" fill="hold">
                            <p:stCondLst>
                              <p:cond delay="1750"/>
                            </p:stCondLst>
                            <p:childTnLst>
                              <p:par>
                                <p:cTn id="80" presetID="49" presetClass="entr" presetSubtype="0" decel="100000" fill="hold" grpId="0" nodeType="afterEffect">
                                  <p:stCondLst>
                                    <p:cond delay="0"/>
                                  </p:stCondLst>
                                  <p:iterate type="lt">
                                    <p:tmPct val="10000"/>
                                  </p:iterate>
                                  <p:childTnLst>
                                    <p:set>
                                      <p:cBhvr>
                                        <p:cTn id="81" dur="1" fill="hold">
                                          <p:stCondLst>
                                            <p:cond delay="0"/>
                                          </p:stCondLst>
                                        </p:cTn>
                                        <p:tgtEl>
                                          <p:spTgt spid="35"/>
                                        </p:tgtEl>
                                        <p:attrNameLst>
                                          <p:attrName>style.visibility</p:attrName>
                                        </p:attrNameLst>
                                      </p:cBhvr>
                                      <p:to>
                                        <p:strVal val="visible"/>
                                      </p:to>
                                    </p:set>
                                    <p:anim calcmode="lin" valueType="num">
                                      <p:cBhvr>
                                        <p:cTn id="82" dur="1000" fill="hold"/>
                                        <p:tgtEl>
                                          <p:spTgt spid="35"/>
                                        </p:tgtEl>
                                        <p:attrNameLst>
                                          <p:attrName>ppt_w</p:attrName>
                                        </p:attrNameLst>
                                      </p:cBhvr>
                                      <p:tavLst>
                                        <p:tav tm="0">
                                          <p:val>
                                            <p:fltVal val="0"/>
                                          </p:val>
                                        </p:tav>
                                        <p:tav tm="100000">
                                          <p:val>
                                            <p:strVal val="#ppt_w"/>
                                          </p:val>
                                        </p:tav>
                                      </p:tavLst>
                                    </p:anim>
                                    <p:anim calcmode="lin" valueType="num">
                                      <p:cBhvr>
                                        <p:cTn id="83" dur="1000" fill="hold"/>
                                        <p:tgtEl>
                                          <p:spTgt spid="35"/>
                                        </p:tgtEl>
                                        <p:attrNameLst>
                                          <p:attrName>ppt_h</p:attrName>
                                        </p:attrNameLst>
                                      </p:cBhvr>
                                      <p:tavLst>
                                        <p:tav tm="0">
                                          <p:val>
                                            <p:fltVal val="0"/>
                                          </p:val>
                                        </p:tav>
                                        <p:tav tm="100000">
                                          <p:val>
                                            <p:strVal val="#ppt_h"/>
                                          </p:val>
                                        </p:tav>
                                      </p:tavLst>
                                    </p:anim>
                                    <p:anim calcmode="lin" valueType="num">
                                      <p:cBhvr>
                                        <p:cTn id="84" dur="1000" fill="hold"/>
                                        <p:tgtEl>
                                          <p:spTgt spid="35"/>
                                        </p:tgtEl>
                                        <p:attrNameLst>
                                          <p:attrName>style.rotation</p:attrName>
                                        </p:attrNameLst>
                                      </p:cBhvr>
                                      <p:tavLst>
                                        <p:tav tm="0">
                                          <p:val>
                                            <p:fltVal val="360"/>
                                          </p:val>
                                        </p:tav>
                                        <p:tav tm="100000">
                                          <p:val>
                                            <p:fltVal val="0"/>
                                          </p:val>
                                        </p:tav>
                                      </p:tavLst>
                                    </p:anim>
                                    <p:animEffect transition="in" filter="fade">
                                      <p:cBhvr>
                                        <p:cTn id="8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7" grpId="0"/>
      <p:bldP spid="62" grpId="0" animBg="1"/>
      <p:bldP spid="33" grpId="0"/>
      <p:bldP spid="34"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grpSp>
        <p:nvGrpSpPr>
          <p:cNvPr id="3" name="组合 2"/>
          <p:cNvGrpSpPr/>
          <p:nvPr/>
        </p:nvGrpSpPr>
        <p:grpSpPr>
          <a:xfrm>
            <a:off x="296082" y="292100"/>
            <a:ext cx="599329" cy="599329"/>
            <a:chOff x="2112182" y="3122122"/>
            <a:chExt cx="935818" cy="935818"/>
          </a:xfrm>
        </p:grpSpPr>
        <p:sp>
          <p:nvSpPr>
            <p:cNvPr id="4" name="椭圆 3"/>
            <p:cNvSpPr/>
            <p:nvPr/>
          </p:nvSpPr>
          <p:spPr>
            <a:xfrm>
              <a:off x="2112182" y="3122122"/>
              <a:ext cx="935818" cy="935818"/>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KSO_Shape"/>
            <p:cNvSpPr/>
            <p:nvPr/>
          </p:nvSpPr>
          <p:spPr bwMode="auto">
            <a:xfrm>
              <a:off x="2220051" y="3321801"/>
              <a:ext cx="720080" cy="536460"/>
            </a:xfrm>
            <a:custGeom>
              <a:avLst/>
              <a:gdLst>
                <a:gd name="T0" fmla="*/ 1318145 w 2143125"/>
                <a:gd name="T1" fmla="*/ 917194 h 1597025"/>
                <a:gd name="T2" fmla="*/ 1379831 w 2143125"/>
                <a:gd name="T3" fmla="*/ 1137598 h 1597025"/>
                <a:gd name="T4" fmla="*/ 1335097 w 2143125"/>
                <a:gd name="T5" fmla="*/ 1268287 h 1597025"/>
                <a:gd name="T6" fmla="*/ 1208192 w 2143125"/>
                <a:gd name="T7" fmla="*/ 1359886 h 1597025"/>
                <a:gd name="T8" fmla="*/ 922597 w 2143125"/>
                <a:gd name="T9" fmla="*/ 1418283 h 1597025"/>
                <a:gd name="T10" fmla="*/ 657487 w 2143125"/>
                <a:gd name="T11" fmla="*/ 1338693 h 1597025"/>
                <a:gd name="T12" fmla="*/ 552478 w 2143125"/>
                <a:gd name="T13" fmla="*/ 1242149 h 1597025"/>
                <a:gd name="T14" fmla="*/ 531288 w 2143125"/>
                <a:gd name="T15" fmla="*/ 1081555 h 1597025"/>
                <a:gd name="T16" fmla="*/ 616755 w 2143125"/>
                <a:gd name="T17" fmla="*/ 873161 h 1597025"/>
                <a:gd name="T18" fmla="*/ 1793602 w 2143125"/>
                <a:gd name="T19" fmla="*/ 648696 h 1597025"/>
                <a:gd name="T20" fmla="*/ 1890429 w 2143125"/>
                <a:gd name="T21" fmla="*/ 826850 h 1597025"/>
                <a:gd name="T22" fmla="*/ 1893955 w 2143125"/>
                <a:gd name="T23" fmla="*/ 997719 h 1597025"/>
                <a:gd name="T24" fmla="*/ 1811228 w 2143125"/>
                <a:gd name="T25" fmla="*/ 1095258 h 1597025"/>
                <a:gd name="T26" fmla="*/ 1583730 w 2143125"/>
                <a:gd name="T27" fmla="*/ 1181514 h 1597025"/>
                <a:gd name="T28" fmla="*/ 1467631 w 2143125"/>
                <a:gd name="T29" fmla="*/ 1082095 h 1597025"/>
                <a:gd name="T30" fmla="*/ 1367044 w 2143125"/>
                <a:gd name="T31" fmla="*/ 822855 h 1597025"/>
                <a:gd name="T32" fmla="*/ 1287607 w 2143125"/>
                <a:gd name="T33" fmla="*/ 640469 h 1597025"/>
                <a:gd name="T34" fmla="*/ 637786 w 2143125"/>
                <a:gd name="T35" fmla="*/ 718735 h 1597025"/>
                <a:gd name="T36" fmla="*/ 475984 w 2143125"/>
                <a:gd name="T37" fmla="*/ 936375 h 1597025"/>
                <a:gd name="T38" fmla="*/ 436888 w 2143125"/>
                <a:gd name="T39" fmla="*/ 1185275 h 1597025"/>
                <a:gd name="T40" fmla="*/ 191242 w 2143125"/>
                <a:gd name="T41" fmla="*/ 1146495 h 1597025"/>
                <a:gd name="T42" fmla="*/ 46633 w 2143125"/>
                <a:gd name="T43" fmla="*/ 1053656 h 1597025"/>
                <a:gd name="T44" fmla="*/ 0 w 2143125"/>
                <a:gd name="T45" fmla="*/ 940371 h 1597025"/>
                <a:gd name="T46" fmla="*/ 50165 w 2143125"/>
                <a:gd name="T47" fmla="*/ 736128 h 1597025"/>
                <a:gd name="T48" fmla="*/ 952970 w 2143125"/>
                <a:gd name="T49" fmla="*/ 136844 h 1597025"/>
                <a:gd name="T50" fmla="*/ 1076540 w 2143125"/>
                <a:gd name="T51" fmla="*/ 163209 h 1597025"/>
                <a:gd name="T52" fmla="*/ 1174924 w 2143125"/>
                <a:gd name="T53" fmla="*/ 235007 h 1597025"/>
                <a:gd name="T54" fmla="*/ 1237061 w 2143125"/>
                <a:gd name="T55" fmla="*/ 340233 h 1597025"/>
                <a:gd name="T56" fmla="*/ 1251420 w 2143125"/>
                <a:gd name="T57" fmla="*/ 467116 h 1597025"/>
                <a:gd name="T58" fmla="*/ 1213290 w 2143125"/>
                <a:gd name="T59" fmla="*/ 585759 h 1597025"/>
                <a:gd name="T60" fmla="*/ 1132322 w 2143125"/>
                <a:gd name="T61" fmla="*/ 676861 h 1597025"/>
                <a:gd name="T62" fmla="*/ 1020756 w 2143125"/>
                <a:gd name="T63" fmla="*/ 728650 h 1597025"/>
                <a:gd name="T64" fmla="*/ 892716 w 2143125"/>
                <a:gd name="T65" fmla="*/ 730298 h 1597025"/>
                <a:gd name="T66" fmla="*/ 779502 w 2143125"/>
                <a:gd name="T67" fmla="*/ 680863 h 1597025"/>
                <a:gd name="T68" fmla="*/ 696652 w 2143125"/>
                <a:gd name="T69" fmla="*/ 592115 h 1597025"/>
                <a:gd name="T70" fmla="*/ 655933 w 2143125"/>
                <a:gd name="T71" fmla="*/ 474649 h 1597025"/>
                <a:gd name="T72" fmla="*/ 666760 w 2143125"/>
                <a:gd name="T73" fmla="*/ 347531 h 1597025"/>
                <a:gd name="T74" fmla="*/ 726308 w 2143125"/>
                <a:gd name="T75" fmla="*/ 240187 h 1597025"/>
                <a:gd name="T76" fmla="*/ 823046 w 2143125"/>
                <a:gd name="T77" fmla="*/ 166505 h 1597025"/>
                <a:gd name="T78" fmla="*/ 945438 w 2143125"/>
                <a:gd name="T79" fmla="*/ 136844 h 1597025"/>
                <a:gd name="T80" fmla="*/ 1618384 w 2143125"/>
                <a:gd name="T81" fmla="*/ 22111 h 1597025"/>
                <a:gd name="T82" fmla="*/ 1763195 w 2143125"/>
                <a:gd name="T83" fmla="*/ 163718 h 1597025"/>
                <a:gd name="T84" fmla="*/ 1787878 w 2143125"/>
                <a:gd name="T85" fmla="*/ 278038 h 1597025"/>
                <a:gd name="T86" fmla="*/ 1763195 w 2143125"/>
                <a:gd name="T87" fmla="*/ 392122 h 1597025"/>
                <a:gd name="T88" fmla="*/ 1618384 w 2143125"/>
                <a:gd name="T89" fmla="*/ 533963 h 1597025"/>
                <a:gd name="T90" fmla="*/ 1498492 w 2143125"/>
                <a:gd name="T91" fmla="*/ 555604 h 1597025"/>
                <a:gd name="T92" fmla="*/ 1344043 w 2143125"/>
                <a:gd name="T93" fmla="*/ 467159 h 1597025"/>
                <a:gd name="T94" fmla="*/ 1325941 w 2143125"/>
                <a:gd name="T95" fmla="*/ 314968 h 1597025"/>
                <a:gd name="T96" fmla="*/ 1255886 w 2143125"/>
                <a:gd name="T97" fmla="*/ 187946 h 1597025"/>
                <a:gd name="T98" fmla="*/ 1350390 w 2143125"/>
                <a:gd name="T99" fmla="*/ 51280 h 1597025"/>
                <a:gd name="T100" fmla="*/ 396165 w 2143125"/>
                <a:gd name="T101" fmla="*/ 0 h 1597025"/>
                <a:gd name="T102" fmla="*/ 564484 w 2143125"/>
                <a:gd name="T103" fmla="*/ 57396 h 1597025"/>
                <a:gd name="T104" fmla="*/ 645353 w 2143125"/>
                <a:gd name="T105" fmla="*/ 194532 h 1597025"/>
                <a:gd name="T106" fmla="*/ 578120 w 2143125"/>
                <a:gd name="T107" fmla="*/ 323201 h 1597025"/>
                <a:gd name="T108" fmla="*/ 564014 w 2143125"/>
                <a:gd name="T109" fmla="*/ 482449 h 1597025"/>
                <a:gd name="T110" fmla="*/ 396165 w 2143125"/>
                <a:gd name="T111" fmla="*/ 555840 h 1597025"/>
                <a:gd name="T112" fmla="*/ 281916 w 2143125"/>
                <a:gd name="T113" fmla="*/ 531141 h 1597025"/>
                <a:gd name="T114" fmla="*/ 140396 w 2143125"/>
                <a:gd name="T115" fmla="*/ 386242 h 1597025"/>
                <a:gd name="T116" fmla="*/ 118533 w 2143125"/>
                <a:gd name="T117" fmla="*/ 270745 h 1597025"/>
                <a:gd name="T118" fmla="*/ 145803 w 2143125"/>
                <a:gd name="T119" fmla="*/ 157366 h 1597025"/>
                <a:gd name="T120" fmla="*/ 294375 w 2143125"/>
                <a:gd name="T121" fmla="*/ 19524 h 15970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43125" h="1597025">
                  <a:moveTo>
                    <a:pt x="795561" y="879475"/>
                  </a:moveTo>
                  <a:lnTo>
                    <a:pt x="1072091" y="1110003"/>
                  </a:lnTo>
                  <a:lnTo>
                    <a:pt x="1348886" y="879475"/>
                  </a:lnTo>
                  <a:lnTo>
                    <a:pt x="1360276" y="888484"/>
                  </a:lnTo>
                  <a:lnTo>
                    <a:pt x="1371400" y="897758"/>
                  </a:lnTo>
                  <a:lnTo>
                    <a:pt x="1382525" y="907297"/>
                  </a:lnTo>
                  <a:lnTo>
                    <a:pt x="1393120" y="917101"/>
                  </a:lnTo>
                  <a:lnTo>
                    <a:pt x="1403186" y="927435"/>
                  </a:lnTo>
                  <a:lnTo>
                    <a:pt x="1413516" y="937504"/>
                  </a:lnTo>
                  <a:lnTo>
                    <a:pt x="1423316" y="948368"/>
                  </a:lnTo>
                  <a:lnTo>
                    <a:pt x="1432587" y="959497"/>
                  </a:lnTo>
                  <a:lnTo>
                    <a:pt x="1441857" y="970891"/>
                  </a:lnTo>
                  <a:lnTo>
                    <a:pt x="1450863" y="982550"/>
                  </a:lnTo>
                  <a:lnTo>
                    <a:pt x="1459074" y="994739"/>
                  </a:lnTo>
                  <a:lnTo>
                    <a:pt x="1467550" y="1006663"/>
                  </a:lnTo>
                  <a:lnTo>
                    <a:pt x="1475232" y="1019116"/>
                  </a:lnTo>
                  <a:lnTo>
                    <a:pt x="1482913" y="1032100"/>
                  </a:lnTo>
                  <a:lnTo>
                    <a:pt x="1490065" y="1044819"/>
                  </a:lnTo>
                  <a:lnTo>
                    <a:pt x="1496687" y="1057803"/>
                  </a:lnTo>
                  <a:lnTo>
                    <a:pt x="1503308" y="1071581"/>
                  </a:lnTo>
                  <a:lnTo>
                    <a:pt x="1509401" y="1085095"/>
                  </a:lnTo>
                  <a:lnTo>
                    <a:pt x="1515228" y="1098874"/>
                  </a:lnTo>
                  <a:lnTo>
                    <a:pt x="1520525" y="1113182"/>
                  </a:lnTo>
                  <a:lnTo>
                    <a:pt x="1525558" y="1127226"/>
                  </a:lnTo>
                  <a:lnTo>
                    <a:pt x="1530061" y="1141799"/>
                  </a:lnTo>
                  <a:lnTo>
                    <a:pt x="1534034" y="1156638"/>
                  </a:lnTo>
                  <a:lnTo>
                    <a:pt x="1538007" y="1171477"/>
                  </a:lnTo>
                  <a:lnTo>
                    <a:pt x="1541186" y="1186580"/>
                  </a:lnTo>
                  <a:lnTo>
                    <a:pt x="1544364" y="1201684"/>
                  </a:lnTo>
                  <a:lnTo>
                    <a:pt x="1546748" y="1217052"/>
                  </a:lnTo>
                  <a:lnTo>
                    <a:pt x="1548867" y="1232686"/>
                  </a:lnTo>
                  <a:lnTo>
                    <a:pt x="1550456" y="1248319"/>
                  </a:lnTo>
                  <a:lnTo>
                    <a:pt x="1551781" y="1264218"/>
                  </a:lnTo>
                  <a:lnTo>
                    <a:pt x="1552310" y="1280116"/>
                  </a:lnTo>
                  <a:lnTo>
                    <a:pt x="1552575" y="1296279"/>
                  </a:lnTo>
                  <a:lnTo>
                    <a:pt x="1552310" y="1305554"/>
                  </a:lnTo>
                  <a:lnTo>
                    <a:pt x="1551781" y="1314298"/>
                  </a:lnTo>
                  <a:lnTo>
                    <a:pt x="1550456" y="1323307"/>
                  </a:lnTo>
                  <a:lnTo>
                    <a:pt x="1548867" y="1332316"/>
                  </a:lnTo>
                  <a:lnTo>
                    <a:pt x="1547013" y="1341060"/>
                  </a:lnTo>
                  <a:lnTo>
                    <a:pt x="1544894" y="1349539"/>
                  </a:lnTo>
                  <a:lnTo>
                    <a:pt x="1542245" y="1358018"/>
                  </a:lnTo>
                  <a:lnTo>
                    <a:pt x="1539067" y="1366233"/>
                  </a:lnTo>
                  <a:lnTo>
                    <a:pt x="1535623" y="1374182"/>
                  </a:lnTo>
                  <a:lnTo>
                    <a:pt x="1531650" y="1382396"/>
                  </a:lnTo>
                  <a:lnTo>
                    <a:pt x="1527677" y="1390080"/>
                  </a:lnTo>
                  <a:lnTo>
                    <a:pt x="1522909" y="1397765"/>
                  </a:lnTo>
                  <a:lnTo>
                    <a:pt x="1518406" y="1405184"/>
                  </a:lnTo>
                  <a:lnTo>
                    <a:pt x="1513109" y="1412603"/>
                  </a:lnTo>
                  <a:lnTo>
                    <a:pt x="1507811" y="1420022"/>
                  </a:lnTo>
                  <a:lnTo>
                    <a:pt x="1501984" y="1427177"/>
                  </a:lnTo>
                  <a:lnTo>
                    <a:pt x="1495892" y="1433801"/>
                  </a:lnTo>
                  <a:lnTo>
                    <a:pt x="1489800" y="1440955"/>
                  </a:lnTo>
                  <a:lnTo>
                    <a:pt x="1483178" y="1447315"/>
                  </a:lnTo>
                  <a:lnTo>
                    <a:pt x="1476026" y="1453939"/>
                  </a:lnTo>
                  <a:lnTo>
                    <a:pt x="1469404" y="1460298"/>
                  </a:lnTo>
                  <a:lnTo>
                    <a:pt x="1461988" y="1466658"/>
                  </a:lnTo>
                  <a:lnTo>
                    <a:pt x="1454306" y="1472752"/>
                  </a:lnTo>
                  <a:lnTo>
                    <a:pt x="1446360" y="1478582"/>
                  </a:lnTo>
                  <a:lnTo>
                    <a:pt x="1438414" y="1484411"/>
                  </a:lnTo>
                  <a:lnTo>
                    <a:pt x="1430468" y="1490241"/>
                  </a:lnTo>
                  <a:lnTo>
                    <a:pt x="1421992" y="1495540"/>
                  </a:lnTo>
                  <a:lnTo>
                    <a:pt x="1413516" y="1501105"/>
                  </a:lnTo>
                  <a:lnTo>
                    <a:pt x="1404775" y="1506404"/>
                  </a:lnTo>
                  <a:lnTo>
                    <a:pt x="1395769" y="1511439"/>
                  </a:lnTo>
                  <a:lnTo>
                    <a:pt x="1387028" y="1516208"/>
                  </a:lnTo>
                  <a:lnTo>
                    <a:pt x="1377757" y="1521243"/>
                  </a:lnTo>
                  <a:lnTo>
                    <a:pt x="1359216" y="1530252"/>
                  </a:lnTo>
                  <a:lnTo>
                    <a:pt x="1340145" y="1538731"/>
                  </a:lnTo>
                  <a:lnTo>
                    <a:pt x="1320544" y="1546945"/>
                  </a:lnTo>
                  <a:lnTo>
                    <a:pt x="1300944" y="1554364"/>
                  </a:lnTo>
                  <a:lnTo>
                    <a:pt x="1280813" y="1560989"/>
                  </a:lnTo>
                  <a:lnTo>
                    <a:pt x="1260947" y="1567083"/>
                  </a:lnTo>
                  <a:lnTo>
                    <a:pt x="1241082" y="1573177"/>
                  </a:lnTo>
                  <a:lnTo>
                    <a:pt x="1220951" y="1577947"/>
                  </a:lnTo>
                  <a:lnTo>
                    <a:pt x="1200821" y="1582452"/>
                  </a:lnTo>
                  <a:lnTo>
                    <a:pt x="1181485" y="1586426"/>
                  </a:lnTo>
                  <a:lnTo>
                    <a:pt x="1161884" y="1589606"/>
                  </a:lnTo>
                  <a:lnTo>
                    <a:pt x="1142813" y="1592256"/>
                  </a:lnTo>
                  <a:lnTo>
                    <a:pt x="1124272" y="1594375"/>
                  </a:lnTo>
                  <a:lnTo>
                    <a:pt x="1106525" y="1595965"/>
                  </a:lnTo>
                  <a:lnTo>
                    <a:pt x="1088779" y="1596760"/>
                  </a:lnTo>
                  <a:lnTo>
                    <a:pt x="1072091" y="1597025"/>
                  </a:lnTo>
                  <a:lnTo>
                    <a:pt x="1055669" y="1596760"/>
                  </a:lnTo>
                  <a:lnTo>
                    <a:pt x="1037922" y="1595965"/>
                  </a:lnTo>
                  <a:lnTo>
                    <a:pt x="1020176" y="1594375"/>
                  </a:lnTo>
                  <a:lnTo>
                    <a:pt x="1001635" y="1592256"/>
                  </a:lnTo>
                  <a:lnTo>
                    <a:pt x="982299" y="1589606"/>
                  </a:lnTo>
                  <a:lnTo>
                    <a:pt x="963228" y="1586426"/>
                  </a:lnTo>
                  <a:lnTo>
                    <a:pt x="943627" y="1582452"/>
                  </a:lnTo>
                  <a:lnTo>
                    <a:pt x="923496" y="1577947"/>
                  </a:lnTo>
                  <a:lnTo>
                    <a:pt x="903631" y="1573177"/>
                  </a:lnTo>
                  <a:lnTo>
                    <a:pt x="883765" y="1567083"/>
                  </a:lnTo>
                  <a:lnTo>
                    <a:pt x="863634" y="1560989"/>
                  </a:lnTo>
                  <a:lnTo>
                    <a:pt x="843504" y="1554364"/>
                  </a:lnTo>
                  <a:lnTo>
                    <a:pt x="823903" y="1546945"/>
                  </a:lnTo>
                  <a:lnTo>
                    <a:pt x="804302" y="1538731"/>
                  </a:lnTo>
                  <a:lnTo>
                    <a:pt x="785496" y="1530252"/>
                  </a:lnTo>
                  <a:lnTo>
                    <a:pt x="766690" y="1521243"/>
                  </a:lnTo>
                  <a:lnTo>
                    <a:pt x="757419" y="1516208"/>
                  </a:lnTo>
                  <a:lnTo>
                    <a:pt x="748414" y="1511439"/>
                  </a:lnTo>
                  <a:lnTo>
                    <a:pt x="739673" y="1506404"/>
                  </a:lnTo>
                  <a:lnTo>
                    <a:pt x="730932" y="1501105"/>
                  </a:lnTo>
                  <a:lnTo>
                    <a:pt x="722720" y="1495540"/>
                  </a:lnTo>
                  <a:lnTo>
                    <a:pt x="714244" y="1490241"/>
                  </a:lnTo>
                  <a:lnTo>
                    <a:pt x="706033" y="1484411"/>
                  </a:lnTo>
                  <a:lnTo>
                    <a:pt x="697822" y="1478582"/>
                  </a:lnTo>
                  <a:lnTo>
                    <a:pt x="690141" y="1472752"/>
                  </a:lnTo>
                  <a:lnTo>
                    <a:pt x="682724" y="1466658"/>
                  </a:lnTo>
                  <a:lnTo>
                    <a:pt x="675308" y="1460298"/>
                  </a:lnTo>
                  <a:lnTo>
                    <a:pt x="668421" y="1453939"/>
                  </a:lnTo>
                  <a:lnTo>
                    <a:pt x="661534" y="1447315"/>
                  </a:lnTo>
                  <a:lnTo>
                    <a:pt x="655177" y="1440955"/>
                  </a:lnTo>
                  <a:lnTo>
                    <a:pt x="648555" y="1433801"/>
                  </a:lnTo>
                  <a:lnTo>
                    <a:pt x="642728" y="1427177"/>
                  </a:lnTo>
                  <a:lnTo>
                    <a:pt x="636901" y="1420022"/>
                  </a:lnTo>
                  <a:lnTo>
                    <a:pt x="631338" y="1412603"/>
                  </a:lnTo>
                  <a:lnTo>
                    <a:pt x="626306" y="1405184"/>
                  </a:lnTo>
                  <a:lnTo>
                    <a:pt x="621538" y="1397765"/>
                  </a:lnTo>
                  <a:lnTo>
                    <a:pt x="616770" y="1390080"/>
                  </a:lnTo>
                  <a:lnTo>
                    <a:pt x="612797" y="1382396"/>
                  </a:lnTo>
                  <a:lnTo>
                    <a:pt x="609089" y="1374182"/>
                  </a:lnTo>
                  <a:lnTo>
                    <a:pt x="605646" y="1366233"/>
                  </a:lnTo>
                  <a:lnTo>
                    <a:pt x="602467" y="1358018"/>
                  </a:lnTo>
                  <a:lnTo>
                    <a:pt x="599818" y="1349539"/>
                  </a:lnTo>
                  <a:lnTo>
                    <a:pt x="597434" y="1341060"/>
                  </a:lnTo>
                  <a:lnTo>
                    <a:pt x="595580" y="1332316"/>
                  </a:lnTo>
                  <a:lnTo>
                    <a:pt x="593991" y="1323307"/>
                  </a:lnTo>
                  <a:lnTo>
                    <a:pt x="592932" y="1314298"/>
                  </a:lnTo>
                  <a:lnTo>
                    <a:pt x="592402" y="1305554"/>
                  </a:lnTo>
                  <a:lnTo>
                    <a:pt x="592137" y="1296279"/>
                  </a:lnTo>
                  <a:lnTo>
                    <a:pt x="592402" y="1280116"/>
                  </a:lnTo>
                  <a:lnTo>
                    <a:pt x="592932" y="1264218"/>
                  </a:lnTo>
                  <a:lnTo>
                    <a:pt x="594256" y="1248319"/>
                  </a:lnTo>
                  <a:lnTo>
                    <a:pt x="595845" y="1232686"/>
                  </a:lnTo>
                  <a:lnTo>
                    <a:pt x="597699" y="1217052"/>
                  </a:lnTo>
                  <a:lnTo>
                    <a:pt x="600348" y="1201684"/>
                  </a:lnTo>
                  <a:lnTo>
                    <a:pt x="603262" y="1186580"/>
                  </a:lnTo>
                  <a:lnTo>
                    <a:pt x="606705" y="1171477"/>
                  </a:lnTo>
                  <a:lnTo>
                    <a:pt x="610413" y="1156638"/>
                  </a:lnTo>
                  <a:lnTo>
                    <a:pt x="614386" y="1141799"/>
                  </a:lnTo>
                  <a:lnTo>
                    <a:pt x="618889" y="1127226"/>
                  </a:lnTo>
                  <a:lnTo>
                    <a:pt x="623922" y="1113182"/>
                  </a:lnTo>
                  <a:lnTo>
                    <a:pt x="629484" y="1098874"/>
                  </a:lnTo>
                  <a:lnTo>
                    <a:pt x="635047" y="1085095"/>
                  </a:lnTo>
                  <a:lnTo>
                    <a:pt x="641139" y="1071581"/>
                  </a:lnTo>
                  <a:lnTo>
                    <a:pt x="647761" y="1057803"/>
                  </a:lnTo>
                  <a:lnTo>
                    <a:pt x="654383" y="1044819"/>
                  </a:lnTo>
                  <a:lnTo>
                    <a:pt x="661534" y="1032100"/>
                  </a:lnTo>
                  <a:lnTo>
                    <a:pt x="669216" y="1019116"/>
                  </a:lnTo>
                  <a:lnTo>
                    <a:pt x="676897" y="1006663"/>
                  </a:lnTo>
                  <a:lnTo>
                    <a:pt x="685373" y="994739"/>
                  </a:lnTo>
                  <a:lnTo>
                    <a:pt x="693849" y="982550"/>
                  </a:lnTo>
                  <a:lnTo>
                    <a:pt x="702590" y="970891"/>
                  </a:lnTo>
                  <a:lnTo>
                    <a:pt x="711861" y="959497"/>
                  </a:lnTo>
                  <a:lnTo>
                    <a:pt x="721396" y="948368"/>
                  </a:lnTo>
                  <a:lnTo>
                    <a:pt x="730932" y="937504"/>
                  </a:lnTo>
                  <a:lnTo>
                    <a:pt x="741262" y="927435"/>
                  </a:lnTo>
                  <a:lnTo>
                    <a:pt x="751327" y="917101"/>
                  </a:lnTo>
                  <a:lnTo>
                    <a:pt x="762187" y="907297"/>
                  </a:lnTo>
                  <a:lnTo>
                    <a:pt x="773047" y="897758"/>
                  </a:lnTo>
                  <a:lnTo>
                    <a:pt x="783907" y="888484"/>
                  </a:lnTo>
                  <a:lnTo>
                    <a:pt x="795561" y="879475"/>
                  </a:lnTo>
                  <a:close/>
                  <a:moveTo>
                    <a:pt x="1959370" y="676275"/>
                  </a:moveTo>
                  <a:lnTo>
                    <a:pt x="1969946" y="684738"/>
                  </a:lnTo>
                  <a:lnTo>
                    <a:pt x="1979729" y="692937"/>
                  </a:lnTo>
                  <a:lnTo>
                    <a:pt x="1989776" y="701929"/>
                  </a:lnTo>
                  <a:lnTo>
                    <a:pt x="1999294" y="710922"/>
                  </a:lnTo>
                  <a:lnTo>
                    <a:pt x="2008812" y="720443"/>
                  </a:lnTo>
                  <a:lnTo>
                    <a:pt x="2017802" y="729964"/>
                  </a:lnTo>
                  <a:lnTo>
                    <a:pt x="2026527" y="739750"/>
                  </a:lnTo>
                  <a:lnTo>
                    <a:pt x="2035252" y="750064"/>
                  </a:lnTo>
                  <a:lnTo>
                    <a:pt x="2043184" y="760379"/>
                  </a:lnTo>
                  <a:lnTo>
                    <a:pt x="2051380" y="771222"/>
                  </a:lnTo>
                  <a:lnTo>
                    <a:pt x="2059047" y="782330"/>
                  </a:lnTo>
                  <a:lnTo>
                    <a:pt x="2066450" y="793439"/>
                  </a:lnTo>
                  <a:lnTo>
                    <a:pt x="2073589" y="804811"/>
                  </a:lnTo>
                  <a:lnTo>
                    <a:pt x="2080199" y="816448"/>
                  </a:lnTo>
                  <a:lnTo>
                    <a:pt x="2086809" y="828350"/>
                  </a:lnTo>
                  <a:lnTo>
                    <a:pt x="2093154" y="840516"/>
                  </a:lnTo>
                  <a:lnTo>
                    <a:pt x="2098707" y="852946"/>
                  </a:lnTo>
                  <a:lnTo>
                    <a:pt x="2104259" y="865112"/>
                  </a:lnTo>
                  <a:lnTo>
                    <a:pt x="2109547" y="877807"/>
                  </a:lnTo>
                  <a:lnTo>
                    <a:pt x="2114306" y="890766"/>
                  </a:lnTo>
                  <a:lnTo>
                    <a:pt x="2118801" y="903990"/>
                  </a:lnTo>
                  <a:lnTo>
                    <a:pt x="2123031" y="917214"/>
                  </a:lnTo>
                  <a:lnTo>
                    <a:pt x="2126733" y="930438"/>
                  </a:lnTo>
                  <a:lnTo>
                    <a:pt x="2130170" y="944191"/>
                  </a:lnTo>
                  <a:lnTo>
                    <a:pt x="2133078" y="957943"/>
                  </a:lnTo>
                  <a:lnTo>
                    <a:pt x="2135722" y="971696"/>
                  </a:lnTo>
                  <a:lnTo>
                    <a:pt x="2137837" y="985978"/>
                  </a:lnTo>
                  <a:lnTo>
                    <a:pt x="2139688" y="1000260"/>
                  </a:lnTo>
                  <a:lnTo>
                    <a:pt x="2141274" y="1014277"/>
                  </a:lnTo>
                  <a:lnTo>
                    <a:pt x="2142068" y="1028823"/>
                  </a:lnTo>
                  <a:lnTo>
                    <a:pt x="2143125" y="1043370"/>
                  </a:lnTo>
                  <a:lnTo>
                    <a:pt x="2143125" y="1058180"/>
                  </a:lnTo>
                  <a:lnTo>
                    <a:pt x="2143125" y="1066644"/>
                  </a:lnTo>
                  <a:lnTo>
                    <a:pt x="2142332" y="1075107"/>
                  </a:lnTo>
                  <a:lnTo>
                    <a:pt x="2141274" y="1083306"/>
                  </a:lnTo>
                  <a:lnTo>
                    <a:pt x="2139952" y="1091769"/>
                  </a:lnTo>
                  <a:lnTo>
                    <a:pt x="2138102" y="1099703"/>
                  </a:lnTo>
                  <a:lnTo>
                    <a:pt x="2135987" y="1107373"/>
                  </a:lnTo>
                  <a:lnTo>
                    <a:pt x="2133607" y="1115043"/>
                  </a:lnTo>
                  <a:lnTo>
                    <a:pt x="2130699" y="1122713"/>
                  </a:lnTo>
                  <a:lnTo>
                    <a:pt x="2127261" y="1130383"/>
                  </a:lnTo>
                  <a:lnTo>
                    <a:pt x="2124089" y="1137788"/>
                  </a:lnTo>
                  <a:lnTo>
                    <a:pt x="2119858" y="1144929"/>
                  </a:lnTo>
                  <a:lnTo>
                    <a:pt x="2115892" y="1152070"/>
                  </a:lnTo>
                  <a:lnTo>
                    <a:pt x="2111398" y="1159211"/>
                  </a:lnTo>
                  <a:lnTo>
                    <a:pt x="2106639" y="1165823"/>
                  </a:lnTo>
                  <a:lnTo>
                    <a:pt x="2101880" y="1172699"/>
                  </a:lnTo>
                  <a:lnTo>
                    <a:pt x="2096327" y="1179047"/>
                  </a:lnTo>
                  <a:lnTo>
                    <a:pt x="2090775" y="1185658"/>
                  </a:lnTo>
                  <a:lnTo>
                    <a:pt x="2084958" y="1191741"/>
                  </a:lnTo>
                  <a:lnTo>
                    <a:pt x="2078877" y="1197824"/>
                  </a:lnTo>
                  <a:lnTo>
                    <a:pt x="2072532" y="1204172"/>
                  </a:lnTo>
                  <a:lnTo>
                    <a:pt x="2066186" y="1209990"/>
                  </a:lnTo>
                  <a:lnTo>
                    <a:pt x="2059312" y="1215809"/>
                  </a:lnTo>
                  <a:lnTo>
                    <a:pt x="2052173" y="1221363"/>
                  </a:lnTo>
                  <a:lnTo>
                    <a:pt x="2045034" y="1226917"/>
                  </a:lnTo>
                  <a:lnTo>
                    <a:pt x="2037631" y="1232471"/>
                  </a:lnTo>
                  <a:lnTo>
                    <a:pt x="2029964" y="1237761"/>
                  </a:lnTo>
                  <a:lnTo>
                    <a:pt x="2022296" y="1242521"/>
                  </a:lnTo>
                  <a:lnTo>
                    <a:pt x="2014629" y="1247546"/>
                  </a:lnTo>
                  <a:lnTo>
                    <a:pt x="2006433" y="1252571"/>
                  </a:lnTo>
                  <a:lnTo>
                    <a:pt x="1998236" y="1257067"/>
                  </a:lnTo>
                  <a:lnTo>
                    <a:pt x="1981315" y="1266324"/>
                  </a:lnTo>
                  <a:lnTo>
                    <a:pt x="1964129" y="1274523"/>
                  </a:lnTo>
                  <a:lnTo>
                    <a:pt x="1946679" y="1282722"/>
                  </a:lnTo>
                  <a:lnTo>
                    <a:pt x="1928436" y="1290127"/>
                  </a:lnTo>
                  <a:lnTo>
                    <a:pt x="1910193" y="1296739"/>
                  </a:lnTo>
                  <a:lnTo>
                    <a:pt x="1891685" y="1303351"/>
                  </a:lnTo>
                  <a:lnTo>
                    <a:pt x="1873177" y="1308905"/>
                  </a:lnTo>
                  <a:lnTo>
                    <a:pt x="1854670" y="1314195"/>
                  </a:lnTo>
                  <a:lnTo>
                    <a:pt x="1836426" y="1318691"/>
                  </a:lnTo>
                  <a:lnTo>
                    <a:pt x="1817919" y="1322922"/>
                  </a:lnTo>
                  <a:lnTo>
                    <a:pt x="1799675" y="1326360"/>
                  </a:lnTo>
                  <a:lnTo>
                    <a:pt x="1781696" y="1329534"/>
                  </a:lnTo>
                  <a:lnTo>
                    <a:pt x="1764246" y="1331915"/>
                  </a:lnTo>
                  <a:lnTo>
                    <a:pt x="1747061" y="1333766"/>
                  </a:lnTo>
                  <a:lnTo>
                    <a:pt x="1730404" y="1335353"/>
                  </a:lnTo>
                  <a:lnTo>
                    <a:pt x="1714276" y="1336146"/>
                  </a:lnTo>
                  <a:lnTo>
                    <a:pt x="1698676" y="1336675"/>
                  </a:lnTo>
                  <a:lnTo>
                    <a:pt x="1687836" y="1336146"/>
                  </a:lnTo>
                  <a:lnTo>
                    <a:pt x="1676467" y="1335617"/>
                  </a:lnTo>
                  <a:lnTo>
                    <a:pt x="1664834" y="1335088"/>
                  </a:lnTo>
                  <a:lnTo>
                    <a:pt x="1652671" y="1333766"/>
                  </a:lnTo>
                  <a:lnTo>
                    <a:pt x="1653993" y="1324509"/>
                  </a:lnTo>
                  <a:lnTo>
                    <a:pt x="1654787" y="1314988"/>
                  </a:lnTo>
                  <a:lnTo>
                    <a:pt x="1655844" y="1305202"/>
                  </a:lnTo>
                  <a:lnTo>
                    <a:pt x="1655844" y="1295681"/>
                  </a:lnTo>
                  <a:lnTo>
                    <a:pt x="1655580" y="1275845"/>
                  </a:lnTo>
                  <a:lnTo>
                    <a:pt x="1654787" y="1256274"/>
                  </a:lnTo>
                  <a:lnTo>
                    <a:pt x="1653465" y="1236703"/>
                  </a:lnTo>
                  <a:lnTo>
                    <a:pt x="1651085" y="1217660"/>
                  </a:lnTo>
                  <a:lnTo>
                    <a:pt x="1648705" y="1198618"/>
                  </a:lnTo>
                  <a:lnTo>
                    <a:pt x="1645268" y="1179840"/>
                  </a:lnTo>
                  <a:lnTo>
                    <a:pt x="1641567" y="1161062"/>
                  </a:lnTo>
                  <a:lnTo>
                    <a:pt x="1637601" y="1142549"/>
                  </a:lnTo>
                  <a:lnTo>
                    <a:pt x="1632842" y="1124300"/>
                  </a:lnTo>
                  <a:lnTo>
                    <a:pt x="1627554" y="1106051"/>
                  </a:lnTo>
                  <a:lnTo>
                    <a:pt x="1621737" y="1088595"/>
                  </a:lnTo>
                  <a:lnTo>
                    <a:pt x="1615392" y="1070875"/>
                  </a:lnTo>
                  <a:lnTo>
                    <a:pt x="1608782" y="1053684"/>
                  </a:lnTo>
                  <a:lnTo>
                    <a:pt x="1601379" y="1036758"/>
                  </a:lnTo>
                  <a:lnTo>
                    <a:pt x="1593711" y="1019831"/>
                  </a:lnTo>
                  <a:lnTo>
                    <a:pt x="1585515" y="1003434"/>
                  </a:lnTo>
                  <a:lnTo>
                    <a:pt x="1576790" y="987565"/>
                  </a:lnTo>
                  <a:lnTo>
                    <a:pt x="1567800" y="971432"/>
                  </a:lnTo>
                  <a:lnTo>
                    <a:pt x="1558282" y="956092"/>
                  </a:lnTo>
                  <a:lnTo>
                    <a:pt x="1548235" y="940752"/>
                  </a:lnTo>
                  <a:lnTo>
                    <a:pt x="1537924" y="925942"/>
                  </a:lnTo>
                  <a:lnTo>
                    <a:pt x="1527084" y="911395"/>
                  </a:lnTo>
                  <a:lnTo>
                    <a:pt x="1515979" y="897114"/>
                  </a:lnTo>
                  <a:lnTo>
                    <a:pt x="1504345" y="883361"/>
                  </a:lnTo>
                  <a:lnTo>
                    <a:pt x="1492183" y="870137"/>
                  </a:lnTo>
                  <a:lnTo>
                    <a:pt x="1480021" y="856913"/>
                  </a:lnTo>
                  <a:lnTo>
                    <a:pt x="1467330" y="844218"/>
                  </a:lnTo>
                  <a:lnTo>
                    <a:pt x="1454375" y="832052"/>
                  </a:lnTo>
                  <a:lnTo>
                    <a:pt x="1440891" y="820151"/>
                  </a:lnTo>
                  <a:lnTo>
                    <a:pt x="1427406" y="808778"/>
                  </a:lnTo>
                  <a:lnTo>
                    <a:pt x="1413129" y="797670"/>
                  </a:lnTo>
                  <a:lnTo>
                    <a:pt x="1398587" y="787356"/>
                  </a:lnTo>
                  <a:lnTo>
                    <a:pt x="1407841" y="776776"/>
                  </a:lnTo>
                  <a:lnTo>
                    <a:pt x="1416831" y="765933"/>
                  </a:lnTo>
                  <a:lnTo>
                    <a:pt x="1425027" y="755089"/>
                  </a:lnTo>
                  <a:lnTo>
                    <a:pt x="1433487" y="744246"/>
                  </a:lnTo>
                  <a:lnTo>
                    <a:pt x="1441155" y="732344"/>
                  </a:lnTo>
                  <a:lnTo>
                    <a:pt x="1448558" y="720707"/>
                  </a:lnTo>
                  <a:lnTo>
                    <a:pt x="1455697" y="709070"/>
                  </a:lnTo>
                  <a:lnTo>
                    <a:pt x="1462307" y="696640"/>
                  </a:lnTo>
                  <a:lnTo>
                    <a:pt x="1698676" y="893147"/>
                  </a:lnTo>
                  <a:lnTo>
                    <a:pt x="1959370" y="676275"/>
                  </a:lnTo>
                  <a:close/>
                  <a:moveTo>
                    <a:pt x="183882" y="676275"/>
                  </a:moveTo>
                  <a:lnTo>
                    <a:pt x="445396" y="893147"/>
                  </a:lnTo>
                  <a:lnTo>
                    <a:pt x="682270" y="696640"/>
                  </a:lnTo>
                  <a:lnTo>
                    <a:pt x="688894" y="709070"/>
                  </a:lnTo>
                  <a:lnTo>
                    <a:pt x="696048" y="720707"/>
                  </a:lnTo>
                  <a:lnTo>
                    <a:pt x="703466" y="732344"/>
                  </a:lnTo>
                  <a:lnTo>
                    <a:pt x="711415" y="744246"/>
                  </a:lnTo>
                  <a:lnTo>
                    <a:pt x="719364" y="755089"/>
                  </a:lnTo>
                  <a:lnTo>
                    <a:pt x="728108" y="765933"/>
                  </a:lnTo>
                  <a:lnTo>
                    <a:pt x="736852" y="776776"/>
                  </a:lnTo>
                  <a:lnTo>
                    <a:pt x="746125" y="787356"/>
                  </a:lnTo>
                  <a:lnTo>
                    <a:pt x="731552" y="797670"/>
                  </a:lnTo>
                  <a:lnTo>
                    <a:pt x="717509" y="808778"/>
                  </a:lnTo>
                  <a:lnTo>
                    <a:pt x="703731" y="820151"/>
                  </a:lnTo>
                  <a:lnTo>
                    <a:pt x="690483" y="832052"/>
                  </a:lnTo>
                  <a:lnTo>
                    <a:pt x="677235" y="844218"/>
                  </a:lnTo>
                  <a:lnTo>
                    <a:pt x="664517" y="856913"/>
                  </a:lnTo>
                  <a:lnTo>
                    <a:pt x="652329" y="870137"/>
                  </a:lnTo>
                  <a:lnTo>
                    <a:pt x="640141" y="883361"/>
                  </a:lnTo>
                  <a:lnTo>
                    <a:pt x="628748" y="897114"/>
                  </a:lnTo>
                  <a:lnTo>
                    <a:pt x="617355" y="911395"/>
                  </a:lnTo>
                  <a:lnTo>
                    <a:pt x="606491" y="925942"/>
                  </a:lnTo>
                  <a:lnTo>
                    <a:pt x="596158" y="940752"/>
                  </a:lnTo>
                  <a:lnTo>
                    <a:pt x="586090" y="956092"/>
                  </a:lnTo>
                  <a:lnTo>
                    <a:pt x="576551" y="971432"/>
                  </a:lnTo>
                  <a:lnTo>
                    <a:pt x="567542" y="987565"/>
                  </a:lnTo>
                  <a:lnTo>
                    <a:pt x="559064" y="1003434"/>
                  </a:lnTo>
                  <a:lnTo>
                    <a:pt x="550585" y="1019831"/>
                  </a:lnTo>
                  <a:lnTo>
                    <a:pt x="542901" y="1036758"/>
                  </a:lnTo>
                  <a:lnTo>
                    <a:pt x="535482" y="1053684"/>
                  </a:lnTo>
                  <a:lnTo>
                    <a:pt x="528858" y="1070875"/>
                  </a:lnTo>
                  <a:lnTo>
                    <a:pt x="522499" y="1088595"/>
                  </a:lnTo>
                  <a:lnTo>
                    <a:pt x="516670" y="1106051"/>
                  </a:lnTo>
                  <a:lnTo>
                    <a:pt x="511371" y="1124300"/>
                  </a:lnTo>
                  <a:lnTo>
                    <a:pt x="506602" y="1142549"/>
                  </a:lnTo>
                  <a:lnTo>
                    <a:pt x="502627" y="1161062"/>
                  </a:lnTo>
                  <a:lnTo>
                    <a:pt x="498918" y="1179840"/>
                  </a:lnTo>
                  <a:lnTo>
                    <a:pt x="495473" y="1198618"/>
                  </a:lnTo>
                  <a:lnTo>
                    <a:pt x="492824" y="1217660"/>
                  </a:lnTo>
                  <a:lnTo>
                    <a:pt x="490704" y="1236703"/>
                  </a:lnTo>
                  <a:lnTo>
                    <a:pt x="489114" y="1256274"/>
                  </a:lnTo>
                  <a:lnTo>
                    <a:pt x="488585" y="1275845"/>
                  </a:lnTo>
                  <a:lnTo>
                    <a:pt x="488320" y="1295681"/>
                  </a:lnTo>
                  <a:lnTo>
                    <a:pt x="488585" y="1305202"/>
                  </a:lnTo>
                  <a:lnTo>
                    <a:pt x="489114" y="1314988"/>
                  </a:lnTo>
                  <a:lnTo>
                    <a:pt x="490174" y="1324509"/>
                  </a:lnTo>
                  <a:lnTo>
                    <a:pt x="491499" y="1333766"/>
                  </a:lnTo>
                  <a:lnTo>
                    <a:pt x="479311" y="1335088"/>
                  </a:lnTo>
                  <a:lnTo>
                    <a:pt x="467653" y="1335617"/>
                  </a:lnTo>
                  <a:lnTo>
                    <a:pt x="456260" y="1336146"/>
                  </a:lnTo>
                  <a:lnTo>
                    <a:pt x="445396" y="1336675"/>
                  </a:lnTo>
                  <a:lnTo>
                    <a:pt x="429764" y="1336146"/>
                  </a:lnTo>
                  <a:lnTo>
                    <a:pt x="413601" y="1335353"/>
                  </a:lnTo>
                  <a:lnTo>
                    <a:pt x="396909" y="1333766"/>
                  </a:lnTo>
                  <a:lnTo>
                    <a:pt x="379686" y="1331915"/>
                  </a:lnTo>
                  <a:lnTo>
                    <a:pt x="362199" y="1329534"/>
                  </a:lnTo>
                  <a:lnTo>
                    <a:pt x="344182" y="1326360"/>
                  </a:lnTo>
                  <a:lnTo>
                    <a:pt x="325900" y="1322922"/>
                  </a:lnTo>
                  <a:lnTo>
                    <a:pt x="307352" y="1318691"/>
                  </a:lnTo>
                  <a:lnTo>
                    <a:pt x="288805" y="1314195"/>
                  </a:lnTo>
                  <a:lnTo>
                    <a:pt x="270523" y="1308905"/>
                  </a:lnTo>
                  <a:lnTo>
                    <a:pt x="251976" y="1303351"/>
                  </a:lnTo>
                  <a:lnTo>
                    <a:pt x="233429" y="1296739"/>
                  </a:lnTo>
                  <a:lnTo>
                    <a:pt x="215147" y="1290127"/>
                  </a:lnTo>
                  <a:lnTo>
                    <a:pt x="196865" y="1282722"/>
                  </a:lnTo>
                  <a:lnTo>
                    <a:pt x="179377" y="1274523"/>
                  </a:lnTo>
                  <a:lnTo>
                    <a:pt x="162155" y="1266324"/>
                  </a:lnTo>
                  <a:lnTo>
                    <a:pt x="145197" y="1257067"/>
                  </a:lnTo>
                  <a:lnTo>
                    <a:pt x="136984" y="1252571"/>
                  </a:lnTo>
                  <a:lnTo>
                    <a:pt x="128770" y="1247546"/>
                  </a:lnTo>
                  <a:lnTo>
                    <a:pt x="121086" y="1242521"/>
                  </a:lnTo>
                  <a:lnTo>
                    <a:pt x="113402" y="1237761"/>
                  </a:lnTo>
                  <a:lnTo>
                    <a:pt x="105719" y="1232471"/>
                  </a:lnTo>
                  <a:lnTo>
                    <a:pt x="98300" y="1226917"/>
                  </a:lnTo>
                  <a:lnTo>
                    <a:pt x="91146" y="1221363"/>
                  </a:lnTo>
                  <a:lnTo>
                    <a:pt x="83992" y="1215809"/>
                  </a:lnTo>
                  <a:lnTo>
                    <a:pt x="77103" y="1209990"/>
                  </a:lnTo>
                  <a:lnTo>
                    <a:pt x="70744" y="1204172"/>
                  </a:lnTo>
                  <a:lnTo>
                    <a:pt x="64120" y="1197824"/>
                  </a:lnTo>
                  <a:lnTo>
                    <a:pt x="58291" y="1191741"/>
                  </a:lnTo>
                  <a:lnTo>
                    <a:pt x="52462" y="1185658"/>
                  </a:lnTo>
                  <a:lnTo>
                    <a:pt x="46898" y="1179047"/>
                  </a:lnTo>
                  <a:lnTo>
                    <a:pt x="41334" y="1172699"/>
                  </a:lnTo>
                  <a:lnTo>
                    <a:pt x="36564" y="1165823"/>
                  </a:lnTo>
                  <a:lnTo>
                    <a:pt x="31795" y="1159211"/>
                  </a:lnTo>
                  <a:lnTo>
                    <a:pt x="27291" y="1152070"/>
                  </a:lnTo>
                  <a:lnTo>
                    <a:pt x="23051" y="1144929"/>
                  </a:lnTo>
                  <a:lnTo>
                    <a:pt x="19077" y="1137788"/>
                  </a:lnTo>
                  <a:lnTo>
                    <a:pt x="15897" y="1130383"/>
                  </a:lnTo>
                  <a:lnTo>
                    <a:pt x="12453" y="1122713"/>
                  </a:lnTo>
                  <a:lnTo>
                    <a:pt x="9538" y="1115043"/>
                  </a:lnTo>
                  <a:lnTo>
                    <a:pt x="7154" y="1107373"/>
                  </a:lnTo>
                  <a:lnTo>
                    <a:pt x="5034" y="1099703"/>
                  </a:lnTo>
                  <a:lnTo>
                    <a:pt x="3179" y="1091769"/>
                  </a:lnTo>
                  <a:lnTo>
                    <a:pt x="1855" y="1083306"/>
                  </a:lnTo>
                  <a:lnTo>
                    <a:pt x="530" y="1075107"/>
                  </a:lnTo>
                  <a:lnTo>
                    <a:pt x="265" y="1066644"/>
                  </a:lnTo>
                  <a:lnTo>
                    <a:pt x="0" y="1058180"/>
                  </a:lnTo>
                  <a:lnTo>
                    <a:pt x="265" y="1043370"/>
                  </a:lnTo>
                  <a:lnTo>
                    <a:pt x="1060" y="1028823"/>
                  </a:lnTo>
                  <a:lnTo>
                    <a:pt x="1855" y="1014277"/>
                  </a:lnTo>
                  <a:lnTo>
                    <a:pt x="3444" y="1000260"/>
                  </a:lnTo>
                  <a:lnTo>
                    <a:pt x="5299" y="985978"/>
                  </a:lnTo>
                  <a:lnTo>
                    <a:pt x="7419" y="971696"/>
                  </a:lnTo>
                  <a:lnTo>
                    <a:pt x="10333" y="957943"/>
                  </a:lnTo>
                  <a:lnTo>
                    <a:pt x="12983" y="944191"/>
                  </a:lnTo>
                  <a:lnTo>
                    <a:pt x="16427" y="930438"/>
                  </a:lnTo>
                  <a:lnTo>
                    <a:pt x="20137" y="917214"/>
                  </a:lnTo>
                  <a:lnTo>
                    <a:pt x="24376" y="903990"/>
                  </a:lnTo>
                  <a:lnTo>
                    <a:pt x="28615" y="890766"/>
                  </a:lnTo>
                  <a:lnTo>
                    <a:pt x="33650" y="877807"/>
                  </a:lnTo>
                  <a:lnTo>
                    <a:pt x="38949" y="865112"/>
                  </a:lnTo>
                  <a:lnTo>
                    <a:pt x="44513" y="852946"/>
                  </a:lnTo>
                  <a:lnTo>
                    <a:pt x="50342" y="840516"/>
                  </a:lnTo>
                  <a:lnTo>
                    <a:pt x="56436" y="828350"/>
                  </a:lnTo>
                  <a:lnTo>
                    <a:pt x="63060" y="816448"/>
                  </a:lnTo>
                  <a:lnTo>
                    <a:pt x="69684" y="804811"/>
                  </a:lnTo>
                  <a:lnTo>
                    <a:pt x="76838" y="793439"/>
                  </a:lnTo>
                  <a:lnTo>
                    <a:pt x="84257" y="782330"/>
                  </a:lnTo>
                  <a:lnTo>
                    <a:pt x="91941" y="771222"/>
                  </a:lnTo>
                  <a:lnTo>
                    <a:pt x="100154" y="760379"/>
                  </a:lnTo>
                  <a:lnTo>
                    <a:pt x="108368" y="750064"/>
                  </a:lnTo>
                  <a:lnTo>
                    <a:pt x="116582" y="739750"/>
                  </a:lnTo>
                  <a:lnTo>
                    <a:pt x="125591" y="729964"/>
                  </a:lnTo>
                  <a:lnTo>
                    <a:pt x="134864" y="720443"/>
                  </a:lnTo>
                  <a:lnTo>
                    <a:pt x="144138" y="710922"/>
                  </a:lnTo>
                  <a:lnTo>
                    <a:pt x="153676" y="701929"/>
                  </a:lnTo>
                  <a:lnTo>
                    <a:pt x="163745" y="692937"/>
                  </a:lnTo>
                  <a:lnTo>
                    <a:pt x="173813" y="684738"/>
                  </a:lnTo>
                  <a:lnTo>
                    <a:pt x="183882" y="676275"/>
                  </a:lnTo>
                  <a:close/>
                  <a:moveTo>
                    <a:pt x="1063618" y="153988"/>
                  </a:moveTo>
                  <a:lnTo>
                    <a:pt x="1072091" y="153988"/>
                  </a:lnTo>
                  <a:lnTo>
                    <a:pt x="1080830" y="153988"/>
                  </a:lnTo>
                  <a:lnTo>
                    <a:pt x="1089568" y="154253"/>
                  </a:lnTo>
                  <a:lnTo>
                    <a:pt x="1098041" y="155048"/>
                  </a:lnTo>
                  <a:lnTo>
                    <a:pt x="1106779" y="155577"/>
                  </a:lnTo>
                  <a:lnTo>
                    <a:pt x="1114988" y="156902"/>
                  </a:lnTo>
                  <a:lnTo>
                    <a:pt x="1123726" y="157697"/>
                  </a:lnTo>
                  <a:lnTo>
                    <a:pt x="1131934" y="159286"/>
                  </a:lnTo>
                  <a:lnTo>
                    <a:pt x="1140143" y="160875"/>
                  </a:lnTo>
                  <a:lnTo>
                    <a:pt x="1148351" y="162730"/>
                  </a:lnTo>
                  <a:lnTo>
                    <a:pt x="1156295" y="164584"/>
                  </a:lnTo>
                  <a:lnTo>
                    <a:pt x="1164504" y="166703"/>
                  </a:lnTo>
                  <a:lnTo>
                    <a:pt x="1172447" y="169087"/>
                  </a:lnTo>
                  <a:lnTo>
                    <a:pt x="1180391" y="171471"/>
                  </a:lnTo>
                  <a:lnTo>
                    <a:pt x="1188070" y="174385"/>
                  </a:lnTo>
                  <a:lnTo>
                    <a:pt x="1196014" y="177564"/>
                  </a:lnTo>
                  <a:lnTo>
                    <a:pt x="1203693" y="180478"/>
                  </a:lnTo>
                  <a:lnTo>
                    <a:pt x="1211107" y="183656"/>
                  </a:lnTo>
                  <a:lnTo>
                    <a:pt x="1218521" y="187365"/>
                  </a:lnTo>
                  <a:lnTo>
                    <a:pt x="1225935" y="190808"/>
                  </a:lnTo>
                  <a:lnTo>
                    <a:pt x="1232820" y="194782"/>
                  </a:lnTo>
                  <a:lnTo>
                    <a:pt x="1239969" y="198755"/>
                  </a:lnTo>
                  <a:lnTo>
                    <a:pt x="1247118" y="202729"/>
                  </a:lnTo>
                  <a:lnTo>
                    <a:pt x="1254003" y="206967"/>
                  </a:lnTo>
                  <a:lnTo>
                    <a:pt x="1260623" y="211470"/>
                  </a:lnTo>
                  <a:lnTo>
                    <a:pt x="1267507" y="215974"/>
                  </a:lnTo>
                  <a:lnTo>
                    <a:pt x="1273862" y="221007"/>
                  </a:lnTo>
                  <a:lnTo>
                    <a:pt x="1280482" y="226040"/>
                  </a:lnTo>
                  <a:lnTo>
                    <a:pt x="1286837" y="230808"/>
                  </a:lnTo>
                  <a:lnTo>
                    <a:pt x="1293192" y="236106"/>
                  </a:lnTo>
                  <a:lnTo>
                    <a:pt x="1299017" y="241668"/>
                  </a:lnTo>
                  <a:lnTo>
                    <a:pt x="1305108" y="247231"/>
                  </a:lnTo>
                  <a:lnTo>
                    <a:pt x="1310668" y="252794"/>
                  </a:lnTo>
                  <a:lnTo>
                    <a:pt x="1316494" y="258622"/>
                  </a:lnTo>
                  <a:lnTo>
                    <a:pt x="1321790" y="264449"/>
                  </a:lnTo>
                  <a:lnTo>
                    <a:pt x="1327350" y="270277"/>
                  </a:lnTo>
                  <a:lnTo>
                    <a:pt x="1332646" y="276634"/>
                  </a:lnTo>
                  <a:lnTo>
                    <a:pt x="1337412" y="282992"/>
                  </a:lnTo>
                  <a:lnTo>
                    <a:pt x="1342443" y="289349"/>
                  </a:lnTo>
                  <a:lnTo>
                    <a:pt x="1347474" y="295972"/>
                  </a:lnTo>
                  <a:lnTo>
                    <a:pt x="1351976" y="302859"/>
                  </a:lnTo>
                  <a:lnTo>
                    <a:pt x="1356212" y="309482"/>
                  </a:lnTo>
                  <a:lnTo>
                    <a:pt x="1360714" y="316369"/>
                  </a:lnTo>
                  <a:lnTo>
                    <a:pt x="1364951" y="323521"/>
                  </a:lnTo>
                  <a:lnTo>
                    <a:pt x="1368922" y="330408"/>
                  </a:lnTo>
                  <a:lnTo>
                    <a:pt x="1372629" y="337560"/>
                  </a:lnTo>
                  <a:lnTo>
                    <a:pt x="1376337" y="344977"/>
                  </a:lnTo>
                  <a:lnTo>
                    <a:pt x="1379779" y="352395"/>
                  </a:lnTo>
                  <a:lnTo>
                    <a:pt x="1383221" y="359812"/>
                  </a:lnTo>
                  <a:lnTo>
                    <a:pt x="1386134" y="367494"/>
                  </a:lnTo>
                  <a:lnTo>
                    <a:pt x="1389047" y="375176"/>
                  </a:lnTo>
                  <a:lnTo>
                    <a:pt x="1391694" y="382857"/>
                  </a:lnTo>
                  <a:lnTo>
                    <a:pt x="1394342" y="391069"/>
                  </a:lnTo>
                  <a:lnTo>
                    <a:pt x="1396725" y="398751"/>
                  </a:lnTo>
                  <a:lnTo>
                    <a:pt x="1398844" y="406963"/>
                  </a:lnTo>
                  <a:lnTo>
                    <a:pt x="1400962" y="415175"/>
                  </a:lnTo>
                  <a:lnTo>
                    <a:pt x="1402551" y="423122"/>
                  </a:lnTo>
                  <a:lnTo>
                    <a:pt x="1404404" y="431333"/>
                  </a:lnTo>
                  <a:lnTo>
                    <a:pt x="1405728" y="439810"/>
                  </a:lnTo>
                  <a:lnTo>
                    <a:pt x="1406788" y="448022"/>
                  </a:lnTo>
                  <a:lnTo>
                    <a:pt x="1407847" y="456763"/>
                  </a:lnTo>
                  <a:lnTo>
                    <a:pt x="1408376" y="465240"/>
                  </a:lnTo>
                  <a:lnTo>
                    <a:pt x="1409171" y="473717"/>
                  </a:lnTo>
                  <a:lnTo>
                    <a:pt x="1409435" y="482458"/>
                  </a:lnTo>
                  <a:lnTo>
                    <a:pt x="1409700" y="491200"/>
                  </a:lnTo>
                  <a:lnTo>
                    <a:pt x="1409435" y="499941"/>
                  </a:lnTo>
                  <a:lnTo>
                    <a:pt x="1409171" y="508683"/>
                  </a:lnTo>
                  <a:lnTo>
                    <a:pt x="1408376" y="517159"/>
                  </a:lnTo>
                  <a:lnTo>
                    <a:pt x="1407847" y="525636"/>
                  </a:lnTo>
                  <a:lnTo>
                    <a:pt x="1406788" y="534113"/>
                  </a:lnTo>
                  <a:lnTo>
                    <a:pt x="1405728" y="542589"/>
                  </a:lnTo>
                  <a:lnTo>
                    <a:pt x="1404404" y="550801"/>
                  </a:lnTo>
                  <a:lnTo>
                    <a:pt x="1402551" y="559278"/>
                  </a:lnTo>
                  <a:lnTo>
                    <a:pt x="1400962" y="567489"/>
                  </a:lnTo>
                  <a:lnTo>
                    <a:pt x="1398844" y="575436"/>
                  </a:lnTo>
                  <a:lnTo>
                    <a:pt x="1396725" y="583648"/>
                  </a:lnTo>
                  <a:lnTo>
                    <a:pt x="1394342" y="591595"/>
                  </a:lnTo>
                  <a:lnTo>
                    <a:pt x="1391694" y="599277"/>
                  </a:lnTo>
                  <a:lnTo>
                    <a:pt x="1389047" y="607224"/>
                  </a:lnTo>
                  <a:lnTo>
                    <a:pt x="1386134" y="614641"/>
                  </a:lnTo>
                  <a:lnTo>
                    <a:pt x="1383221" y="622323"/>
                  </a:lnTo>
                  <a:lnTo>
                    <a:pt x="1379779" y="630270"/>
                  </a:lnTo>
                  <a:lnTo>
                    <a:pt x="1376337" y="637422"/>
                  </a:lnTo>
                  <a:lnTo>
                    <a:pt x="1372629" y="644574"/>
                  </a:lnTo>
                  <a:lnTo>
                    <a:pt x="1368922" y="651991"/>
                  </a:lnTo>
                  <a:lnTo>
                    <a:pt x="1364951" y="659143"/>
                  </a:lnTo>
                  <a:lnTo>
                    <a:pt x="1360714" y="666295"/>
                  </a:lnTo>
                  <a:lnTo>
                    <a:pt x="1356212" y="672918"/>
                  </a:lnTo>
                  <a:lnTo>
                    <a:pt x="1351976" y="679805"/>
                  </a:lnTo>
                  <a:lnTo>
                    <a:pt x="1347474" y="686427"/>
                  </a:lnTo>
                  <a:lnTo>
                    <a:pt x="1342443" y="693050"/>
                  </a:lnTo>
                  <a:lnTo>
                    <a:pt x="1337412" y="699672"/>
                  </a:lnTo>
                  <a:lnTo>
                    <a:pt x="1332646" y="705765"/>
                  </a:lnTo>
                  <a:lnTo>
                    <a:pt x="1327350" y="711857"/>
                  </a:lnTo>
                  <a:lnTo>
                    <a:pt x="1321790" y="718215"/>
                  </a:lnTo>
                  <a:lnTo>
                    <a:pt x="1316494" y="724043"/>
                  </a:lnTo>
                  <a:lnTo>
                    <a:pt x="1310668" y="729870"/>
                  </a:lnTo>
                  <a:lnTo>
                    <a:pt x="1305108" y="735433"/>
                  </a:lnTo>
                  <a:lnTo>
                    <a:pt x="1299017" y="740996"/>
                  </a:lnTo>
                  <a:lnTo>
                    <a:pt x="1293192" y="746294"/>
                  </a:lnTo>
                  <a:lnTo>
                    <a:pt x="1286837" y="751327"/>
                  </a:lnTo>
                  <a:lnTo>
                    <a:pt x="1280482" y="756625"/>
                  </a:lnTo>
                  <a:lnTo>
                    <a:pt x="1273862" y="761658"/>
                  </a:lnTo>
                  <a:lnTo>
                    <a:pt x="1267507" y="766161"/>
                  </a:lnTo>
                  <a:lnTo>
                    <a:pt x="1260623" y="770929"/>
                  </a:lnTo>
                  <a:lnTo>
                    <a:pt x="1254003" y="775432"/>
                  </a:lnTo>
                  <a:lnTo>
                    <a:pt x="1247118" y="779670"/>
                  </a:lnTo>
                  <a:lnTo>
                    <a:pt x="1239969" y="783909"/>
                  </a:lnTo>
                  <a:lnTo>
                    <a:pt x="1232820" y="787882"/>
                  </a:lnTo>
                  <a:lnTo>
                    <a:pt x="1225935" y="791591"/>
                  </a:lnTo>
                  <a:lnTo>
                    <a:pt x="1218521" y="795299"/>
                  </a:lnTo>
                  <a:lnTo>
                    <a:pt x="1211107" y="798743"/>
                  </a:lnTo>
                  <a:lnTo>
                    <a:pt x="1203693" y="801922"/>
                  </a:lnTo>
                  <a:lnTo>
                    <a:pt x="1196014" y="805100"/>
                  </a:lnTo>
                  <a:lnTo>
                    <a:pt x="1188070" y="807749"/>
                  </a:lnTo>
                  <a:lnTo>
                    <a:pt x="1180391" y="810663"/>
                  </a:lnTo>
                  <a:lnTo>
                    <a:pt x="1172447" y="813312"/>
                  </a:lnTo>
                  <a:lnTo>
                    <a:pt x="1164504" y="815696"/>
                  </a:lnTo>
                  <a:lnTo>
                    <a:pt x="1156295" y="817815"/>
                  </a:lnTo>
                  <a:lnTo>
                    <a:pt x="1148351" y="819935"/>
                  </a:lnTo>
                  <a:lnTo>
                    <a:pt x="1140143" y="821789"/>
                  </a:lnTo>
                  <a:lnTo>
                    <a:pt x="1131934" y="823378"/>
                  </a:lnTo>
                  <a:lnTo>
                    <a:pt x="1123726" y="824438"/>
                  </a:lnTo>
                  <a:lnTo>
                    <a:pt x="1114988" y="825762"/>
                  </a:lnTo>
                  <a:lnTo>
                    <a:pt x="1106779" y="826822"/>
                  </a:lnTo>
                  <a:lnTo>
                    <a:pt x="1098041" y="827617"/>
                  </a:lnTo>
                  <a:lnTo>
                    <a:pt x="1089568" y="827881"/>
                  </a:lnTo>
                  <a:lnTo>
                    <a:pt x="1080830" y="828146"/>
                  </a:lnTo>
                  <a:lnTo>
                    <a:pt x="1072091" y="828676"/>
                  </a:lnTo>
                  <a:lnTo>
                    <a:pt x="1063618" y="828146"/>
                  </a:lnTo>
                  <a:lnTo>
                    <a:pt x="1054880" y="827881"/>
                  </a:lnTo>
                  <a:lnTo>
                    <a:pt x="1046407" y="827617"/>
                  </a:lnTo>
                  <a:lnTo>
                    <a:pt x="1037669" y="826822"/>
                  </a:lnTo>
                  <a:lnTo>
                    <a:pt x="1029460" y="825762"/>
                  </a:lnTo>
                  <a:lnTo>
                    <a:pt x="1020987" y="824438"/>
                  </a:lnTo>
                  <a:lnTo>
                    <a:pt x="1012778" y="823378"/>
                  </a:lnTo>
                  <a:lnTo>
                    <a:pt x="1004305" y="821789"/>
                  </a:lnTo>
                  <a:lnTo>
                    <a:pt x="996096" y="819935"/>
                  </a:lnTo>
                  <a:lnTo>
                    <a:pt x="987888" y="817815"/>
                  </a:lnTo>
                  <a:lnTo>
                    <a:pt x="979944" y="815696"/>
                  </a:lnTo>
                  <a:lnTo>
                    <a:pt x="972000" y="813312"/>
                  </a:lnTo>
                  <a:lnTo>
                    <a:pt x="964321" y="810663"/>
                  </a:lnTo>
                  <a:lnTo>
                    <a:pt x="956113" y="807749"/>
                  </a:lnTo>
                  <a:lnTo>
                    <a:pt x="948434" y="805100"/>
                  </a:lnTo>
                  <a:lnTo>
                    <a:pt x="941020" y="801922"/>
                  </a:lnTo>
                  <a:lnTo>
                    <a:pt x="933341" y="798743"/>
                  </a:lnTo>
                  <a:lnTo>
                    <a:pt x="925927" y="795299"/>
                  </a:lnTo>
                  <a:lnTo>
                    <a:pt x="918513" y="791591"/>
                  </a:lnTo>
                  <a:lnTo>
                    <a:pt x="911628" y="787882"/>
                  </a:lnTo>
                  <a:lnTo>
                    <a:pt x="904479" y="783909"/>
                  </a:lnTo>
                  <a:lnTo>
                    <a:pt x="897329" y="779670"/>
                  </a:lnTo>
                  <a:lnTo>
                    <a:pt x="890445" y="775432"/>
                  </a:lnTo>
                  <a:lnTo>
                    <a:pt x="883825" y="770929"/>
                  </a:lnTo>
                  <a:lnTo>
                    <a:pt x="876940" y="766161"/>
                  </a:lnTo>
                  <a:lnTo>
                    <a:pt x="870585" y="761658"/>
                  </a:lnTo>
                  <a:lnTo>
                    <a:pt x="863965" y="756625"/>
                  </a:lnTo>
                  <a:lnTo>
                    <a:pt x="857875" y="751327"/>
                  </a:lnTo>
                  <a:lnTo>
                    <a:pt x="851785" y="746294"/>
                  </a:lnTo>
                  <a:lnTo>
                    <a:pt x="845430" y="740996"/>
                  </a:lnTo>
                  <a:lnTo>
                    <a:pt x="839605" y="735433"/>
                  </a:lnTo>
                  <a:lnTo>
                    <a:pt x="833779" y="729870"/>
                  </a:lnTo>
                  <a:lnTo>
                    <a:pt x="828219" y="724043"/>
                  </a:lnTo>
                  <a:lnTo>
                    <a:pt x="822658" y="718215"/>
                  </a:lnTo>
                  <a:lnTo>
                    <a:pt x="817097" y="711857"/>
                  </a:lnTo>
                  <a:lnTo>
                    <a:pt x="812066" y="705765"/>
                  </a:lnTo>
                  <a:lnTo>
                    <a:pt x="807035" y="699672"/>
                  </a:lnTo>
                  <a:lnTo>
                    <a:pt x="802004" y="693050"/>
                  </a:lnTo>
                  <a:lnTo>
                    <a:pt x="797503" y="686427"/>
                  </a:lnTo>
                  <a:lnTo>
                    <a:pt x="792737" y="679805"/>
                  </a:lnTo>
                  <a:lnTo>
                    <a:pt x="788235" y="672918"/>
                  </a:lnTo>
                  <a:lnTo>
                    <a:pt x="783734" y="666295"/>
                  </a:lnTo>
                  <a:lnTo>
                    <a:pt x="779762" y="659143"/>
                  </a:lnTo>
                  <a:lnTo>
                    <a:pt x="775790" y="651991"/>
                  </a:lnTo>
                  <a:lnTo>
                    <a:pt x="771818" y="644574"/>
                  </a:lnTo>
                  <a:lnTo>
                    <a:pt x="768376" y="637422"/>
                  </a:lnTo>
                  <a:lnTo>
                    <a:pt x="764669" y="630270"/>
                  </a:lnTo>
                  <a:lnTo>
                    <a:pt x="761491" y="622323"/>
                  </a:lnTo>
                  <a:lnTo>
                    <a:pt x="758579" y="614641"/>
                  </a:lnTo>
                  <a:lnTo>
                    <a:pt x="755401" y="607224"/>
                  </a:lnTo>
                  <a:lnTo>
                    <a:pt x="752753" y="599277"/>
                  </a:lnTo>
                  <a:lnTo>
                    <a:pt x="750105" y="591595"/>
                  </a:lnTo>
                  <a:lnTo>
                    <a:pt x="747722" y="583648"/>
                  </a:lnTo>
                  <a:lnTo>
                    <a:pt x="745604" y="575436"/>
                  </a:lnTo>
                  <a:lnTo>
                    <a:pt x="743750" y="567489"/>
                  </a:lnTo>
                  <a:lnTo>
                    <a:pt x="741897" y="559278"/>
                  </a:lnTo>
                  <a:lnTo>
                    <a:pt x="740308" y="550801"/>
                  </a:lnTo>
                  <a:lnTo>
                    <a:pt x="738719" y="542589"/>
                  </a:lnTo>
                  <a:lnTo>
                    <a:pt x="737925" y="534113"/>
                  </a:lnTo>
                  <a:lnTo>
                    <a:pt x="736601" y="525636"/>
                  </a:lnTo>
                  <a:lnTo>
                    <a:pt x="736071" y="517159"/>
                  </a:lnTo>
                  <a:lnTo>
                    <a:pt x="735277" y="508683"/>
                  </a:lnTo>
                  <a:lnTo>
                    <a:pt x="735012" y="499941"/>
                  </a:lnTo>
                  <a:lnTo>
                    <a:pt x="735012" y="491200"/>
                  </a:lnTo>
                  <a:lnTo>
                    <a:pt x="735012" y="482458"/>
                  </a:lnTo>
                  <a:lnTo>
                    <a:pt x="735277" y="473717"/>
                  </a:lnTo>
                  <a:lnTo>
                    <a:pt x="736071" y="465240"/>
                  </a:lnTo>
                  <a:lnTo>
                    <a:pt x="736601" y="456763"/>
                  </a:lnTo>
                  <a:lnTo>
                    <a:pt x="737925" y="448022"/>
                  </a:lnTo>
                  <a:lnTo>
                    <a:pt x="738719" y="439810"/>
                  </a:lnTo>
                  <a:lnTo>
                    <a:pt x="740308" y="431333"/>
                  </a:lnTo>
                  <a:lnTo>
                    <a:pt x="741897" y="423122"/>
                  </a:lnTo>
                  <a:lnTo>
                    <a:pt x="743750" y="415175"/>
                  </a:lnTo>
                  <a:lnTo>
                    <a:pt x="745604" y="406963"/>
                  </a:lnTo>
                  <a:lnTo>
                    <a:pt x="747722" y="398751"/>
                  </a:lnTo>
                  <a:lnTo>
                    <a:pt x="750105" y="391069"/>
                  </a:lnTo>
                  <a:lnTo>
                    <a:pt x="752753" y="382857"/>
                  </a:lnTo>
                  <a:lnTo>
                    <a:pt x="755401" y="375176"/>
                  </a:lnTo>
                  <a:lnTo>
                    <a:pt x="758579" y="367494"/>
                  </a:lnTo>
                  <a:lnTo>
                    <a:pt x="761491" y="359812"/>
                  </a:lnTo>
                  <a:lnTo>
                    <a:pt x="764669" y="352395"/>
                  </a:lnTo>
                  <a:lnTo>
                    <a:pt x="768376" y="344977"/>
                  </a:lnTo>
                  <a:lnTo>
                    <a:pt x="771818" y="337560"/>
                  </a:lnTo>
                  <a:lnTo>
                    <a:pt x="775790" y="330408"/>
                  </a:lnTo>
                  <a:lnTo>
                    <a:pt x="779762" y="323521"/>
                  </a:lnTo>
                  <a:lnTo>
                    <a:pt x="783734" y="316369"/>
                  </a:lnTo>
                  <a:lnTo>
                    <a:pt x="788235" y="309482"/>
                  </a:lnTo>
                  <a:lnTo>
                    <a:pt x="792737" y="302859"/>
                  </a:lnTo>
                  <a:lnTo>
                    <a:pt x="797503" y="295972"/>
                  </a:lnTo>
                  <a:lnTo>
                    <a:pt x="802004" y="289349"/>
                  </a:lnTo>
                  <a:lnTo>
                    <a:pt x="807035" y="282992"/>
                  </a:lnTo>
                  <a:lnTo>
                    <a:pt x="812066" y="276634"/>
                  </a:lnTo>
                  <a:lnTo>
                    <a:pt x="817097" y="270277"/>
                  </a:lnTo>
                  <a:lnTo>
                    <a:pt x="822658" y="264449"/>
                  </a:lnTo>
                  <a:lnTo>
                    <a:pt x="828219" y="258622"/>
                  </a:lnTo>
                  <a:lnTo>
                    <a:pt x="833779" y="252794"/>
                  </a:lnTo>
                  <a:lnTo>
                    <a:pt x="839605" y="247231"/>
                  </a:lnTo>
                  <a:lnTo>
                    <a:pt x="845430" y="241668"/>
                  </a:lnTo>
                  <a:lnTo>
                    <a:pt x="851785" y="236106"/>
                  </a:lnTo>
                  <a:lnTo>
                    <a:pt x="857875" y="230808"/>
                  </a:lnTo>
                  <a:lnTo>
                    <a:pt x="863965" y="226040"/>
                  </a:lnTo>
                  <a:lnTo>
                    <a:pt x="870585" y="221007"/>
                  </a:lnTo>
                  <a:lnTo>
                    <a:pt x="876940" y="215974"/>
                  </a:lnTo>
                  <a:lnTo>
                    <a:pt x="883825" y="211470"/>
                  </a:lnTo>
                  <a:lnTo>
                    <a:pt x="890445" y="206967"/>
                  </a:lnTo>
                  <a:lnTo>
                    <a:pt x="897329" y="202729"/>
                  </a:lnTo>
                  <a:lnTo>
                    <a:pt x="904479" y="198755"/>
                  </a:lnTo>
                  <a:lnTo>
                    <a:pt x="911628" y="194782"/>
                  </a:lnTo>
                  <a:lnTo>
                    <a:pt x="918513" y="190808"/>
                  </a:lnTo>
                  <a:lnTo>
                    <a:pt x="925927" y="187365"/>
                  </a:lnTo>
                  <a:lnTo>
                    <a:pt x="933341" y="183656"/>
                  </a:lnTo>
                  <a:lnTo>
                    <a:pt x="941020" y="180478"/>
                  </a:lnTo>
                  <a:lnTo>
                    <a:pt x="948434" y="177564"/>
                  </a:lnTo>
                  <a:lnTo>
                    <a:pt x="956113" y="174385"/>
                  </a:lnTo>
                  <a:lnTo>
                    <a:pt x="964321" y="171471"/>
                  </a:lnTo>
                  <a:lnTo>
                    <a:pt x="972000" y="169087"/>
                  </a:lnTo>
                  <a:lnTo>
                    <a:pt x="979944" y="166703"/>
                  </a:lnTo>
                  <a:lnTo>
                    <a:pt x="987888" y="164584"/>
                  </a:lnTo>
                  <a:lnTo>
                    <a:pt x="996096" y="162730"/>
                  </a:lnTo>
                  <a:lnTo>
                    <a:pt x="1004305" y="160875"/>
                  </a:lnTo>
                  <a:lnTo>
                    <a:pt x="1012778" y="159286"/>
                  </a:lnTo>
                  <a:lnTo>
                    <a:pt x="1020987" y="157697"/>
                  </a:lnTo>
                  <a:lnTo>
                    <a:pt x="1029460" y="156902"/>
                  </a:lnTo>
                  <a:lnTo>
                    <a:pt x="1037669" y="155577"/>
                  </a:lnTo>
                  <a:lnTo>
                    <a:pt x="1046407" y="155048"/>
                  </a:lnTo>
                  <a:lnTo>
                    <a:pt x="1054880" y="154253"/>
                  </a:lnTo>
                  <a:lnTo>
                    <a:pt x="1063618" y="153988"/>
                  </a:lnTo>
                  <a:close/>
                  <a:moveTo>
                    <a:pt x="1699027" y="0"/>
                  </a:moveTo>
                  <a:lnTo>
                    <a:pt x="1706961" y="265"/>
                  </a:lnTo>
                  <a:lnTo>
                    <a:pt x="1714895" y="794"/>
                  </a:lnTo>
                  <a:lnTo>
                    <a:pt x="1723093" y="1059"/>
                  </a:lnTo>
                  <a:lnTo>
                    <a:pt x="1731027" y="1853"/>
                  </a:lnTo>
                  <a:lnTo>
                    <a:pt x="1738697" y="2912"/>
                  </a:lnTo>
                  <a:lnTo>
                    <a:pt x="1746631" y="3706"/>
                  </a:lnTo>
                  <a:lnTo>
                    <a:pt x="1754565" y="5029"/>
                  </a:lnTo>
                  <a:lnTo>
                    <a:pt x="1762235" y="6617"/>
                  </a:lnTo>
                  <a:lnTo>
                    <a:pt x="1769640" y="8206"/>
                  </a:lnTo>
                  <a:lnTo>
                    <a:pt x="1777309" y="10058"/>
                  </a:lnTo>
                  <a:lnTo>
                    <a:pt x="1784714" y="12176"/>
                  </a:lnTo>
                  <a:lnTo>
                    <a:pt x="1792119" y="14294"/>
                  </a:lnTo>
                  <a:lnTo>
                    <a:pt x="1798996" y="16676"/>
                  </a:lnTo>
                  <a:lnTo>
                    <a:pt x="1806401" y="19323"/>
                  </a:lnTo>
                  <a:lnTo>
                    <a:pt x="1813541" y="21970"/>
                  </a:lnTo>
                  <a:lnTo>
                    <a:pt x="1820682" y="24881"/>
                  </a:lnTo>
                  <a:lnTo>
                    <a:pt x="1827823" y="27793"/>
                  </a:lnTo>
                  <a:lnTo>
                    <a:pt x="1834434" y="30969"/>
                  </a:lnTo>
                  <a:lnTo>
                    <a:pt x="1848187" y="38116"/>
                  </a:lnTo>
                  <a:lnTo>
                    <a:pt x="1861145" y="45528"/>
                  </a:lnTo>
                  <a:lnTo>
                    <a:pt x="1873575" y="53468"/>
                  </a:lnTo>
                  <a:lnTo>
                    <a:pt x="1886005" y="62468"/>
                  </a:lnTo>
                  <a:lnTo>
                    <a:pt x="1897642" y="71732"/>
                  </a:lnTo>
                  <a:lnTo>
                    <a:pt x="1909014" y="81526"/>
                  </a:lnTo>
                  <a:lnTo>
                    <a:pt x="1919857" y="91585"/>
                  </a:lnTo>
                  <a:lnTo>
                    <a:pt x="1930436" y="102437"/>
                  </a:lnTo>
                  <a:lnTo>
                    <a:pt x="1940221" y="113819"/>
                  </a:lnTo>
                  <a:lnTo>
                    <a:pt x="1949478" y="125466"/>
                  </a:lnTo>
                  <a:lnTo>
                    <a:pt x="1958205" y="137906"/>
                  </a:lnTo>
                  <a:lnTo>
                    <a:pt x="1966139" y="150612"/>
                  </a:lnTo>
                  <a:lnTo>
                    <a:pt x="1973809" y="163846"/>
                  </a:lnTo>
                  <a:lnTo>
                    <a:pt x="1980685" y="177081"/>
                  </a:lnTo>
                  <a:lnTo>
                    <a:pt x="1983594" y="184228"/>
                  </a:lnTo>
                  <a:lnTo>
                    <a:pt x="1986768" y="190845"/>
                  </a:lnTo>
                  <a:lnTo>
                    <a:pt x="1989677" y="197992"/>
                  </a:lnTo>
                  <a:lnTo>
                    <a:pt x="1992322" y="205139"/>
                  </a:lnTo>
                  <a:lnTo>
                    <a:pt x="1994966" y="212550"/>
                  </a:lnTo>
                  <a:lnTo>
                    <a:pt x="1997082" y="219962"/>
                  </a:lnTo>
                  <a:lnTo>
                    <a:pt x="1999727" y="227109"/>
                  </a:lnTo>
                  <a:lnTo>
                    <a:pt x="2001578" y="234785"/>
                  </a:lnTo>
                  <a:lnTo>
                    <a:pt x="2003429" y="242196"/>
                  </a:lnTo>
                  <a:lnTo>
                    <a:pt x="2005016" y="249872"/>
                  </a:lnTo>
                  <a:lnTo>
                    <a:pt x="2006338" y="257549"/>
                  </a:lnTo>
                  <a:lnTo>
                    <a:pt x="2007661" y="265225"/>
                  </a:lnTo>
                  <a:lnTo>
                    <a:pt x="2008983" y="272901"/>
                  </a:lnTo>
                  <a:lnTo>
                    <a:pt x="2009776" y="280577"/>
                  </a:lnTo>
                  <a:lnTo>
                    <a:pt x="2010570" y="288783"/>
                  </a:lnTo>
                  <a:lnTo>
                    <a:pt x="2011099" y="296723"/>
                  </a:lnTo>
                  <a:lnTo>
                    <a:pt x="2011363" y="304664"/>
                  </a:lnTo>
                  <a:lnTo>
                    <a:pt x="2011363" y="312870"/>
                  </a:lnTo>
                  <a:lnTo>
                    <a:pt x="2011363" y="320811"/>
                  </a:lnTo>
                  <a:lnTo>
                    <a:pt x="2011099" y="328752"/>
                  </a:lnTo>
                  <a:lnTo>
                    <a:pt x="2010570" y="336693"/>
                  </a:lnTo>
                  <a:lnTo>
                    <a:pt x="2009776" y="344898"/>
                  </a:lnTo>
                  <a:lnTo>
                    <a:pt x="2008983" y="352574"/>
                  </a:lnTo>
                  <a:lnTo>
                    <a:pt x="2007661" y="360250"/>
                  </a:lnTo>
                  <a:lnTo>
                    <a:pt x="2006338" y="367927"/>
                  </a:lnTo>
                  <a:lnTo>
                    <a:pt x="2005016" y="375603"/>
                  </a:lnTo>
                  <a:lnTo>
                    <a:pt x="2003429" y="383279"/>
                  </a:lnTo>
                  <a:lnTo>
                    <a:pt x="2001578" y="390690"/>
                  </a:lnTo>
                  <a:lnTo>
                    <a:pt x="1999727" y="398102"/>
                  </a:lnTo>
                  <a:lnTo>
                    <a:pt x="1997082" y="405513"/>
                  </a:lnTo>
                  <a:lnTo>
                    <a:pt x="1994966" y="412925"/>
                  </a:lnTo>
                  <a:lnTo>
                    <a:pt x="1992322" y="420072"/>
                  </a:lnTo>
                  <a:lnTo>
                    <a:pt x="1989677" y="427483"/>
                  </a:lnTo>
                  <a:lnTo>
                    <a:pt x="1986768" y="434630"/>
                  </a:lnTo>
                  <a:lnTo>
                    <a:pt x="1983594" y="441247"/>
                  </a:lnTo>
                  <a:lnTo>
                    <a:pt x="1980685" y="448129"/>
                  </a:lnTo>
                  <a:lnTo>
                    <a:pt x="1973809" y="461629"/>
                  </a:lnTo>
                  <a:lnTo>
                    <a:pt x="1966139" y="474863"/>
                  </a:lnTo>
                  <a:lnTo>
                    <a:pt x="1958205" y="487569"/>
                  </a:lnTo>
                  <a:lnTo>
                    <a:pt x="1949478" y="499480"/>
                  </a:lnTo>
                  <a:lnTo>
                    <a:pt x="1940221" y="511656"/>
                  </a:lnTo>
                  <a:lnTo>
                    <a:pt x="1930436" y="523038"/>
                  </a:lnTo>
                  <a:lnTo>
                    <a:pt x="1919857" y="533891"/>
                  </a:lnTo>
                  <a:lnTo>
                    <a:pt x="1909014" y="543949"/>
                  </a:lnTo>
                  <a:lnTo>
                    <a:pt x="1897642" y="553743"/>
                  </a:lnTo>
                  <a:lnTo>
                    <a:pt x="1886005" y="563007"/>
                  </a:lnTo>
                  <a:lnTo>
                    <a:pt x="1873575" y="572007"/>
                  </a:lnTo>
                  <a:lnTo>
                    <a:pt x="1861145" y="579948"/>
                  </a:lnTo>
                  <a:lnTo>
                    <a:pt x="1848187" y="587359"/>
                  </a:lnTo>
                  <a:lnTo>
                    <a:pt x="1834434" y="594506"/>
                  </a:lnTo>
                  <a:lnTo>
                    <a:pt x="1827823" y="597682"/>
                  </a:lnTo>
                  <a:lnTo>
                    <a:pt x="1820682" y="600858"/>
                  </a:lnTo>
                  <a:lnTo>
                    <a:pt x="1813541" y="603505"/>
                  </a:lnTo>
                  <a:lnTo>
                    <a:pt x="1806401" y="606152"/>
                  </a:lnTo>
                  <a:lnTo>
                    <a:pt x="1798996" y="608799"/>
                  </a:lnTo>
                  <a:lnTo>
                    <a:pt x="1792119" y="611182"/>
                  </a:lnTo>
                  <a:lnTo>
                    <a:pt x="1784714" y="613299"/>
                  </a:lnTo>
                  <a:lnTo>
                    <a:pt x="1777309" y="615417"/>
                  </a:lnTo>
                  <a:lnTo>
                    <a:pt x="1769640" y="617270"/>
                  </a:lnTo>
                  <a:lnTo>
                    <a:pt x="1762235" y="618858"/>
                  </a:lnTo>
                  <a:lnTo>
                    <a:pt x="1754565" y="620446"/>
                  </a:lnTo>
                  <a:lnTo>
                    <a:pt x="1746631" y="621769"/>
                  </a:lnTo>
                  <a:lnTo>
                    <a:pt x="1738697" y="622828"/>
                  </a:lnTo>
                  <a:lnTo>
                    <a:pt x="1731027" y="623622"/>
                  </a:lnTo>
                  <a:lnTo>
                    <a:pt x="1723093" y="624416"/>
                  </a:lnTo>
                  <a:lnTo>
                    <a:pt x="1714895" y="624681"/>
                  </a:lnTo>
                  <a:lnTo>
                    <a:pt x="1706961" y="625210"/>
                  </a:lnTo>
                  <a:lnTo>
                    <a:pt x="1699027" y="625475"/>
                  </a:lnTo>
                  <a:lnTo>
                    <a:pt x="1685803" y="625210"/>
                  </a:lnTo>
                  <a:lnTo>
                    <a:pt x="1672580" y="624152"/>
                  </a:lnTo>
                  <a:lnTo>
                    <a:pt x="1659357" y="622563"/>
                  </a:lnTo>
                  <a:lnTo>
                    <a:pt x="1646398" y="620711"/>
                  </a:lnTo>
                  <a:lnTo>
                    <a:pt x="1633439" y="618328"/>
                  </a:lnTo>
                  <a:lnTo>
                    <a:pt x="1620744" y="615152"/>
                  </a:lnTo>
                  <a:lnTo>
                    <a:pt x="1608314" y="611711"/>
                  </a:lnTo>
                  <a:lnTo>
                    <a:pt x="1596413" y="607741"/>
                  </a:lnTo>
                  <a:lnTo>
                    <a:pt x="1584248" y="603241"/>
                  </a:lnTo>
                  <a:lnTo>
                    <a:pt x="1572611" y="598211"/>
                  </a:lnTo>
                  <a:lnTo>
                    <a:pt x="1561239" y="592918"/>
                  </a:lnTo>
                  <a:lnTo>
                    <a:pt x="1549867" y="587094"/>
                  </a:lnTo>
                  <a:lnTo>
                    <a:pt x="1539024" y="580742"/>
                  </a:lnTo>
                  <a:lnTo>
                    <a:pt x="1528180" y="573860"/>
                  </a:lnTo>
                  <a:lnTo>
                    <a:pt x="1517866" y="566713"/>
                  </a:lnTo>
                  <a:lnTo>
                    <a:pt x="1508081" y="559301"/>
                  </a:lnTo>
                  <a:lnTo>
                    <a:pt x="1510197" y="542890"/>
                  </a:lnTo>
                  <a:lnTo>
                    <a:pt x="1512048" y="525685"/>
                  </a:lnTo>
                  <a:lnTo>
                    <a:pt x="1513106" y="508744"/>
                  </a:lnTo>
                  <a:lnTo>
                    <a:pt x="1513635" y="500539"/>
                  </a:lnTo>
                  <a:lnTo>
                    <a:pt x="1513635" y="491804"/>
                  </a:lnTo>
                  <a:lnTo>
                    <a:pt x="1513635" y="481481"/>
                  </a:lnTo>
                  <a:lnTo>
                    <a:pt x="1513106" y="471158"/>
                  </a:lnTo>
                  <a:lnTo>
                    <a:pt x="1512577" y="461099"/>
                  </a:lnTo>
                  <a:lnTo>
                    <a:pt x="1511783" y="451306"/>
                  </a:lnTo>
                  <a:lnTo>
                    <a:pt x="1510726" y="440982"/>
                  </a:lnTo>
                  <a:lnTo>
                    <a:pt x="1509403" y="431189"/>
                  </a:lnTo>
                  <a:lnTo>
                    <a:pt x="1508081" y="421395"/>
                  </a:lnTo>
                  <a:lnTo>
                    <a:pt x="1506230" y="411337"/>
                  </a:lnTo>
                  <a:lnTo>
                    <a:pt x="1504378" y="401808"/>
                  </a:lnTo>
                  <a:lnTo>
                    <a:pt x="1501998" y="392014"/>
                  </a:lnTo>
                  <a:lnTo>
                    <a:pt x="1499882" y="382485"/>
                  </a:lnTo>
                  <a:lnTo>
                    <a:pt x="1497238" y="372956"/>
                  </a:lnTo>
                  <a:lnTo>
                    <a:pt x="1494329" y="363691"/>
                  </a:lnTo>
                  <a:lnTo>
                    <a:pt x="1491684" y="354427"/>
                  </a:lnTo>
                  <a:lnTo>
                    <a:pt x="1488510" y="345163"/>
                  </a:lnTo>
                  <a:lnTo>
                    <a:pt x="1485072" y="335898"/>
                  </a:lnTo>
                  <a:lnTo>
                    <a:pt x="1481370" y="326899"/>
                  </a:lnTo>
                  <a:lnTo>
                    <a:pt x="1477667" y="317899"/>
                  </a:lnTo>
                  <a:lnTo>
                    <a:pt x="1473700" y="309164"/>
                  </a:lnTo>
                  <a:lnTo>
                    <a:pt x="1469733" y="300429"/>
                  </a:lnTo>
                  <a:lnTo>
                    <a:pt x="1465502" y="291694"/>
                  </a:lnTo>
                  <a:lnTo>
                    <a:pt x="1460741" y="283224"/>
                  </a:lnTo>
                  <a:lnTo>
                    <a:pt x="1456245" y="274754"/>
                  </a:lnTo>
                  <a:lnTo>
                    <a:pt x="1451220" y="266548"/>
                  </a:lnTo>
                  <a:lnTo>
                    <a:pt x="1446460" y="258078"/>
                  </a:lnTo>
                  <a:lnTo>
                    <a:pt x="1441171" y="250137"/>
                  </a:lnTo>
                  <a:lnTo>
                    <a:pt x="1435881" y="242196"/>
                  </a:lnTo>
                  <a:lnTo>
                    <a:pt x="1430327" y="234520"/>
                  </a:lnTo>
                  <a:lnTo>
                    <a:pt x="1424509" y="226844"/>
                  </a:lnTo>
                  <a:lnTo>
                    <a:pt x="1418691" y="218903"/>
                  </a:lnTo>
                  <a:lnTo>
                    <a:pt x="1412872" y="211492"/>
                  </a:lnTo>
                  <a:lnTo>
                    <a:pt x="1406525" y="204080"/>
                  </a:lnTo>
                  <a:lnTo>
                    <a:pt x="1411021" y="193492"/>
                  </a:lnTo>
                  <a:lnTo>
                    <a:pt x="1415517" y="182375"/>
                  </a:lnTo>
                  <a:lnTo>
                    <a:pt x="1420807" y="171787"/>
                  </a:lnTo>
                  <a:lnTo>
                    <a:pt x="1426360" y="161464"/>
                  </a:lnTo>
                  <a:lnTo>
                    <a:pt x="1432179" y="151141"/>
                  </a:lnTo>
                  <a:lnTo>
                    <a:pt x="1438261" y="141347"/>
                  </a:lnTo>
                  <a:lnTo>
                    <a:pt x="1445138" y="131818"/>
                  </a:lnTo>
                  <a:lnTo>
                    <a:pt x="1452014" y="122289"/>
                  </a:lnTo>
                  <a:lnTo>
                    <a:pt x="1459419" y="113025"/>
                  </a:lnTo>
                  <a:lnTo>
                    <a:pt x="1467088" y="104290"/>
                  </a:lnTo>
                  <a:lnTo>
                    <a:pt x="1474758" y="95555"/>
                  </a:lnTo>
                  <a:lnTo>
                    <a:pt x="1482956" y="87349"/>
                  </a:lnTo>
                  <a:lnTo>
                    <a:pt x="1491684" y="79673"/>
                  </a:lnTo>
                  <a:lnTo>
                    <a:pt x="1500676" y="71997"/>
                  </a:lnTo>
                  <a:lnTo>
                    <a:pt x="1509403" y="64586"/>
                  </a:lnTo>
                  <a:lnTo>
                    <a:pt x="1519189" y="57704"/>
                  </a:lnTo>
                  <a:lnTo>
                    <a:pt x="1528709" y="51086"/>
                  </a:lnTo>
                  <a:lnTo>
                    <a:pt x="1538495" y="44734"/>
                  </a:lnTo>
                  <a:lnTo>
                    <a:pt x="1548544" y="38910"/>
                  </a:lnTo>
                  <a:lnTo>
                    <a:pt x="1559123" y="33352"/>
                  </a:lnTo>
                  <a:lnTo>
                    <a:pt x="1569966" y="28058"/>
                  </a:lnTo>
                  <a:lnTo>
                    <a:pt x="1580810" y="23558"/>
                  </a:lnTo>
                  <a:lnTo>
                    <a:pt x="1591653" y="19323"/>
                  </a:lnTo>
                  <a:lnTo>
                    <a:pt x="1602760" y="15617"/>
                  </a:lnTo>
                  <a:lnTo>
                    <a:pt x="1614133" y="11911"/>
                  </a:lnTo>
                  <a:lnTo>
                    <a:pt x="1626034" y="8735"/>
                  </a:lnTo>
                  <a:lnTo>
                    <a:pt x="1637670" y="6353"/>
                  </a:lnTo>
                  <a:lnTo>
                    <a:pt x="1649571" y="3970"/>
                  </a:lnTo>
                  <a:lnTo>
                    <a:pt x="1662001" y="2647"/>
                  </a:lnTo>
                  <a:lnTo>
                    <a:pt x="1673902" y="1323"/>
                  </a:lnTo>
                  <a:lnTo>
                    <a:pt x="1686597" y="265"/>
                  </a:lnTo>
                  <a:lnTo>
                    <a:pt x="1699027" y="0"/>
                  </a:lnTo>
                  <a:close/>
                  <a:moveTo>
                    <a:pt x="445686" y="0"/>
                  </a:moveTo>
                  <a:lnTo>
                    <a:pt x="458116" y="265"/>
                  </a:lnTo>
                  <a:lnTo>
                    <a:pt x="470546" y="1323"/>
                  </a:lnTo>
                  <a:lnTo>
                    <a:pt x="482712" y="2647"/>
                  </a:lnTo>
                  <a:lnTo>
                    <a:pt x="494877" y="3970"/>
                  </a:lnTo>
                  <a:lnTo>
                    <a:pt x="507043" y="6353"/>
                  </a:lnTo>
                  <a:lnTo>
                    <a:pt x="518680" y="8735"/>
                  </a:lnTo>
                  <a:lnTo>
                    <a:pt x="530316" y="11911"/>
                  </a:lnTo>
                  <a:lnTo>
                    <a:pt x="541953" y="15617"/>
                  </a:lnTo>
                  <a:lnTo>
                    <a:pt x="552796" y="19323"/>
                  </a:lnTo>
                  <a:lnTo>
                    <a:pt x="563904" y="23558"/>
                  </a:lnTo>
                  <a:lnTo>
                    <a:pt x="574747" y="28058"/>
                  </a:lnTo>
                  <a:lnTo>
                    <a:pt x="585590" y="33352"/>
                  </a:lnTo>
                  <a:lnTo>
                    <a:pt x="596169" y="38910"/>
                  </a:lnTo>
                  <a:lnTo>
                    <a:pt x="606218" y="44734"/>
                  </a:lnTo>
                  <a:lnTo>
                    <a:pt x="616004" y="51086"/>
                  </a:lnTo>
                  <a:lnTo>
                    <a:pt x="625525" y="57704"/>
                  </a:lnTo>
                  <a:lnTo>
                    <a:pt x="635045" y="64586"/>
                  </a:lnTo>
                  <a:lnTo>
                    <a:pt x="644037" y="71997"/>
                  </a:lnTo>
                  <a:lnTo>
                    <a:pt x="653029" y="79673"/>
                  </a:lnTo>
                  <a:lnTo>
                    <a:pt x="661757" y="87349"/>
                  </a:lnTo>
                  <a:lnTo>
                    <a:pt x="669955" y="95555"/>
                  </a:lnTo>
                  <a:lnTo>
                    <a:pt x="677625" y="104290"/>
                  </a:lnTo>
                  <a:lnTo>
                    <a:pt x="685294" y="113025"/>
                  </a:lnTo>
                  <a:lnTo>
                    <a:pt x="692699" y="122289"/>
                  </a:lnTo>
                  <a:lnTo>
                    <a:pt x="699576" y="131818"/>
                  </a:lnTo>
                  <a:lnTo>
                    <a:pt x="706452" y="141347"/>
                  </a:lnTo>
                  <a:lnTo>
                    <a:pt x="712534" y="151141"/>
                  </a:lnTo>
                  <a:lnTo>
                    <a:pt x="718353" y="161464"/>
                  </a:lnTo>
                  <a:lnTo>
                    <a:pt x="723907" y="171787"/>
                  </a:lnTo>
                  <a:lnTo>
                    <a:pt x="729196" y="182375"/>
                  </a:lnTo>
                  <a:lnTo>
                    <a:pt x="733692" y="193492"/>
                  </a:lnTo>
                  <a:lnTo>
                    <a:pt x="738188" y="204080"/>
                  </a:lnTo>
                  <a:lnTo>
                    <a:pt x="731841" y="211492"/>
                  </a:lnTo>
                  <a:lnTo>
                    <a:pt x="726022" y="218903"/>
                  </a:lnTo>
                  <a:lnTo>
                    <a:pt x="720204" y="226844"/>
                  </a:lnTo>
                  <a:lnTo>
                    <a:pt x="714386" y="234520"/>
                  </a:lnTo>
                  <a:lnTo>
                    <a:pt x="709096" y="242196"/>
                  </a:lnTo>
                  <a:lnTo>
                    <a:pt x="703543" y="250137"/>
                  </a:lnTo>
                  <a:lnTo>
                    <a:pt x="698253" y="258078"/>
                  </a:lnTo>
                  <a:lnTo>
                    <a:pt x="693493" y="266548"/>
                  </a:lnTo>
                  <a:lnTo>
                    <a:pt x="688468" y="274754"/>
                  </a:lnTo>
                  <a:lnTo>
                    <a:pt x="683972" y="283224"/>
                  </a:lnTo>
                  <a:lnTo>
                    <a:pt x="679476" y="291694"/>
                  </a:lnTo>
                  <a:lnTo>
                    <a:pt x="675244" y="300429"/>
                  </a:lnTo>
                  <a:lnTo>
                    <a:pt x="671013" y="309164"/>
                  </a:lnTo>
                  <a:lnTo>
                    <a:pt x="666782" y="317899"/>
                  </a:lnTo>
                  <a:lnTo>
                    <a:pt x="663079" y="326899"/>
                  </a:lnTo>
                  <a:lnTo>
                    <a:pt x="659905" y="335898"/>
                  </a:lnTo>
                  <a:lnTo>
                    <a:pt x="656467" y="345163"/>
                  </a:lnTo>
                  <a:lnTo>
                    <a:pt x="653294" y="354427"/>
                  </a:lnTo>
                  <a:lnTo>
                    <a:pt x="650385" y="363691"/>
                  </a:lnTo>
                  <a:lnTo>
                    <a:pt x="647475" y="372956"/>
                  </a:lnTo>
                  <a:lnTo>
                    <a:pt x="645095" y="382485"/>
                  </a:lnTo>
                  <a:lnTo>
                    <a:pt x="642450" y="392014"/>
                  </a:lnTo>
                  <a:lnTo>
                    <a:pt x="640335" y="401808"/>
                  </a:lnTo>
                  <a:lnTo>
                    <a:pt x="638483" y="411337"/>
                  </a:lnTo>
                  <a:lnTo>
                    <a:pt x="636632" y="421395"/>
                  </a:lnTo>
                  <a:lnTo>
                    <a:pt x="635574" y="431189"/>
                  </a:lnTo>
                  <a:lnTo>
                    <a:pt x="633988" y="440982"/>
                  </a:lnTo>
                  <a:lnTo>
                    <a:pt x="632930" y="451306"/>
                  </a:lnTo>
                  <a:lnTo>
                    <a:pt x="632136" y="461099"/>
                  </a:lnTo>
                  <a:lnTo>
                    <a:pt x="631872" y="471158"/>
                  </a:lnTo>
                  <a:lnTo>
                    <a:pt x="631078" y="481481"/>
                  </a:lnTo>
                  <a:lnTo>
                    <a:pt x="631078" y="491804"/>
                  </a:lnTo>
                  <a:lnTo>
                    <a:pt x="631078" y="500539"/>
                  </a:lnTo>
                  <a:lnTo>
                    <a:pt x="631343" y="508744"/>
                  </a:lnTo>
                  <a:lnTo>
                    <a:pt x="632665" y="525685"/>
                  </a:lnTo>
                  <a:lnTo>
                    <a:pt x="634516" y="542890"/>
                  </a:lnTo>
                  <a:lnTo>
                    <a:pt x="636897" y="559301"/>
                  </a:lnTo>
                  <a:lnTo>
                    <a:pt x="626847" y="566713"/>
                  </a:lnTo>
                  <a:lnTo>
                    <a:pt x="616268" y="573860"/>
                  </a:lnTo>
                  <a:lnTo>
                    <a:pt x="605954" y="580742"/>
                  </a:lnTo>
                  <a:lnTo>
                    <a:pt x="594846" y="587094"/>
                  </a:lnTo>
                  <a:lnTo>
                    <a:pt x="583739" y="592918"/>
                  </a:lnTo>
                  <a:lnTo>
                    <a:pt x="572102" y="598211"/>
                  </a:lnTo>
                  <a:lnTo>
                    <a:pt x="560201" y="603241"/>
                  </a:lnTo>
                  <a:lnTo>
                    <a:pt x="548300" y="607741"/>
                  </a:lnTo>
                  <a:lnTo>
                    <a:pt x="536399" y="611711"/>
                  </a:lnTo>
                  <a:lnTo>
                    <a:pt x="523969" y="615152"/>
                  </a:lnTo>
                  <a:lnTo>
                    <a:pt x="511274" y="618328"/>
                  </a:lnTo>
                  <a:lnTo>
                    <a:pt x="498316" y="620711"/>
                  </a:lnTo>
                  <a:lnTo>
                    <a:pt x="485357" y="622563"/>
                  </a:lnTo>
                  <a:lnTo>
                    <a:pt x="472398" y="624152"/>
                  </a:lnTo>
                  <a:lnTo>
                    <a:pt x="458910" y="625210"/>
                  </a:lnTo>
                  <a:lnTo>
                    <a:pt x="445686" y="625475"/>
                  </a:lnTo>
                  <a:lnTo>
                    <a:pt x="437752" y="625210"/>
                  </a:lnTo>
                  <a:lnTo>
                    <a:pt x="429554" y="624681"/>
                  </a:lnTo>
                  <a:lnTo>
                    <a:pt x="421620" y="624416"/>
                  </a:lnTo>
                  <a:lnTo>
                    <a:pt x="413686" y="623622"/>
                  </a:lnTo>
                  <a:lnTo>
                    <a:pt x="406016" y="622828"/>
                  </a:lnTo>
                  <a:lnTo>
                    <a:pt x="398082" y="621769"/>
                  </a:lnTo>
                  <a:lnTo>
                    <a:pt x="390148" y="620446"/>
                  </a:lnTo>
                  <a:lnTo>
                    <a:pt x="382479" y="618858"/>
                  </a:lnTo>
                  <a:lnTo>
                    <a:pt x="375073" y="617270"/>
                  </a:lnTo>
                  <a:lnTo>
                    <a:pt x="367404" y="615417"/>
                  </a:lnTo>
                  <a:lnTo>
                    <a:pt x="359999" y="613299"/>
                  </a:lnTo>
                  <a:lnTo>
                    <a:pt x="352594" y="611182"/>
                  </a:lnTo>
                  <a:lnTo>
                    <a:pt x="345453" y="608799"/>
                  </a:lnTo>
                  <a:lnTo>
                    <a:pt x="338312" y="606152"/>
                  </a:lnTo>
                  <a:lnTo>
                    <a:pt x="331172" y="603505"/>
                  </a:lnTo>
                  <a:lnTo>
                    <a:pt x="324031" y="600858"/>
                  </a:lnTo>
                  <a:lnTo>
                    <a:pt x="317155" y="597682"/>
                  </a:lnTo>
                  <a:lnTo>
                    <a:pt x="310279" y="594506"/>
                  </a:lnTo>
                  <a:lnTo>
                    <a:pt x="296791" y="587359"/>
                  </a:lnTo>
                  <a:lnTo>
                    <a:pt x="283568" y="579948"/>
                  </a:lnTo>
                  <a:lnTo>
                    <a:pt x="271138" y="572007"/>
                  </a:lnTo>
                  <a:lnTo>
                    <a:pt x="258708" y="563007"/>
                  </a:lnTo>
                  <a:lnTo>
                    <a:pt x="247071" y="553743"/>
                  </a:lnTo>
                  <a:lnTo>
                    <a:pt x="235699" y="543949"/>
                  </a:lnTo>
                  <a:lnTo>
                    <a:pt x="224856" y="533891"/>
                  </a:lnTo>
                  <a:lnTo>
                    <a:pt x="214277" y="523038"/>
                  </a:lnTo>
                  <a:lnTo>
                    <a:pt x="204756" y="511656"/>
                  </a:lnTo>
                  <a:lnTo>
                    <a:pt x="195235" y="499480"/>
                  </a:lnTo>
                  <a:lnTo>
                    <a:pt x="186508" y="487569"/>
                  </a:lnTo>
                  <a:lnTo>
                    <a:pt x="178574" y="474863"/>
                  </a:lnTo>
                  <a:lnTo>
                    <a:pt x="170904" y="461629"/>
                  </a:lnTo>
                  <a:lnTo>
                    <a:pt x="164028" y="448129"/>
                  </a:lnTo>
                  <a:lnTo>
                    <a:pt x="161119" y="441247"/>
                  </a:lnTo>
                  <a:lnTo>
                    <a:pt x="157945" y="434630"/>
                  </a:lnTo>
                  <a:lnTo>
                    <a:pt x="154772" y="427483"/>
                  </a:lnTo>
                  <a:lnTo>
                    <a:pt x="152392" y="420072"/>
                  </a:lnTo>
                  <a:lnTo>
                    <a:pt x="149747" y="412925"/>
                  </a:lnTo>
                  <a:lnTo>
                    <a:pt x="147367" y="405513"/>
                  </a:lnTo>
                  <a:lnTo>
                    <a:pt x="145251" y="398102"/>
                  </a:lnTo>
                  <a:lnTo>
                    <a:pt x="143135" y="390690"/>
                  </a:lnTo>
                  <a:lnTo>
                    <a:pt x="141284" y="383279"/>
                  </a:lnTo>
                  <a:lnTo>
                    <a:pt x="139697" y="375603"/>
                  </a:lnTo>
                  <a:lnTo>
                    <a:pt x="138110" y="367927"/>
                  </a:lnTo>
                  <a:lnTo>
                    <a:pt x="137052" y="360250"/>
                  </a:lnTo>
                  <a:lnTo>
                    <a:pt x="135730" y="352574"/>
                  </a:lnTo>
                  <a:lnTo>
                    <a:pt x="134937" y="344898"/>
                  </a:lnTo>
                  <a:lnTo>
                    <a:pt x="134143" y="336693"/>
                  </a:lnTo>
                  <a:lnTo>
                    <a:pt x="133614" y="328752"/>
                  </a:lnTo>
                  <a:lnTo>
                    <a:pt x="133350" y="320811"/>
                  </a:lnTo>
                  <a:lnTo>
                    <a:pt x="133350" y="312870"/>
                  </a:lnTo>
                  <a:lnTo>
                    <a:pt x="133350" y="304664"/>
                  </a:lnTo>
                  <a:lnTo>
                    <a:pt x="133614" y="296723"/>
                  </a:lnTo>
                  <a:lnTo>
                    <a:pt x="134143" y="288783"/>
                  </a:lnTo>
                  <a:lnTo>
                    <a:pt x="134937" y="280577"/>
                  </a:lnTo>
                  <a:lnTo>
                    <a:pt x="135730" y="272901"/>
                  </a:lnTo>
                  <a:lnTo>
                    <a:pt x="137052" y="265225"/>
                  </a:lnTo>
                  <a:lnTo>
                    <a:pt x="138110" y="257549"/>
                  </a:lnTo>
                  <a:lnTo>
                    <a:pt x="139697" y="249872"/>
                  </a:lnTo>
                  <a:lnTo>
                    <a:pt x="141284" y="242196"/>
                  </a:lnTo>
                  <a:lnTo>
                    <a:pt x="143135" y="234785"/>
                  </a:lnTo>
                  <a:lnTo>
                    <a:pt x="145251" y="227109"/>
                  </a:lnTo>
                  <a:lnTo>
                    <a:pt x="147367" y="219962"/>
                  </a:lnTo>
                  <a:lnTo>
                    <a:pt x="149747" y="212550"/>
                  </a:lnTo>
                  <a:lnTo>
                    <a:pt x="152392" y="205139"/>
                  </a:lnTo>
                  <a:lnTo>
                    <a:pt x="154772" y="197992"/>
                  </a:lnTo>
                  <a:lnTo>
                    <a:pt x="157945" y="190845"/>
                  </a:lnTo>
                  <a:lnTo>
                    <a:pt x="161119" y="184228"/>
                  </a:lnTo>
                  <a:lnTo>
                    <a:pt x="164028" y="177081"/>
                  </a:lnTo>
                  <a:lnTo>
                    <a:pt x="170904" y="163846"/>
                  </a:lnTo>
                  <a:lnTo>
                    <a:pt x="178574" y="150612"/>
                  </a:lnTo>
                  <a:lnTo>
                    <a:pt x="186508" y="137906"/>
                  </a:lnTo>
                  <a:lnTo>
                    <a:pt x="195235" y="125466"/>
                  </a:lnTo>
                  <a:lnTo>
                    <a:pt x="204756" y="113819"/>
                  </a:lnTo>
                  <a:lnTo>
                    <a:pt x="214277" y="102437"/>
                  </a:lnTo>
                  <a:lnTo>
                    <a:pt x="224856" y="91585"/>
                  </a:lnTo>
                  <a:lnTo>
                    <a:pt x="235699" y="81526"/>
                  </a:lnTo>
                  <a:lnTo>
                    <a:pt x="247071" y="71732"/>
                  </a:lnTo>
                  <a:lnTo>
                    <a:pt x="258708" y="62468"/>
                  </a:lnTo>
                  <a:lnTo>
                    <a:pt x="271138" y="53468"/>
                  </a:lnTo>
                  <a:lnTo>
                    <a:pt x="283568" y="45528"/>
                  </a:lnTo>
                  <a:lnTo>
                    <a:pt x="296791" y="38116"/>
                  </a:lnTo>
                  <a:lnTo>
                    <a:pt x="310279" y="30969"/>
                  </a:lnTo>
                  <a:lnTo>
                    <a:pt x="317155" y="27793"/>
                  </a:lnTo>
                  <a:lnTo>
                    <a:pt x="324031" y="24881"/>
                  </a:lnTo>
                  <a:lnTo>
                    <a:pt x="331172" y="21970"/>
                  </a:lnTo>
                  <a:lnTo>
                    <a:pt x="338312" y="19323"/>
                  </a:lnTo>
                  <a:lnTo>
                    <a:pt x="345453" y="16676"/>
                  </a:lnTo>
                  <a:lnTo>
                    <a:pt x="352594" y="14294"/>
                  </a:lnTo>
                  <a:lnTo>
                    <a:pt x="359999" y="12176"/>
                  </a:lnTo>
                  <a:lnTo>
                    <a:pt x="367404" y="10058"/>
                  </a:lnTo>
                  <a:lnTo>
                    <a:pt x="375073" y="8206"/>
                  </a:lnTo>
                  <a:lnTo>
                    <a:pt x="382479" y="6617"/>
                  </a:lnTo>
                  <a:lnTo>
                    <a:pt x="390148" y="5029"/>
                  </a:lnTo>
                  <a:lnTo>
                    <a:pt x="398082" y="3706"/>
                  </a:lnTo>
                  <a:lnTo>
                    <a:pt x="406016" y="2912"/>
                  </a:lnTo>
                  <a:lnTo>
                    <a:pt x="413686" y="1853"/>
                  </a:lnTo>
                  <a:lnTo>
                    <a:pt x="421620" y="1059"/>
                  </a:lnTo>
                  <a:lnTo>
                    <a:pt x="429554" y="794"/>
                  </a:lnTo>
                  <a:lnTo>
                    <a:pt x="437752" y="265"/>
                  </a:lnTo>
                  <a:lnTo>
                    <a:pt x="445686" y="0"/>
                  </a:lnTo>
                  <a:close/>
                </a:path>
              </a:pathLst>
            </a:custGeom>
            <a:solidFill>
              <a:srgbClr val="015A7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6" name="文本框 5"/>
          <p:cNvSpPr txBox="1"/>
          <p:nvPr/>
        </p:nvSpPr>
        <p:spPr>
          <a:xfrm>
            <a:off x="1079499" y="360931"/>
            <a:ext cx="3116719"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7" name="组合 6"/>
          <p:cNvGrpSpPr/>
          <p:nvPr/>
        </p:nvGrpSpPr>
        <p:grpSpPr>
          <a:xfrm>
            <a:off x="1503619" y="1275563"/>
            <a:ext cx="7032808" cy="1618910"/>
            <a:chOff x="1467572" y="2603954"/>
            <a:chExt cx="9377077" cy="2158546"/>
          </a:xfrm>
        </p:grpSpPr>
        <p:cxnSp>
          <p:nvCxnSpPr>
            <p:cNvPr id="8" name="直接连接符 7"/>
            <p:cNvCxnSpPr/>
            <p:nvPr/>
          </p:nvCxnSpPr>
          <p:spPr>
            <a:xfrm>
              <a:off x="8785225" y="2844800"/>
              <a:ext cx="1479550" cy="191770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467572" y="2603954"/>
              <a:ext cx="9377077" cy="2158546"/>
              <a:chOff x="1467572" y="2603954"/>
              <a:chExt cx="9377077" cy="2158546"/>
            </a:xfrm>
          </p:grpSpPr>
          <p:cxnSp>
            <p:nvCxnSpPr>
              <p:cNvPr id="10" name="直接连接符 9"/>
              <p:cNvCxnSpPr/>
              <p:nvPr/>
            </p:nvCxnSpPr>
            <p:spPr>
              <a:xfrm flipV="1">
                <a:off x="1467572" y="2755900"/>
                <a:ext cx="894628" cy="949325"/>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362200" y="2755900"/>
                <a:ext cx="1357313" cy="189865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719513" y="2603954"/>
                <a:ext cx="2222101" cy="2050596"/>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41614" y="2603954"/>
                <a:ext cx="1957786" cy="2158546"/>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891066" y="2844800"/>
                <a:ext cx="894159" cy="191770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0264775" y="4005414"/>
                <a:ext cx="579874" cy="757086"/>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p:cNvGrpSpPr/>
          <p:nvPr/>
        </p:nvGrpSpPr>
        <p:grpSpPr>
          <a:xfrm>
            <a:off x="1251352" y="1989219"/>
            <a:ext cx="386332" cy="386332"/>
            <a:chOff x="372609" y="2524616"/>
            <a:chExt cx="2739344" cy="2739343"/>
          </a:xfrm>
          <a:gradFill flip="none" rotWithShape="1">
            <a:gsLst>
              <a:gs pos="0">
                <a:srgbClr val="009999"/>
              </a:gs>
              <a:gs pos="100000">
                <a:srgbClr val="008080"/>
              </a:gs>
            </a:gsLst>
            <a:lin ang="18900000" scaled="1"/>
            <a:tileRect/>
          </a:gradFill>
        </p:grpSpPr>
        <p:sp>
          <p:nvSpPr>
            <p:cNvPr id="37" name="椭圆 36"/>
            <p:cNvSpPr/>
            <p:nvPr/>
          </p:nvSpPr>
          <p:spPr>
            <a:xfrm>
              <a:off x="372609" y="2524616"/>
              <a:ext cx="2739344" cy="2739343"/>
            </a:xfrm>
            <a:prstGeom prst="ellipse">
              <a:avLst/>
            </a:prstGeom>
            <a:grpFill/>
            <a:ln w="25400">
              <a:gradFill flip="none" rotWithShape="1">
                <a:gsLst>
                  <a:gs pos="0">
                    <a:srgbClr val="008080"/>
                  </a:gs>
                  <a:gs pos="100000">
                    <a:srgbClr val="009999"/>
                  </a:gs>
                </a:gsLst>
                <a:lin ang="18900000" scaled="1"/>
                <a:tileRect/>
              </a:grad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sp>
          <p:nvSpPr>
            <p:cNvPr id="38" name="椭圆 37"/>
            <p:cNvSpPr/>
            <p:nvPr/>
          </p:nvSpPr>
          <p:spPr>
            <a:xfrm>
              <a:off x="399597" y="2551604"/>
              <a:ext cx="2685369" cy="2685369"/>
            </a:xfrm>
            <a:prstGeom prst="ellipse">
              <a:avLst/>
            </a:prstGeom>
            <a:grpFill/>
            <a:ln w="25400">
              <a:gradFill flip="none" rotWithShape="1">
                <a:gsLst>
                  <a:gs pos="0">
                    <a:srgbClr val="008080"/>
                  </a:gs>
                  <a:gs pos="100000">
                    <a:srgbClr val="009999"/>
                  </a:gs>
                </a:gsLst>
                <a:lin ang="189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grpSp>
        <p:nvGrpSpPr>
          <p:cNvPr id="39" name="组合 38"/>
          <p:cNvGrpSpPr/>
          <p:nvPr/>
        </p:nvGrpSpPr>
        <p:grpSpPr>
          <a:xfrm>
            <a:off x="8461952" y="1989219"/>
            <a:ext cx="386332" cy="386332"/>
            <a:chOff x="372609" y="2524616"/>
            <a:chExt cx="2739344" cy="2739343"/>
          </a:xfrm>
          <a:gradFill flip="none" rotWithShape="1">
            <a:gsLst>
              <a:gs pos="0">
                <a:srgbClr val="E94744"/>
              </a:gs>
              <a:gs pos="100000">
                <a:srgbClr val="C34A3D"/>
              </a:gs>
            </a:gsLst>
            <a:lin ang="18900000" scaled="1"/>
            <a:tileRect/>
          </a:gradFill>
        </p:grpSpPr>
        <p:sp>
          <p:nvSpPr>
            <p:cNvPr id="40" name="椭圆 39"/>
            <p:cNvSpPr/>
            <p:nvPr/>
          </p:nvSpPr>
          <p:spPr>
            <a:xfrm>
              <a:off x="372609" y="2524616"/>
              <a:ext cx="2739344" cy="2739343"/>
            </a:xfrm>
            <a:prstGeom prst="ellipse">
              <a:avLst/>
            </a:prstGeom>
            <a:grpFill/>
            <a:ln w="25400">
              <a:gradFill flip="none" rotWithShape="1">
                <a:gsLst>
                  <a:gs pos="0">
                    <a:srgbClr val="C34A3D"/>
                  </a:gs>
                  <a:gs pos="100000">
                    <a:srgbClr val="E94744"/>
                  </a:gs>
                </a:gsLst>
                <a:lin ang="18900000" scaled="1"/>
                <a:tileRect/>
              </a:grad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sp>
          <p:nvSpPr>
            <p:cNvPr id="41" name="椭圆 40"/>
            <p:cNvSpPr/>
            <p:nvPr/>
          </p:nvSpPr>
          <p:spPr>
            <a:xfrm>
              <a:off x="399597" y="2551604"/>
              <a:ext cx="2685369" cy="2685369"/>
            </a:xfrm>
            <a:prstGeom prst="ellipse">
              <a:avLst/>
            </a:prstGeom>
            <a:grpFill/>
            <a:ln w="25400">
              <a:gradFill flip="none" rotWithShape="1">
                <a:gsLst>
                  <a:gs pos="0">
                    <a:srgbClr val="C34A3D"/>
                  </a:gs>
                  <a:gs pos="100000">
                    <a:srgbClr val="E94744"/>
                  </a:gs>
                </a:gsLst>
                <a:lin ang="189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sp>
        <p:nvSpPr>
          <p:cNvPr id="42" name="TextBox 64"/>
          <p:cNvSpPr txBox="1"/>
          <p:nvPr/>
        </p:nvSpPr>
        <p:spPr>
          <a:xfrm>
            <a:off x="1933845" y="3585931"/>
            <a:ext cx="1379960" cy="577081"/>
          </a:xfrm>
          <a:prstGeom prst="rect">
            <a:avLst/>
          </a:prstGeom>
          <a:noFill/>
        </p:spPr>
        <p:txBody>
          <a:bodyPr wrap="square" rtlCol="0">
            <a:spAutoFit/>
          </a:bodyPr>
          <a:lstStyle/>
          <a:p>
            <a:pPr algn="ctr"/>
            <a:r>
              <a:rPr lang="en-US" altLang="zh-CN" sz="1050" dirty="0">
                <a:solidFill>
                  <a:schemeClr val="bg1">
                    <a:lumMod val="50000"/>
                  </a:schemeClr>
                </a:solidFill>
                <a:cs typeface="+mn-ea"/>
                <a:sym typeface="+mn-lt"/>
              </a:rPr>
              <a:t>Click here to add content that matches the title.</a:t>
            </a:r>
            <a:endParaRPr lang="zh-CN" altLang="en-US" sz="1125" dirty="0">
              <a:solidFill>
                <a:srgbClr val="8C99A8"/>
              </a:solidFill>
              <a:cs typeface="+mn-ea"/>
              <a:sym typeface="+mn-lt"/>
            </a:endParaRPr>
          </a:p>
        </p:txBody>
      </p:sp>
      <p:sp>
        <p:nvSpPr>
          <p:cNvPr id="43" name="TextBox 65"/>
          <p:cNvSpPr txBox="1"/>
          <p:nvPr/>
        </p:nvSpPr>
        <p:spPr>
          <a:xfrm>
            <a:off x="1952854" y="3125360"/>
            <a:ext cx="1341942" cy="362792"/>
          </a:xfrm>
          <a:prstGeom prst="rect">
            <a:avLst/>
          </a:prstGeom>
          <a:noFill/>
        </p:spPr>
        <p:txBody>
          <a:bodyPr wrap="square" rtlCol="0">
            <a:spAutoFit/>
          </a:bodyPr>
          <a:lstStyle/>
          <a:p>
            <a:pPr algn="ctr">
              <a:lnSpc>
                <a:spcPct val="130000"/>
              </a:lnSpc>
            </a:pPr>
            <a:r>
              <a:rPr lang="en-US" altLang="zh-CN" sz="1500" b="1" dirty="0">
                <a:solidFill>
                  <a:srgbClr val="015A75"/>
                </a:solidFill>
                <a:cs typeface="+mn-ea"/>
                <a:sym typeface="+mn-lt"/>
              </a:rPr>
              <a:t>TITLE</a:t>
            </a:r>
            <a:endParaRPr lang="zh-CN" altLang="en-US" sz="1500" b="1" dirty="0">
              <a:solidFill>
                <a:srgbClr val="015A75"/>
              </a:solidFill>
              <a:cs typeface="+mn-ea"/>
              <a:sym typeface="+mn-lt"/>
            </a:endParaRPr>
          </a:p>
        </p:txBody>
      </p:sp>
      <p:sp>
        <p:nvSpPr>
          <p:cNvPr id="44" name="TextBox 84"/>
          <p:cNvSpPr txBox="1"/>
          <p:nvPr/>
        </p:nvSpPr>
        <p:spPr>
          <a:xfrm>
            <a:off x="3547407" y="3585931"/>
            <a:ext cx="1379960" cy="577081"/>
          </a:xfrm>
          <a:prstGeom prst="rect">
            <a:avLst/>
          </a:prstGeom>
          <a:noFill/>
        </p:spPr>
        <p:txBody>
          <a:bodyPr wrap="square" rtlCol="0">
            <a:spAutoFit/>
          </a:bodyPr>
          <a:lstStyle/>
          <a:p>
            <a:pPr algn="ctr"/>
            <a:r>
              <a:rPr lang="en-US" altLang="zh-CN" sz="1050" dirty="0">
                <a:solidFill>
                  <a:schemeClr val="bg1">
                    <a:lumMod val="50000"/>
                  </a:schemeClr>
                </a:solidFill>
                <a:cs typeface="+mn-ea"/>
                <a:sym typeface="+mn-lt"/>
              </a:rPr>
              <a:t>Click here to add content that matches the title.</a:t>
            </a:r>
            <a:endParaRPr lang="zh-CN" altLang="en-US" sz="1125" dirty="0">
              <a:solidFill>
                <a:srgbClr val="8C99A8"/>
              </a:solidFill>
              <a:cs typeface="+mn-ea"/>
              <a:sym typeface="+mn-lt"/>
            </a:endParaRPr>
          </a:p>
        </p:txBody>
      </p:sp>
      <p:sp>
        <p:nvSpPr>
          <p:cNvPr id="45" name="TextBox 85"/>
          <p:cNvSpPr txBox="1"/>
          <p:nvPr/>
        </p:nvSpPr>
        <p:spPr>
          <a:xfrm>
            <a:off x="3566415" y="3125360"/>
            <a:ext cx="1341942" cy="362792"/>
          </a:xfrm>
          <a:prstGeom prst="rect">
            <a:avLst/>
          </a:prstGeom>
          <a:noFill/>
        </p:spPr>
        <p:txBody>
          <a:bodyPr wrap="square" rtlCol="0">
            <a:spAutoFit/>
          </a:bodyPr>
          <a:lstStyle/>
          <a:p>
            <a:pPr algn="ctr">
              <a:lnSpc>
                <a:spcPct val="130000"/>
              </a:lnSpc>
            </a:pPr>
            <a:r>
              <a:rPr lang="en-US" altLang="zh-CN" sz="1500" b="1" dirty="0">
                <a:solidFill>
                  <a:srgbClr val="015A75"/>
                </a:solidFill>
                <a:cs typeface="+mn-ea"/>
                <a:sym typeface="+mn-lt"/>
              </a:rPr>
              <a:t>TITLE</a:t>
            </a:r>
            <a:endParaRPr lang="zh-CN" altLang="en-US" sz="1500" b="1" dirty="0">
              <a:solidFill>
                <a:srgbClr val="015A75"/>
              </a:solidFill>
              <a:cs typeface="+mn-ea"/>
              <a:sym typeface="+mn-lt"/>
            </a:endParaRPr>
          </a:p>
        </p:txBody>
      </p:sp>
      <p:sp>
        <p:nvSpPr>
          <p:cNvPr id="46" name="TextBox 86"/>
          <p:cNvSpPr txBox="1"/>
          <p:nvPr/>
        </p:nvSpPr>
        <p:spPr>
          <a:xfrm>
            <a:off x="5167587" y="3585931"/>
            <a:ext cx="1379960" cy="577081"/>
          </a:xfrm>
          <a:prstGeom prst="rect">
            <a:avLst/>
          </a:prstGeom>
          <a:noFill/>
        </p:spPr>
        <p:txBody>
          <a:bodyPr wrap="square" rtlCol="0">
            <a:spAutoFit/>
          </a:bodyPr>
          <a:lstStyle/>
          <a:p>
            <a:pPr algn="ctr"/>
            <a:r>
              <a:rPr lang="en-US" altLang="zh-CN" sz="1050" dirty="0">
                <a:solidFill>
                  <a:schemeClr val="bg1">
                    <a:lumMod val="50000"/>
                  </a:schemeClr>
                </a:solidFill>
                <a:cs typeface="+mn-ea"/>
                <a:sym typeface="+mn-lt"/>
              </a:rPr>
              <a:t>Click here to add content that matches the title.</a:t>
            </a:r>
            <a:endParaRPr lang="zh-CN" altLang="en-US" sz="1125" dirty="0">
              <a:solidFill>
                <a:srgbClr val="8C99A8"/>
              </a:solidFill>
              <a:cs typeface="+mn-ea"/>
              <a:sym typeface="+mn-lt"/>
            </a:endParaRPr>
          </a:p>
        </p:txBody>
      </p:sp>
      <p:sp>
        <p:nvSpPr>
          <p:cNvPr id="47" name="TextBox 87"/>
          <p:cNvSpPr txBox="1"/>
          <p:nvPr/>
        </p:nvSpPr>
        <p:spPr>
          <a:xfrm>
            <a:off x="5186595" y="3125360"/>
            <a:ext cx="1341942" cy="362792"/>
          </a:xfrm>
          <a:prstGeom prst="rect">
            <a:avLst/>
          </a:prstGeom>
          <a:noFill/>
        </p:spPr>
        <p:txBody>
          <a:bodyPr wrap="square" rtlCol="0">
            <a:spAutoFit/>
          </a:bodyPr>
          <a:lstStyle/>
          <a:p>
            <a:pPr algn="ctr">
              <a:lnSpc>
                <a:spcPct val="130000"/>
              </a:lnSpc>
            </a:pPr>
            <a:r>
              <a:rPr lang="en-US" altLang="zh-CN" sz="1500" b="1" dirty="0">
                <a:solidFill>
                  <a:srgbClr val="015A75"/>
                </a:solidFill>
                <a:cs typeface="+mn-ea"/>
                <a:sym typeface="+mn-lt"/>
              </a:rPr>
              <a:t>TITLE</a:t>
            </a:r>
            <a:endParaRPr lang="zh-CN" altLang="en-US" sz="1500" b="1" dirty="0">
              <a:solidFill>
                <a:srgbClr val="015A75"/>
              </a:solidFill>
              <a:cs typeface="+mn-ea"/>
              <a:sym typeface="+mn-lt"/>
            </a:endParaRPr>
          </a:p>
        </p:txBody>
      </p:sp>
      <p:sp>
        <p:nvSpPr>
          <p:cNvPr id="48" name="TextBox 88"/>
          <p:cNvSpPr txBox="1"/>
          <p:nvPr/>
        </p:nvSpPr>
        <p:spPr>
          <a:xfrm>
            <a:off x="6761565" y="3585931"/>
            <a:ext cx="1379960" cy="577081"/>
          </a:xfrm>
          <a:prstGeom prst="rect">
            <a:avLst/>
          </a:prstGeom>
          <a:noFill/>
        </p:spPr>
        <p:txBody>
          <a:bodyPr wrap="square" rtlCol="0">
            <a:spAutoFit/>
          </a:bodyPr>
          <a:lstStyle/>
          <a:p>
            <a:pPr algn="ctr"/>
            <a:r>
              <a:rPr lang="en-US" altLang="zh-CN" sz="1050" dirty="0">
                <a:solidFill>
                  <a:schemeClr val="bg1">
                    <a:lumMod val="50000"/>
                  </a:schemeClr>
                </a:solidFill>
                <a:cs typeface="+mn-ea"/>
                <a:sym typeface="+mn-lt"/>
              </a:rPr>
              <a:t>Click here to add content that matches the title.</a:t>
            </a:r>
            <a:endParaRPr lang="zh-CN" altLang="en-US" sz="1125" dirty="0">
              <a:solidFill>
                <a:srgbClr val="8C99A8"/>
              </a:solidFill>
              <a:cs typeface="+mn-ea"/>
              <a:sym typeface="+mn-lt"/>
            </a:endParaRPr>
          </a:p>
        </p:txBody>
      </p:sp>
      <p:sp>
        <p:nvSpPr>
          <p:cNvPr id="49" name="TextBox 89"/>
          <p:cNvSpPr txBox="1"/>
          <p:nvPr/>
        </p:nvSpPr>
        <p:spPr>
          <a:xfrm>
            <a:off x="6780572" y="3125360"/>
            <a:ext cx="1341942" cy="362792"/>
          </a:xfrm>
          <a:prstGeom prst="rect">
            <a:avLst/>
          </a:prstGeom>
          <a:noFill/>
        </p:spPr>
        <p:txBody>
          <a:bodyPr wrap="square" rtlCol="0">
            <a:spAutoFit/>
          </a:bodyPr>
          <a:lstStyle/>
          <a:p>
            <a:pPr algn="ctr">
              <a:lnSpc>
                <a:spcPct val="130000"/>
              </a:lnSpc>
            </a:pPr>
            <a:r>
              <a:rPr lang="en-US" altLang="zh-CN" sz="1500" b="1" dirty="0">
                <a:solidFill>
                  <a:srgbClr val="015A75"/>
                </a:solidFill>
                <a:cs typeface="+mn-ea"/>
                <a:sym typeface="+mn-lt"/>
              </a:rPr>
              <a:t>TITLE</a:t>
            </a:r>
            <a:endParaRPr lang="zh-CN" altLang="en-US" sz="1500" b="1" dirty="0">
              <a:solidFill>
                <a:srgbClr val="015A75"/>
              </a:solidFill>
              <a:cs typeface="+mn-ea"/>
              <a:sym typeface="+mn-lt"/>
            </a:endParaRPr>
          </a:p>
        </p:txBody>
      </p:sp>
      <p:grpSp>
        <p:nvGrpSpPr>
          <p:cNvPr id="50" name="Group 63"/>
          <p:cNvGrpSpPr/>
          <p:nvPr/>
        </p:nvGrpSpPr>
        <p:grpSpPr>
          <a:xfrm>
            <a:off x="96018" y="2265851"/>
            <a:ext cx="2076669" cy="2640160"/>
            <a:chOff x="3458765" y="2088636"/>
            <a:chExt cx="2768892" cy="3520213"/>
          </a:xfrm>
          <a:effectLst>
            <a:outerShdw blurRad="444500" dist="190500" dir="8100000" algn="tr" rotWithShape="0">
              <a:prstClr val="black">
                <a:alpha val="40000"/>
              </a:prstClr>
            </a:outerShdw>
          </a:effectLst>
        </p:grpSpPr>
        <p:sp>
          <p:nvSpPr>
            <p:cNvPr id="51" name="Rectangle 71"/>
            <p:cNvSpPr>
              <a:spLocks noChangeArrowheads="1"/>
            </p:cNvSpPr>
            <p:nvPr/>
          </p:nvSpPr>
          <p:spPr bwMode="auto">
            <a:xfrm>
              <a:off x="4503034" y="4136899"/>
              <a:ext cx="195263" cy="1360488"/>
            </a:xfrm>
            <a:prstGeom prst="rect">
              <a:avLst/>
            </a:prstGeom>
            <a:solidFill>
              <a:srgbClr val="44546A"/>
            </a:solidFill>
            <a:ln>
              <a:noFill/>
            </a:ln>
          </p:spPr>
          <p:txBody>
            <a:bodyPr vert="horz" wrap="square" lIns="91440" tIns="45720" rIns="91440" bIns="45720" numCol="1" anchor="t" anchorCtr="0" compatLnSpc="1"/>
            <a:lstStyle/>
            <a:p>
              <a:endParaRPr lang="en-GB" dirty="0">
                <a:cs typeface="+mn-ea"/>
                <a:sym typeface="+mn-lt"/>
              </a:endParaRPr>
            </a:p>
          </p:txBody>
        </p:sp>
        <p:sp>
          <p:nvSpPr>
            <p:cNvPr id="52" name="Rectangle 72"/>
            <p:cNvSpPr>
              <a:spLocks noChangeArrowheads="1"/>
            </p:cNvSpPr>
            <p:nvPr/>
          </p:nvSpPr>
          <p:spPr bwMode="auto">
            <a:xfrm>
              <a:off x="4192519" y="4136899"/>
              <a:ext cx="195263" cy="1360488"/>
            </a:xfrm>
            <a:prstGeom prst="rect">
              <a:avLst/>
            </a:prstGeom>
            <a:solidFill>
              <a:srgbClr val="44546A"/>
            </a:solidFill>
            <a:ln>
              <a:noFill/>
            </a:ln>
          </p:spPr>
          <p:txBody>
            <a:bodyPr vert="horz" wrap="square" lIns="91440" tIns="45720" rIns="91440" bIns="45720" numCol="1" anchor="t" anchorCtr="0" compatLnSpc="1"/>
            <a:lstStyle/>
            <a:p>
              <a:endParaRPr lang="en-GB" dirty="0">
                <a:cs typeface="+mn-ea"/>
                <a:sym typeface="+mn-lt"/>
              </a:endParaRPr>
            </a:p>
          </p:txBody>
        </p:sp>
        <p:grpSp>
          <p:nvGrpSpPr>
            <p:cNvPr id="53" name="Group 56"/>
            <p:cNvGrpSpPr/>
            <p:nvPr/>
          </p:nvGrpSpPr>
          <p:grpSpPr>
            <a:xfrm>
              <a:off x="3458765" y="2990335"/>
              <a:ext cx="837860" cy="1877663"/>
              <a:chOff x="3842575" y="3854062"/>
              <a:chExt cx="916124" cy="2053053"/>
            </a:xfrm>
          </p:grpSpPr>
          <p:sp>
            <p:nvSpPr>
              <p:cNvPr id="97" name="Freeform 44"/>
              <p:cNvSpPr/>
              <p:nvPr/>
            </p:nvSpPr>
            <p:spPr bwMode="auto">
              <a:xfrm>
                <a:off x="4145599" y="5164821"/>
                <a:ext cx="389941" cy="202018"/>
              </a:xfrm>
              <a:custGeom>
                <a:avLst/>
                <a:gdLst>
                  <a:gd name="T0" fmla="*/ 34 w 35"/>
                  <a:gd name="T1" fmla="*/ 18 h 18"/>
                  <a:gd name="T2" fmla="*/ 18 w 35"/>
                  <a:gd name="T3" fmla="*/ 2 h 18"/>
                  <a:gd name="T4" fmla="*/ 2 w 35"/>
                  <a:gd name="T5" fmla="*/ 16 h 18"/>
                  <a:gd name="T6" fmla="*/ 0 w 35"/>
                  <a:gd name="T7" fmla="*/ 16 h 18"/>
                  <a:gd name="T8" fmla="*/ 18 w 35"/>
                  <a:gd name="T9" fmla="*/ 1 h 18"/>
                  <a:gd name="T10" fmla="*/ 35 w 35"/>
                  <a:gd name="T11" fmla="*/ 17 h 18"/>
                  <a:gd name="T12" fmla="*/ 34 w 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5" h="18">
                    <a:moveTo>
                      <a:pt x="34" y="18"/>
                    </a:moveTo>
                    <a:cubicBezTo>
                      <a:pt x="29" y="8"/>
                      <a:pt x="24" y="2"/>
                      <a:pt x="18" y="2"/>
                    </a:cubicBezTo>
                    <a:cubicBezTo>
                      <a:pt x="9" y="2"/>
                      <a:pt x="2" y="16"/>
                      <a:pt x="2" y="16"/>
                    </a:cubicBezTo>
                    <a:cubicBezTo>
                      <a:pt x="0" y="16"/>
                      <a:pt x="0" y="16"/>
                      <a:pt x="0" y="16"/>
                    </a:cubicBezTo>
                    <a:cubicBezTo>
                      <a:pt x="0" y="15"/>
                      <a:pt x="8" y="0"/>
                      <a:pt x="18" y="1"/>
                    </a:cubicBezTo>
                    <a:cubicBezTo>
                      <a:pt x="24" y="1"/>
                      <a:pt x="30" y="6"/>
                      <a:pt x="35" y="17"/>
                    </a:cubicBezTo>
                    <a:cubicBezTo>
                      <a:pt x="34" y="18"/>
                      <a:pt x="34" y="18"/>
                      <a:pt x="34" y="18"/>
                    </a:cubicBezTo>
                  </a:path>
                </a:pathLst>
              </a:custGeom>
              <a:solidFill>
                <a:srgbClr val="2E26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8" name="Freeform 45"/>
              <p:cNvSpPr/>
              <p:nvPr/>
            </p:nvSpPr>
            <p:spPr bwMode="auto">
              <a:xfrm>
                <a:off x="3842575" y="5333951"/>
                <a:ext cx="916124" cy="573164"/>
              </a:xfrm>
              <a:custGeom>
                <a:avLst/>
                <a:gdLst>
                  <a:gd name="T0" fmla="*/ 81 w 82"/>
                  <a:gd name="T1" fmla="*/ 47 h 51"/>
                  <a:gd name="T2" fmla="*/ 77 w 82"/>
                  <a:gd name="T3" fmla="*/ 51 h 51"/>
                  <a:gd name="T4" fmla="*/ 3 w 82"/>
                  <a:gd name="T5" fmla="*/ 48 h 51"/>
                  <a:gd name="T6" fmla="*/ 0 w 82"/>
                  <a:gd name="T7" fmla="*/ 44 h 51"/>
                  <a:gd name="T8" fmla="*/ 1 w 82"/>
                  <a:gd name="T9" fmla="*/ 3 h 51"/>
                  <a:gd name="T10" fmla="*/ 5 w 82"/>
                  <a:gd name="T11" fmla="*/ 0 h 51"/>
                  <a:gd name="T12" fmla="*/ 79 w 82"/>
                  <a:gd name="T13" fmla="*/ 3 h 51"/>
                  <a:gd name="T14" fmla="*/ 82 w 82"/>
                  <a:gd name="T15" fmla="*/ 6 h 51"/>
                  <a:gd name="T16" fmla="*/ 81 w 82"/>
                  <a:gd name="T1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51">
                    <a:moveTo>
                      <a:pt x="81" y="47"/>
                    </a:moveTo>
                    <a:cubicBezTo>
                      <a:pt x="80" y="49"/>
                      <a:pt x="79" y="51"/>
                      <a:pt x="77" y="51"/>
                    </a:cubicBezTo>
                    <a:cubicBezTo>
                      <a:pt x="3" y="48"/>
                      <a:pt x="3" y="48"/>
                      <a:pt x="3" y="48"/>
                    </a:cubicBezTo>
                    <a:cubicBezTo>
                      <a:pt x="1" y="48"/>
                      <a:pt x="0" y="46"/>
                      <a:pt x="0" y="44"/>
                    </a:cubicBezTo>
                    <a:cubicBezTo>
                      <a:pt x="1" y="3"/>
                      <a:pt x="1" y="3"/>
                      <a:pt x="1" y="3"/>
                    </a:cubicBezTo>
                    <a:cubicBezTo>
                      <a:pt x="1" y="1"/>
                      <a:pt x="3" y="0"/>
                      <a:pt x="5" y="0"/>
                    </a:cubicBezTo>
                    <a:cubicBezTo>
                      <a:pt x="79" y="3"/>
                      <a:pt x="79" y="3"/>
                      <a:pt x="79" y="3"/>
                    </a:cubicBezTo>
                    <a:cubicBezTo>
                      <a:pt x="81" y="3"/>
                      <a:pt x="82" y="4"/>
                      <a:pt x="82" y="6"/>
                    </a:cubicBezTo>
                    <a:cubicBezTo>
                      <a:pt x="81" y="47"/>
                      <a:pt x="81" y="47"/>
                      <a:pt x="81" y="47"/>
                    </a:cubicBezTo>
                  </a:path>
                </a:pathLst>
              </a:custGeom>
              <a:solidFill>
                <a:srgbClr val="242424"/>
              </a:solidFill>
              <a:ln>
                <a:noFill/>
              </a:ln>
            </p:spPr>
            <p:txBody>
              <a:bodyPr vert="horz" wrap="square" lIns="91440" tIns="45720" rIns="91440" bIns="45720" numCol="1" anchor="t" anchorCtr="0" compatLnSpc="1"/>
              <a:lstStyle/>
              <a:p>
                <a:endParaRPr lang="en-US">
                  <a:cs typeface="+mn-ea"/>
                  <a:sym typeface="+mn-lt"/>
                </a:endParaRPr>
              </a:p>
            </p:txBody>
          </p:sp>
          <p:sp>
            <p:nvSpPr>
              <p:cNvPr id="99" name="Freeform 46"/>
              <p:cNvSpPr/>
              <p:nvPr/>
            </p:nvSpPr>
            <p:spPr bwMode="auto">
              <a:xfrm>
                <a:off x="4265401" y="5582950"/>
                <a:ext cx="89265" cy="108057"/>
              </a:xfrm>
              <a:custGeom>
                <a:avLst/>
                <a:gdLst>
                  <a:gd name="T0" fmla="*/ 19 w 19"/>
                  <a:gd name="T1" fmla="*/ 23 h 23"/>
                  <a:gd name="T2" fmla="*/ 0 w 19"/>
                  <a:gd name="T3" fmla="*/ 23 h 23"/>
                  <a:gd name="T4" fmla="*/ 3 w 19"/>
                  <a:gd name="T5" fmla="*/ 0 h 23"/>
                  <a:gd name="T6" fmla="*/ 19 w 19"/>
                  <a:gd name="T7" fmla="*/ 0 h 23"/>
                  <a:gd name="T8" fmla="*/ 19 w 19"/>
                  <a:gd name="T9" fmla="*/ 23 h 23"/>
                </a:gdLst>
                <a:ahLst/>
                <a:cxnLst>
                  <a:cxn ang="0">
                    <a:pos x="T0" y="T1"/>
                  </a:cxn>
                  <a:cxn ang="0">
                    <a:pos x="T2" y="T3"/>
                  </a:cxn>
                  <a:cxn ang="0">
                    <a:pos x="T4" y="T5"/>
                  </a:cxn>
                  <a:cxn ang="0">
                    <a:pos x="T6" y="T7"/>
                  </a:cxn>
                  <a:cxn ang="0">
                    <a:pos x="T8" y="T9"/>
                  </a:cxn>
                </a:cxnLst>
                <a:rect l="0" t="0" r="r" b="b"/>
                <a:pathLst>
                  <a:path w="19" h="23">
                    <a:moveTo>
                      <a:pt x="19" y="23"/>
                    </a:moveTo>
                    <a:lnTo>
                      <a:pt x="0" y="23"/>
                    </a:lnTo>
                    <a:lnTo>
                      <a:pt x="3" y="0"/>
                    </a:lnTo>
                    <a:lnTo>
                      <a:pt x="19" y="0"/>
                    </a:lnTo>
                    <a:lnTo>
                      <a:pt x="1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0" name="Freeform 47"/>
              <p:cNvSpPr/>
              <p:nvPr/>
            </p:nvSpPr>
            <p:spPr bwMode="auto">
              <a:xfrm>
                <a:off x="3851972" y="5333951"/>
                <a:ext cx="906727" cy="394637"/>
              </a:xfrm>
              <a:custGeom>
                <a:avLst/>
                <a:gdLst>
                  <a:gd name="T0" fmla="*/ 78 w 81"/>
                  <a:gd name="T1" fmla="*/ 3 h 35"/>
                  <a:gd name="T2" fmla="*/ 4 w 81"/>
                  <a:gd name="T3" fmla="*/ 0 h 35"/>
                  <a:gd name="T4" fmla="*/ 0 w 81"/>
                  <a:gd name="T5" fmla="*/ 3 h 35"/>
                  <a:gd name="T6" fmla="*/ 0 w 81"/>
                  <a:gd name="T7" fmla="*/ 8 h 35"/>
                  <a:gd name="T8" fmla="*/ 81 w 81"/>
                  <a:gd name="T9" fmla="*/ 13 h 35"/>
                  <a:gd name="T10" fmla="*/ 81 w 81"/>
                  <a:gd name="T11" fmla="*/ 6 h 35"/>
                  <a:gd name="T12" fmla="*/ 78 w 81"/>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78" y="3"/>
                    </a:moveTo>
                    <a:cubicBezTo>
                      <a:pt x="4" y="0"/>
                      <a:pt x="4" y="0"/>
                      <a:pt x="4" y="0"/>
                    </a:cubicBezTo>
                    <a:cubicBezTo>
                      <a:pt x="2" y="0"/>
                      <a:pt x="0" y="1"/>
                      <a:pt x="0" y="3"/>
                    </a:cubicBezTo>
                    <a:cubicBezTo>
                      <a:pt x="0" y="8"/>
                      <a:pt x="0" y="8"/>
                      <a:pt x="0" y="8"/>
                    </a:cubicBezTo>
                    <a:cubicBezTo>
                      <a:pt x="17" y="21"/>
                      <a:pt x="47" y="35"/>
                      <a:pt x="81" y="13"/>
                    </a:cubicBezTo>
                    <a:cubicBezTo>
                      <a:pt x="81" y="6"/>
                      <a:pt x="81" y="6"/>
                      <a:pt x="81" y="6"/>
                    </a:cubicBezTo>
                    <a:cubicBezTo>
                      <a:pt x="81" y="4"/>
                      <a:pt x="80" y="3"/>
                      <a:pt x="78" y="3"/>
                    </a:cubicBezTo>
                  </a:path>
                </a:pathLst>
              </a:custGeom>
              <a:solidFill>
                <a:srgbClr val="4C4C4C"/>
              </a:solidFill>
              <a:ln>
                <a:noFill/>
              </a:ln>
            </p:spPr>
            <p:txBody>
              <a:bodyPr vert="horz" wrap="square" lIns="91440" tIns="45720" rIns="91440" bIns="45720" numCol="1" anchor="t" anchorCtr="0" compatLnSpc="1"/>
              <a:lstStyle/>
              <a:p>
                <a:endParaRPr lang="en-US">
                  <a:cs typeface="+mn-ea"/>
                  <a:sym typeface="+mn-lt"/>
                </a:endParaRPr>
              </a:p>
            </p:txBody>
          </p:sp>
          <p:sp>
            <p:nvSpPr>
              <p:cNvPr id="101" name="Freeform 48"/>
              <p:cNvSpPr/>
              <p:nvPr/>
            </p:nvSpPr>
            <p:spPr bwMode="auto">
              <a:xfrm>
                <a:off x="4265401" y="5568854"/>
                <a:ext cx="89265" cy="122150"/>
              </a:xfrm>
              <a:custGeom>
                <a:avLst/>
                <a:gdLst>
                  <a:gd name="T0" fmla="*/ 7 w 8"/>
                  <a:gd name="T1" fmla="*/ 10 h 11"/>
                  <a:gd name="T2" fmla="*/ 1 w 8"/>
                  <a:gd name="T3" fmla="*/ 9 h 11"/>
                  <a:gd name="T4" fmla="*/ 1 w 8"/>
                  <a:gd name="T5" fmla="*/ 0 h 11"/>
                  <a:gd name="T6" fmla="*/ 8 w 8"/>
                  <a:gd name="T7" fmla="*/ 0 h 11"/>
                  <a:gd name="T8" fmla="*/ 7 w 8"/>
                  <a:gd name="T9" fmla="*/ 10 h 11"/>
                </a:gdLst>
                <a:ahLst/>
                <a:cxnLst>
                  <a:cxn ang="0">
                    <a:pos x="T0" y="T1"/>
                  </a:cxn>
                  <a:cxn ang="0">
                    <a:pos x="T2" y="T3"/>
                  </a:cxn>
                  <a:cxn ang="0">
                    <a:pos x="T4" y="T5"/>
                  </a:cxn>
                  <a:cxn ang="0">
                    <a:pos x="T6" y="T7"/>
                  </a:cxn>
                  <a:cxn ang="0">
                    <a:pos x="T8" y="T9"/>
                  </a:cxn>
                </a:cxnLst>
                <a:rect l="0" t="0" r="r" b="b"/>
                <a:pathLst>
                  <a:path w="8" h="11">
                    <a:moveTo>
                      <a:pt x="7" y="10"/>
                    </a:moveTo>
                    <a:cubicBezTo>
                      <a:pt x="6" y="11"/>
                      <a:pt x="2" y="10"/>
                      <a:pt x="1" y="9"/>
                    </a:cubicBezTo>
                    <a:cubicBezTo>
                      <a:pt x="0" y="6"/>
                      <a:pt x="1" y="0"/>
                      <a:pt x="1" y="0"/>
                    </a:cubicBezTo>
                    <a:cubicBezTo>
                      <a:pt x="8" y="0"/>
                      <a:pt x="8" y="0"/>
                      <a:pt x="8" y="0"/>
                    </a:cubicBezTo>
                    <a:cubicBezTo>
                      <a:pt x="8" y="0"/>
                      <a:pt x="8" y="6"/>
                      <a:pt x="7" y="10"/>
                    </a:cubicBezTo>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102" name="Freeform 49"/>
              <p:cNvSpPr/>
              <p:nvPr/>
            </p:nvSpPr>
            <p:spPr bwMode="auto">
              <a:xfrm>
                <a:off x="4143251" y="5277574"/>
                <a:ext cx="46980" cy="70472"/>
              </a:xfrm>
              <a:custGeom>
                <a:avLst/>
                <a:gdLst>
                  <a:gd name="T0" fmla="*/ 4 w 4"/>
                  <a:gd name="T1" fmla="*/ 0 h 6"/>
                  <a:gd name="T2" fmla="*/ 0 w 4"/>
                  <a:gd name="T3" fmla="*/ 6 h 6"/>
                  <a:gd name="T4" fmla="*/ 0 w 4"/>
                  <a:gd name="T5" fmla="*/ 6 h 6"/>
                  <a:gd name="T6" fmla="*/ 4 w 4"/>
                  <a:gd name="T7" fmla="*/ 0 h 6"/>
                  <a:gd name="T8" fmla="*/ 4 w 4"/>
                  <a:gd name="T9" fmla="*/ 0 h 6"/>
                </a:gdLst>
                <a:ahLst/>
                <a:cxnLst>
                  <a:cxn ang="0">
                    <a:pos x="T0" y="T1"/>
                  </a:cxn>
                  <a:cxn ang="0">
                    <a:pos x="T2" y="T3"/>
                  </a:cxn>
                  <a:cxn ang="0">
                    <a:pos x="T4" y="T5"/>
                  </a:cxn>
                  <a:cxn ang="0">
                    <a:pos x="T6" y="T7"/>
                  </a:cxn>
                  <a:cxn ang="0">
                    <a:pos x="T8" y="T9"/>
                  </a:cxn>
                </a:cxnLst>
                <a:rect l="0" t="0" r="r" b="b"/>
                <a:pathLst>
                  <a:path w="4" h="6">
                    <a:moveTo>
                      <a:pt x="4" y="0"/>
                    </a:moveTo>
                    <a:cubicBezTo>
                      <a:pt x="2" y="2"/>
                      <a:pt x="1" y="5"/>
                      <a:pt x="0" y="6"/>
                    </a:cubicBezTo>
                    <a:cubicBezTo>
                      <a:pt x="0" y="6"/>
                      <a:pt x="0" y="6"/>
                      <a:pt x="0" y="6"/>
                    </a:cubicBezTo>
                    <a:cubicBezTo>
                      <a:pt x="1" y="5"/>
                      <a:pt x="2" y="2"/>
                      <a:pt x="4" y="0"/>
                    </a:cubicBezTo>
                    <a:cubicBezTo>
                      <a:pt x="4" y="0"/>
                      <a:pt x="4" y="0"/>
                      <a:pt x="4"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3" name="Freeform 50"/>
              <p:cNvSpPr/>
              <p:nvPr/>
            </p:nvSpPr>
            <p:spPr bwMode="auto">
              <a:xfrm>
                <a:off x="4190232" y="5188312"/>
                <a:ext cx="122150" cy="89265"/>
              </a:xfrm>
              <a:custGeom>
                <a:avLst/>
                <a:gdLst>
                  <a:gd name="T0" fmla="*/ 11 w 11"/>
                  <a:gd name="T1" fmla="*/ 0 h 8"/>
                  <a:gd name="T2" fmla="*/ 0 w 11"/>
                  <a:gd name="T3" fmla="*/ 8 h 8"/>
                  <a:gd name="T4" fmla="*/ 0 w 11"/>
                  <a:gd name="T5" fmla="*/ 8 h 8"/>
                  <a:gd name="T6" fmla="*/ 11 w 11"/>
                  <a:gd name="T7" fmla="*/ 0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7" y="1"/>
                      <a:pt x="3" y="4"/>
                      <a:pt x="0" y="8"/>
                    </a:cubicBezTo>
                    <a:cubicBezTo>
                      <a:pt x="0" y="8"/>
                      <a:pt x="0" y="8"/>
                      <a:pt x="0" y="8"/>
                    </a:cubicBezTo>
                    <a:cubicBezTo>
                      <a:pt x="3" y="4"/>
                      <a:pt x="7" y="1"/>
                      <a:pt x="11" y="0"/>
                    </a:cubicBezTo>
                    <a:cubicBezTo>
                      <a:pt x="11" y="0"/>
                      <a:pt x="11" y="0"/>
                      <a:pt x="11" y="0"/>
                    </a:cubicBezTo>
                  </a:path>
                </a:pathLst>
              </a:custGeom>
              <a:solidFill>
                <a:srgbClr val="4F52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4" name="Freeform 53"/>
              <p:cNvSpPr/>
              <p:nvPr/>
            </p:nvSpPr>
            <p:spPr bwMode="auto">
              <a:xfrm>
                <a:off x="4205172" y="5000390"/>
                <a:ext cx="300676" cy="324168"/>
              </a:xfrm>
              <a:custGeom>
                <a:avLst/>
                <a:gdLst>
                  <a:gd name="T0" fmla="*/ 1 w 27"/>
                  <a:gd name="T1" fmla="*/ 23 h 29"/>
                  <a:gd name="T2" fmla="*/ 6 w 27"/>
                  <a:gd name="T3" fmla="*/ 22 h 29"/>
                  <a:gd name="T4" fmla="*/ 5 w 27"/>
                  <a:gd name="T5" fmla="*/ 20 h 29"/>
                  <a:gd name="T6" fmla="*/ 6 w 27"/>
                  <a:gd name="T7" fmla="*/ 20 h 29"/>
                  <a:gd name="T8" fmla="*/ 6 w 27"/>
                  <a:gd name="T9" fmla="*/ 25 h 29"/>
                  <a:gd name="T10" fmla="*/ 11 w 27"/>
                  <a:gd name="T11" fmla="*/ 24 h 29"/>
                  <a:gd name="T12" fmla="*/ 11 w 27"/>
                  <a:gd name="T13" fmla="*/ 20 h 29"/>
                  <a:gd name="T14" fmla="*/ 11 w 27"/>
                  <a:gd name="T15" fmla="*/ 20 h 29"/>
                  <a:gd name="T16" fmla="*/ 11 w 27"/>
                  <a:gd name="T17" fmla="*/ 26 h 29"/>
                  <a:gd name="T18" fmla="*/ 16 w 27"/>
                  <a:gd name="T19" fmla="*/ 26 h 29"/>
                  <a:gd name="T20" fmla="*/ 16 w 27"/>
                  <a:gd name="T21" fmla="*/ 19 h 29"/>
                  <a:gd name="T22" fmla="*/ 16 w 27"/>
                  <a:gd name="T23" fmla="*/ 19 h 29"/>
                  <a:gd name="T24" fmla="*/ 16 w 27"/>
                  <a:gd name="T25" fmla="*/ 25 h 29"/>
                  <a:gd name="T26" fmla="*/ 21 w 27"/>
                  <a:gd name="T27" fmla="*/ 25 h 29"/>
                  <a:gd name="T28" fmla="*/ 21 w 27"/>
                  <a:gd name="T29" fmla="*/ 13 h 29"/>
                  <a:gd name="T30" fmla="*/ 23 w 27"/>
                  <a:gd name="T31" fmla="*/ 14 h 29"/>
                  <a:gd name="T32" fmla="*/ 23 w 27"/>
                  <a:gd name="T33" fmla="*/ 18 h 29"/>
                  <a:gd name="T34" fmla="*/ 27 w 27"/>
                  <a:gd name="T35" fmla="*/ 21 h 29"/>
                  <a:gd name="T36" fmla="*/ 27 w 27"/>
                  <a:gd name="T37" fmla="*/ 11 h 29"/>
                  <a:gd name="T38" fmla="*/ 21 w 27"/>
                  <a:gd name="T39" fmla="*/ 5 h 29"/>
                  <a:gd name="T40" fmla="*/ 19 w 27"/>
                  <a:gd name="T41" fmla="*/ 0 h 29"/>
                  <a:gd name="T42" fmla="*/ 3 w 27"/>
                  <a:gd name="T43" fmla="*/ 0 h 29"/>
                  <a:gd name="T44" fmla="*/ 3 w 27"/>
                  <a:gd name="T45" fmla="*/ 3 h 29"/>
                  <a:gd name="T46" fmla="*/ 1 w 27"/>
                  <a:gd name="T47" fmla="*/ 5 h 29"/>
                  <a:gd name="T48" fmla="*/ 1 w 27"/>
                  <a:gd name="T49" fmla="*/ 18 h 29"/>
                  <a:gd name="T50" fmla="*/ 1 w 27"/>
                  <a:gd name="T51"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9">
                    <a:moveTo>
                      <a:pt x="1" y="23"/>
                    </a:moveTo>
                    <a:cubicBezTo>
                      <a:pt x="1" y="25"/>
                      <a:pt x="6" y="25"/>
                      <a:pt x="6" y="22"/>
                    </a:cubicBezTo>
                    <a:cubicBezTo>
                      <a:pt x="5" y="21"/>
                      <a:pt x="5" y="20"/>
                      <a:pt x="5" y="20"/>
                    </a:cubicBezTo>
                    <a:cubicBezTo>
                      <a:pt x="6" y="20"/>
                      <a:pt x="6" y="20"/>
                      <a:pt x="6" y="20"/>
                    </a:cubicBezTo>
                    <a:cubicBezTo>
                      <a:pt x="6" y="20"/>
                      <a:pt x="6" y="25"/>
                      <a:pt x="6" y="25"/>
                    </a:cubicBezTo>
                    <a:cubicBezTo>
                      <a:pt x="6" y="27"/>
                      <a:pt x="11" y="26"/>
                      <a:pt x="11" y="24"/>
                    </a:cubicBezTo>
                    <a:cubicBezTo>
                      <a:pt x="11" y="23"/>
                      <a:pt x="11" y="21"/>
                      <a:pt x="11" y="20"/>
                    </a:cubicBezTo>
                    <a:cubicBezTo>
                      <a:pt x="11" y="19"/>
                      <a:pt x="11" y="19"/>
                      <a:pt x="11" y="20"/>
                    </a:cubicBezTo>
                    <a:cubicBezTo>
                      <a:pt x="11" y="26"/>
                      <a:pt x="11" y="26"/>
                      <a:pt x="11" y="26"/>
                    </a:cubicBezTo>
                    <a:cubicBezTo>
                      <a:pt x="11" y="29"/>
                      <a:pt x="16" y="29"/>
                      <a:pt x="16" y="26"/>
                    </a:cubicBezTo>
                    <a:cubicBezTo>
                      <a:pt x="16" y="24"/>
                      <a:pt x="16" y="19"/>
                      <a:pt x="16" y="19"/>
                    </a:cubicBezTo>
                    <a:cubicBezTo>
                      <a:pt x="16" y="19"/>
                      <a:pt x="16" y="19"/>
                      <a:pt x="16" y="19"/>
                    </a:cubicBezTo>
                    <a:cubicBezTo>
                      <a:pt x="16" y="21"/>
                      <a:pt x="16" y="25"/>
                      <a:pt x="16" y="25"/>
                    </a:cubicBezTo>
                    <a:cubicBezTo>
                      <a:pt x="16" y="27"/>
                      <a:pt x="21" y="27"/>
                      <a:pt x="21" y="25"/>
                    </a:cubicBezTo>
                    <a:cubicBezTo>
                      <a:pt x="21" y="20"/>
                      <a:pt x="21" y="16"/>
                      <a:pt x="21" y="13"/>
                    </a:cubicBezTo>
                    <a:cubicBezTo>
                      <a:pt x="21" y="11"/>
                      <a:pt x="23" y="14"/>
                      <a:pt x="23" y="14"/>
                    </a:cubicBezTo>
                    <a:cubicBezTo>
                      <a:pt x="23" y="18"/>
                      <a:pt x="23" y="18"/>
                      <a:pt x="23" y="18"/>
                    </a:cubicBezTo>
                    <a:cubicBezTo>
                      <a:pt x="23" y="19"/>
                      <a:pt x="27" y="21"/>
                      <a:pt x="27" y="21"/>
                    </a:cubicBezTo>
                    <a:cubicBezTo>
                      <a:pt x="27" y="20"/>
                      <a:pt x="27" y="12"/>
                      <a:pt x="27" y="11"/>
                    </a:cubicBezTo>
                    <a:cubicBezTo>
                      <a:pt x="25" y="9"/>
                      <a:pt x="23" y="7"/>
                      <a:pt x="21" y="5"/>
                    </a:cubicBezTo>
                    <a:cubicBezTo>
                      <a:pt x="19" y="3"/>
                      <a:pt x="19" y="0"/>
                      <a:pt x="19" y="0"/>
                    </a:cubicBezTo>
                    <a:cubicBezTo>
                      <a:pt x="3" y="0"/>
                      <a:pt x="3" y="0"/>
                      <a:pt x="3" y="0"/>
                    </a:cubicBezTo>
                    <a:cubicBezTo>
                      <a:pt x="3" y="2"/>
                      <a:pt x="3" y="2"/>
                      <a:pt x="3" y="3"/>
                    </a:cubicBezTo>
                    <a:cubicBezTo>
                      <a:pt x="3" y="4"/>
                      <a:pt x="2" y="4"/>
                      <a:pt x="1" y="5"/>
                    </a:cubicBezTo>
                    <a:cubicBezTo>
                      <a:pt x="0" y="8"/>
                      <a:pt x="1" y="18"/>
                      <a:pt x="1" y="18"/>
                    </a:cubicBezTo>
                    <a:lnTo>
                      <a:pt x="1" y="23"/>
                    </a:lnTo>
                    <a:close/>
                  </a:path>
                </a:pathLst>
              </a:custGeom>
              <a:solidFill>
                <a:srgbClr val="FFDCB8"/>
              </a:solidFill>
              <a:ln>
                <a:noFill/>
              </a:ln>
            </p:spPr>
            <p:txBody>
              <a:bodyPr vert="horz" wrap="square" lIns="91440" tIns="45720" rIns="91440" bIns="45720" numCol="1" anchor="t" anchorCtr="0" compatLnSpc="1"/>
              <a:lstStyle/>
              <a:p>
                <a:endParaRPr lang="en-US">
                  <a:cs typeface="+mn-ea"/>
                  <a:sym typeface="+mn-lt"/>
                </a:endParaRPr>
              </a:p>
            </p:txBody>
          </p:sp>
          <p:sp>
            <p:nvSpPr>
              <p:cNvPr id="105" name="Rectangle 54"/>
              <p:cNvSpPr>
                <a:spLocks noChangeArrowheads="1"/>
              </p:cNvSpPr>
              <p:nvPr/>
            </p:nvSpPr>
            <p:spPr bwMode="auto">
              <a:xfrm>
                <a:off x="4176140" y="4962805"/>
                <a:ext cx="281884" cy="37584"/>
              </a:xfrm>
              <a:prstGeom prst="rect">
                <a:avLst/>
              </a:pr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106" name="Freeform 55"/>
              <p:cNvSpPr/>
              <p:nvPr/>
            </p:nvSpPr>
            <p:spPr bwMode="auto">
              <a:xfrm>
                <a:off x="4152647" y="3854062"/>
                <a:ext cx="446318" cy="1108743"/>
              </a:xfrm>
              <a:custGeom>
                <a:avLst/>
                <a:gdLst>
                  <a:gd name="T0" fmla="*/ 39 w 40"/>
                  <a:gd name="T1" fmla="*/ 0 h 99"/>
                  <a:gd name="T2" fmla="*/ 1 w 40"/>
                  <a:gd name="T3" fmla="*/ 67 h 99"/>
                  <a:gd name="T4" fmla="*/ 0 w 40"/>
                  <a:gd name="T5" fmla="*/ 99 h 99"/>
                  <a:gd name="T6" fmla="*/ 31 w 40"/>
                  <a:gd name="T7" fmla="*/ 99 h 99"/>
                  <a:gd name="T8" fmla="*/ 29 w 40"/>
                  <a:gd name="T9" fmla="*/ 67 h 99"/>
                  <a:gd name="T10" fmla="*/ 40 w 40"/>
                  <a:gd name="T11" fmla="*/ 25 h 99"/>
                  <a:gd name="T12" fmla="*/ 39 w 40"/>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40" h="99">
                    <a:moveTo>
                      <a:pt x="39" y="0"/>
                    </a:moveTo>
                    <a:cubicBezTo>
                      <a:pt x="5" y="14"/>
                      <a:pt x="2" y="44"/>
                      <a:pt x="1" y="67"/>
                    </a:cubicBezTo>
                    <a:cubicBezTo>
                      <a:pt x="1" y="76"/>
                      <a:pt x="0" y="99"/>
                      <a:pt x="0" y="99"/>
                    </a:cubicBezTo>
                    <a:cubicBezTo>
                      <a:pt x="31" y="99"/>
                      <a:pt x="31" y="99"/>
                      <a:pt x="31" y="99"/>
                    </a:cubicBezTo>
                    <a:cubicBezTo>
                      <a:pt x="31" y="99"/>
                      <a:pt x="30" y="86"/>
                      <a:pt x="29" y="67"/>
                    </a:cubicBezTo>
                    <a:cubicBezTo>
                      <a:pt x="26" y="14"/>
                      <a:pt x="40" y="25"/>
                      <a:pt x="40" y="25"/>
                    </a:cubicBezTo>
                    <a:lnTo>
                      <a:pt x="39" y="0"/>
                    </a:lnTo>
                    <a:close/>
                  </a:path>
                </a:pathLst>
              </a:custGeom>
              <a:solidFill>
                <a:srgbClr val="44546A"/>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54" name="Group 43"/>
            <p:cNvGrpSpPr/>
            <p:nvPr/>
          </p:nvGrpSpPr>
          <p:grpSpPr>
            <a:xfrm>
              <a:off x="4687352" y="2427523"/>
              <a:ext cx="1540305" cy="848343"/>
              <a:chOff x="4693808" y="2373688"/>
              <a:chExt cx="1851036" cy="1019482"/>
            </a:xfrm>
          </p:grpSpPr>
          <p:sp>
            <p:nvSpPr>
              <p:cNvPr id="95" name="Freeform 41"/>
              <p:cNvSpPr/>
              <p:nvPr/>
            </p:nvSpPr>
            <p:spPr bwMode="auto">
              <a:xfrm>
                <a:off x="5929396" y="2373688"/>
                <a:ext cx="615448" cy="615448"/>
              </a:xfrm>
              <a:custGeom>
                <a:avLst/>
                <a:gdLst>
                  <a:gd name="T0" fmla="*/ 17 w 55"/>
                  <a:gd name="T1" fmla="*/ 16 h 55"/>
                  <a:gd name="T2" fmla="*/ 47 w 55"/>
                  <a:gd name="T3" fmla="*/ 2 h 55"/>
                  <a:gd name="T4" fmla="*/ 50 w 55"/>
                  <a:gd name="T5" fmla="*/ 9 h 55"/>
                  <a:gd name="T6" fmla="*/ 32 w 55"/>
                  <a:gd name="T7" fmla="*/ 18 h 55"/>
                  <a:gd name="T8" fmla="*/ 32 w 55"/>
                  <a:gd name="T9" fmla="*/ 19 h 55"/>
                  <a:gd name="T10" fmla="*/ 41 w 55"/>
                  <a:gd name="T11" fmla="*/ 15 h 55"/>
                  <a:gd name="T12" fmla="*/ 45 w 55"/>
                  <a:gd name="T13" fmla="*/ 21 h 55"/>
                  <a:gd name="T14" fmla="*/ 35 w 55"/>
                  <a:gd name="T15" fmla="*/ 26 h 55"/>
                  <a:gd name="T16" fmla="*/ 36 w 55"/>
                  <a:gd name="T17" fmla="*/ 27 h 55"/>
                  <a:gd name="T18" fmla="*/ 43 w 55"/>
                  <a:gd name="T19" fmla="*/ 23 h 55"/>
                  <a:gd name="T20" fmla="*/ 46 w 55"/>
                  <a:gd name="T21" fmla="*/ 29 h 55"/>
                  <a:gd name="T22" fmla="*/ 39 w 55"/>
                  <a:gd name="T23" fmla="*/ 32 h 55"/>
                  <a:gd name="T24" fmla="*/ 39 w 55"/>
                  <a:gd name="T25" fmla="*/ 34 h 55"/>
                  <a:gd name="T26" fmla="*/ 42 w 55"/>
                  <a:gd name="T27" fmla="*/ 32 h 55"/>
                  <a:gd name="T28" fmla="*/ 44 w 55"/>
                  <a:gd name="T29" fmla="*/ 38 h 55"/>
                  <a:gd name="T30" fmla="*/ 26 w 55"/>
                  <a:gd name="T31" fmla="*/ 48 h 55"/>
                  <a:gd name="T32" fmla="*/ 17 w 55"/>
                  <a:gd name="T33" fmla="*/ 49 h 55"/>
                  <a:gd name="T34" fmla="*/ 0 w 55"/>
                  <a:gd name="T35" fmla="*/ 55 h 55"/>
                  <a:gd name="T36" fmla="*/ 0 w 55"/>
                  <a:gd name="T37" fmla="*/ 29 h 55"/>
                  <a:gd name="T38" fmla="*/ 3 w 55"/>
                  <a:gd name="T39" fmla="*/ 28 h 55"/>
                  <a:gd name="T40" fmla="*/ 7 w 55"/>
                  <a:gd name="T41" fmla="*/ 16 h 55"/>
                  <a:gd name="T42" fmla="*/ 24 w 55"/>
                  <a:gd name="T43" fmla="*/ 3 h 55"/>
                  <a:gd name="T44" fmla="*/ 22 w 55"/>
                  <a:gd name="T45" fmla="*/ 11 h 55"/>
                  <a:gd name="T46" fmla="*/ 19 w 55"/>
                  <a:gd name="T47" fmla="*/ 13 h 55"/>
                  <a:gd name="T48" fmla="*/ 16 w 55"/>
                  <a:gd name="T49" fmla="*/ 16 h 55"/>
                  <a:gd name="T50" fmla="*/ 17 w 55"/>
                  <a:gd name="T51"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55">
                    <a:moveTo>
                      <a:pt x="17" y="16"/>
                    </a:moveTo>
                    <a:cubicBezTo>
                      <a:pt x="47" y="2"/>
                      <a:pt x="47" y="2"/>
                      <a:pt x="47" y="2"/>
                    </a:cubicBezTo>
                    <a:cubicBezTo>
                      <a:pt x="51" y="0"/>
                      <a:pt x="55" y="6"/>
                      <a:pt x="50" y="9"/>
                    </a:cubicBezTo>
                    <a:cubicBezTo>
                      <a:pt x="32" y="18"/>
                      <a:pt x="32" y="18"/>
                      <a:pt x="32" y="18"/>
                    </a:cubicBezTo>
                    <a:cubicBezTo>
                      <a:pt x="32" y="18"/>
                      <a:pt x="31" y="19"/>
                      <a:pt x="32" y="19"/>
                    </a:cubicBezTo>
                    <a:cubicBezTo>
                      <a:pt x="41" y="15"/>
                      <a:pt x="41" y="15"/>
                      <a:pt x="41" y="15"/>
                    </a:cubicBezTo>
                    <a:cubicBezTo>
                      <a:pt x="45" y="13"/>
                      <a:pt x="48" y="19"/>
                      <a:pt x="45" y="21"/>
                    </a:cubicBezTo>
                    <a:cubicBezTo>
                      <a:pt x="35" y="26"/>
                      <a:pt x="35" y="26"/>
                      <a:pt x="35" y="26"/>
                    </a:cubicBezTo>
                    <a:cubicBezTo>
                      <a:pt x="35" y="26"/>
                      <a:pt x="34" y="27"/>
                      <a:pt x="36" y="27"/>
                    </a:cubicBezTo>
                    <a:cubicBezTo>
                      <a:pt x="43" y="23"/>
                      <a:pt x="43" y="23"/>
                      <a:pt x="43" y="23"/>
                    </a:cubicBezTo>
                    <a:cubicBezTo>
                      <a:pt x="45" y="22"/>
                      <a:pt x="48" y="28"/>
                      <a:pt x="46" y="29"/>
                    </a:cubicBezTo>
                    <a:cubicBezTo>
                      <a:pt x="39" y="32"/>
                      <a:pt x="39" y="32"/>
                      <a:pt x="39" y="32"/>
                    </a:cubicBezTo>
                    <a:cubicBezTo>
                      <a:pt x="39" y="32"/>
                      <a:pt x="37" y="34"/>
                      <a:pt x="39" y="34"/>
                    </a:cubicBezTo>
                    <a:cubicBezTo>
                      <a:pt x="39" y="34"/>
                      <a:pt x="39" y="34"/>
                      <a:pt x="42" y="32"/>
                    </a:cubicBezTo>
                    <a:cubicBezTo>
                      <a:pt x="45" y="31"/>
                      <a:pt x="48" y="36"/>
                      <a:pt x="44" y="38"/>
                    </a:cubicBezTo>
                    <a:cubicBezTo>
                      <a:pt x="26" y="48"/>
                      <a:pt x="26" y="48"/>
                      <a:pt x="26" y="48"/>
                    </a:cubicBezTo>
                    <a:cubicBezTo>
                      <a:pt x="26" y="48"/>
                      <a:pt x="21" y="50"/>
                      <a:pt x="17" y="49"/>
                    </a:cubicBezTo>
                    <a:cubicBezTo>
                      <a:pt x="0" y="55"/>
                      <a:pt x="0" y="55"/>
                      <a:pt x="0" y="55"/>
                    </a:cubicBezTo>
                    <a:cubicBezTo>
                      <a:pt x="0" y="29"/>
                      <a:pt x="0" y="29"/>
                      <a:pt x="0" y="29"/>
                    </a:cubicBezTo>
                    <a:cubicBezTo>
                      <a:pt x="3" y="28"/>
                      <a:pt x="3" y="28"/>
                      <a:pt x="3" y="28"/>
                    </a:cubicBezTo>
                    <a:cubicBezTo>
                      <a:pt x="3" y="28"/>
                      <a:pt x="5" y="21"/>
                      <a:pt x="7" y="16"/>
                    </a:cubicBezTo>
                    <a:cubicBezTo>
                      <a:pt x="8" y="11"/>
                      <a:pt x="24" y="3"/>
                      <a:pt x="24" y="3"/>
                    </a:cubicBezTo>
                    <a:cubicBezTo>
                      <a:pt x="27" y="8"/>
                      <a:pt x="25" y="10"/>
                      <a:pt x="22" y="11"/>
                    </a:cubicBezTo>
                    <a:cubicBezTo>
                      <a:pt x="21" y="12"/>
                      <a:pt x="19" y="13"/>
                      <a:pt x="19" y="13"/>
                    </a:cubicBezTo>
                    <a:cubicBezTo>
                      <a:pt x="16" y="16"/>
                      <a:pt x="16" y="16"/>
                      <a:pt x="16" y="16"/>
                    </a:cubicBezTo>
                    <a:lnTo>
                      <a:pt x="17" y="16"/>
                    </a:lnTo>
                    <a:close/>
                  </a:path>
                </a:pathLst>
              </a:custGeom>
              <a:solidFill>
                <a:srgbClr val="FFDCB8"/>
              </a:solidFill>
              <a:ln>
                <a:noFill/>
              </a:ln>
            </p:spPr>
            <p:txBody>
              <a:bodyPr vert="horz" wrap="square" lIns="91440" tIns="45720" rIns="91440" bIns="45720" numCol="1" anchor="t" anchorCtr="0" compatLnSpc="1"/>
              <a:lstStyle/>
              <a:p>
                <a:endParaRPr lang="en-US">
                  <a:cs typeface="+mn-ea"/>
                  <a:sym typeface="+mn-lt"/>
                </a:endParaRPr>
              </a:p>
            </p:txBody>
          </p:sp>
          <p:sp>
            <p:nvSpPr>
              <p:cNvPr id="96" name="Freeform 42"/>
              <p:cNvSpPr/>
              <p:nvPr/>
            </p:nvSpPr>
            <p:spPr bwMode="auto">
              <a:xfrm>
                <a:off x="4693808" y="2599196"/>
                <a:ext cx="1169819" cy="793974"/>
              </a:xfrm>
              <a:custGeom>
                <a:avLst/>
                <a:gdLst>
                  <a:gd name="T0" fmla="*/ 4 w 105"/>
                  <a:gd name="T1" fmla="*/ 40 h 71"/>
                  <a:gd name="T2" fmla="*/ 105 w 105"/>
                  <a:gd name="T3" fmla="*/ 0 h 71"/>
                  <a:gd name="T4" fmla="*/ 105 w 105"/>
                  <a:gd name="T5" fmla="*/ 42 h 71"/>
                  <a:gd name="T6" fmla="*/ 0 w 105"/>
                  <a:gd name="T7" fmla="*/ 65 h 71"/>
                  <a:gd name="T8" fmla="*/ 4 w 105"/>
                  <a:gd name="T9" fmla="*/ 40 h 71"/>
                </a:gdLst>
                <a:ahLst/>
                <a:cxnLst>
                  <a:cxn ang="0">
                    <a:pos x="T0" y="T1"/>
                  </a:cxn>
                  <a:cxn ang="0">
                    <a:pos x="T2" y="T3"/>
                  </a:cxn>
                  <a:cxn ang="0">
                    <a:pos x="T4" y="T5"/>
                  </a:cxn>
                  <a:cxn ang="0">
                    <a:pos x="T6" y="T7"/>
                  </a:cxn>
                  <a:cxn ang="0">
                    <a:pos x="T8" y="T9"/>
                  </a:cxn>
                </a:cxnLst>
                <a:rect l="0" t="0" r="r" b="b"/>
                <a:pathLst>
                  <a:path w="105" h="71">
                    <a:moveTo>
                      <a:pt x="4" y="40"/>
                    </a:moveTo>
                    <a:cubicBezTo>
                      <a:pt x="4" y="40"/>
                      <a:pt x="68" y="46"/>
                      <a:pt x="105" y="0"/>
                    </a:cubicBezTo>
                    <a:cubicBezTo>
                      <a:pt x="105" y="42"/>
                      <a:pt x="105" y="42"/>
                      <a:pt x="105" y="42"/>
                    </a:cubicBezTo>
                    <a:cubicBezTo>
                      <a:pt x="77" y="71"/>
                      <a:pt x="0" y="65"/>
                      <a:pt x="0" y="65"/>
                    </a:cubicBezTo>
                    <a:lnTo>
                      <a:pt x="4" y="40"/>
                    </a:lnTo>
                    <a:close/>
                  </a:path>
                </a:pathLst>
              </a:custGeom>
              <a:solidFill>
                <a:srgbClr val="44546A"/>
              </a:solidFill>
              <a:ln>
                <a:noFill/>
              </a:ln>
            </p:spPr>
            <p:txBody>
              <a:bodyPr vert="horz" wrap="square" lIns="91440" tIns="45720" rIns="91440" bIns="45720" numCol="1" anchor="t" anchorCtr="0" compatLnSpc="1"/>
              <a:lstStyle/>
              <a:p>
                <a:endParaRPr lang="en-US">
                  <a:cs typeface="+mn-ea"/>
                  <a:sym typeface="+mn-lt"/>
                </a:endParaRPr>
              </a:p>
            </p:txBody>
          </p:sp>
        </p:grpSp>
        <p:sp>
          <p:nvSpPr>
            <p:cNvPr id="55" name="Freeform 27"/>
            <p:cNvSpPr/>
            <p:nvPr/>
          </p:nvSpPr>
          <p:spPr bwMode="auto">
            <a:xfrm rot="10800000" flipH="1">
              <a:off x="4103383" y="2960082"/>
              <a:ext cx="670156" cy="1250520"/>
            </a:xfrm>
            <a:custGeom>
              <a:avLst/>
              <a:gdLst>
                <a:gd name="connsiteX0" fmla="*/ 138788 w 670156"/>
                <a:gd name="connsiteY0" fmla="*/ 1155858 h 1155858"/>
                <a:gd name="connsiteX1" fmla="*/ 270962 w 670156"/>
                <a:gd name="connsiteY1" fmla="*/ 1155858 h 1155858"/>
                <a:gd name="connsiteX2" fmla="*/ 392969 w 670156"/>
                <a:gd name="connsiteY2" fmla="*/ 1155858 h 1155858"/>
                <a:gd name="connsiteX3" fmla="*/ 530227 w 670156"/>
                <a:gd name="connsiteY3" fmla="*/ 1155858 h 1155858"/>
                <a:gd name="connsiteX4" fmla="*/ 611724 w 670156"/>
                <a:gd name="connsiteY4" fmla="*/ 1132192 h 1155858"/>
                <a:gd name="connsiteX5" fmla="*/ 633088 w 670156"/>
                <a:gd name="connsiteY5" fmla="*/ 1125988 h 1155858"/>
                <a:gd name="connsiteX6" fmla="*/ 643824 w 670156"/>
                <a:gd name="connsiteY6" fmla="*/ 1075078 h 1155858"/>
                <a:gd name="connsiteX7" fmla="*/ 670156 w 670156"/>
                <a:gd name="connsiteY7" fmla="*/ 739370 h 1155858"/>
                <a:gd name="connsiteX8" fmla="*/ 663833 w 670156"/>
                <a:gd name="connsiteY8" fmla="*/ 577939 h 1155858"/>
                <a:gd name="connsiteX9" fmla="*/ 670156 w 670156"/>
                <a:gd name="connsiteY9" fmla="*/ 416488 h 1155858"/>
                <a:gd name="connsiteX10" fmla="*/ 643824 w 670156"/>
                <a:gd name="connsiteY10" fmla="*/ 80780 h 1155858"/>
                <a:gd name="connsiteX11" fmla="*/ 632928 w 670156"/>
                <a:gd name="connsiteY11" fmla="*/ 29109 h 1155858"/>
                <a:gd name="connsiteX12" fmla="*/ 590098 w 670156"/>
                <a:gd name="connsiteY12" fmla="*/ 16833 h 1155858"/>
                <a:gd name="connsiteX13" fmla="*/ 531368 w 670156"/>
                <a:gd name="connsiteY13" fmla="*/ 0 h 1155858"/>
                <a:gd name="connsiteX14" fmla="*/ 399194 w 670156"/>
                <a:gd name="connsiteY14" fmla="*/ 0 h 1155858"/>
                <a:gd name="connsiteX15" fmla="*/ 277187 w 670156"/>
                <a:gd name="connsiteY15" fmla="*/ 0 h 1155858"/>
                <a:gd name="connsiteX16" fmla="*/ 139929 w 670156"/>
                <a:gd name="connsiteY16" fmla="*/ 0 h 1155858"/>
                <a:gd name="connsiteX17" fmla="*/ 58432 w 670156"/>
                <a:gd name="connsiteY17" fmla="*/ 23666 h 1155858"/>
                <a:gd name="connsiteX18" fmla="*/ 37068 w 670156"/>
                <a:gd name="connsiteY18" fmla="*/ 29870 h 1155858"/>
                <a:gd name="connsiteX19" fmla="*/ 26332 w 670156"/>
                <a:gd name="connsiteY19" fmla="*/ 80780 h 1155858"/>
                <a:gd name="connsiteX20" fmla="*/ 0 w 670156"/>
                <a:gd name="connsiteY20" fmla="*/ 416488 h 1155858"/>
                <a:gd name="connsiteX21" fmla="*/ 6323 w 670156"/>
                <a:gd name="connsiteY21" fmla="*/ 577920 h 1155858"/>
                <a:gd name="connsiteX22" fmla="*/ 0 w 670156"/>
                <a:gd name="connsiteY22" fmla="*/ 739370 h 1155858"/>
                <a:gd name="connsiteX23" fmla="*/ 26332 w 670156"/>
                <a:gd name="connsiteY23" fmla="*/ 1075078 h 1155858"/>
                <a:gd name="connsiteX24" fmla="*/ 37228 w 670156"/>
                <a:gd name="connsiteY24" fmla="*/ 1126749 h 1155858"/>
                <a:gd name="connsiteX25" fmla="*/ 80058 w 670156"/>
                <a:gd name="connsiteY25" fmla="*/ 1139025 h 1155858"/>
                <a:gd name="connsiteX26" fmla="*/ 138788 w 670156"/>
                <a:gd name="connsiteY26" fmla="*/ 1155858 h 115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0156" h="1155858">
                  <a:moveTo>
                    <a:pt x="138788" y="1155858"/>
                  </a:moveTo>
                  <a:cubicBezTo>
                    <a:pt x="138788" y="1155858"/>
                    <a:pt x="138788" y="1155858"/>
                    <a:pt x="270962" y="1155858"/>
                  </a:cubicBezTo>
                  <a:cubicBezTo>
                    <a:pt x="270962" y="1155858"/>
                    <a:pt x="270962" y="1155858"/>
                    <a:pt x="392969" y="1155858"/>
                  </a:cubicBezTo>
                  <a:cubicBezTo>
                    <a:pt x="392969" y="1155858"/>
                    <a:pt x="392969" y="1155858"/>
                    <a:pt x="530227" y="1155858"/>
                  </a:cubicBezTo>
                  <a:cubicBezTo>
                    <a:pt x="530227" y="1155858"/>
                    <a:pt x="530227" y="1155858"/>
                    <a:pt x="611724" y="1132192"/>
                  </a:cubicBezTo>
                  <a:lnTo>
                    <a:pt x="633088" y="1125988"/>
                  </a:lnTo>
                  <a:lnTo>
                    <a:pt x="643824" y="1075078"/>
                  </a:lnTo>
                  <a:cubicBezTo>
                    <a:pt x="660780" y="971895"/>
                    <a:pt x="670156" y="858451"/>
                    <a:pt x="670156" y="739370"/>
                  </a:cubicBezTo>
                  <a:lnTo>
                    <a:pt x="663833" y="577939"/>
                  </a:lnTo>
                  <a:lnTo>
                    <a:pt x="670156" y="416488"/>
                  </a:lnTo>
                  <a:cubicBezTo>
                    <a:pt x="670156" y="297407"/>
                    <a:pt x="660780" y="183963"/>
                    <a:pt x="643824" y="80780"/>
                  </a:cubicBezTo>
                  <a:lnTo>
                    <a:pt x="632928" y="29109"/>
                  </a:lnTo>
                  <a:lnTo>
                    <a:pt x="590098" y="16833"/>
                  </a:lnTo>
                  <a:cubicBezTo>
                    <a:pt x="573070" y="11953"/>
                    <a:pt x="553609" y="6375"/>
                    <a:pt x="531368" y="0"/>
                  </a:cubicBezTo>
                  <a:cubicBezTo>
                    <a:pt x="531368" y="0"/>
                    <a:pt x="531368" y="0"/>
                    <a:pt x="399194" y="0"/>
                  </a:cubicBezTo>
                  <a:cubicBezTo>
                    <a:pt x="399194" y="0"/>
                    <a:pt x="399194" y="0"/>
                    <a:pt x="277187" y="0"/>
                  </a:cubicBezTo>
                  <a:cubicBezTo>
                    <a:pt x="277187" y="0"/>
                    <a:pt x="277187" y="0"/>
                    <a:pt x="139929" y="0"/>
                  </a:cubicBezTo>
                  <a:cubicBezTo>
                    <a:pt x="139929" y="0"/>
                    <a:pt x="139929" y="0"/>
                    <a:pt x="58432" y="23666"/>
                  </a:cubicBezTo>
                  <a:lnTo>
                    <a:pt x="37068" y="29870"/>
                  </a:lnTo>
                  <a:lnTo>
                    <a:pt x="26332" y="80780"/>
                  </a:lnTo>
                  <a:cubicBezTo>
                    <a:pt x="9376" y="183963"/>
                    <a:pt x="0" y="297407"/>
                    <a:pt x="0" y="416488"/>
                  </a:cubicBezTo>
                  <a:lnTo>
                    <a:pt x="6323" y="577920"/>
                  </a:lnTo>
                  <a:lnTo>
                    <a:pt x="0" y="739370"/>
                  </a:lnTo>
                  <a:cubicBezTo>
                    <a:pt x="0" y="858451"/>
                    <a:pt x="9376" y="971895"/>
                    <a:pt x="26332" y="1075078"/>
                  </a:cubicBezTo>
                  <a:lnTo>
                    <a:pt x="37228" y="1126749"/>
                  </a:lnTo>
                  <a:lnTo>
                    <a:pt x="80058" y="1139025"/>
                  </a:lnTo>
                  <a:cubicBezTo>
                    <a:pt x="97086" y="1143905"/>
                    <a:pt x="116547" y="1149483"/>
                    <a:pt x="138788" y="1155858"/>
                  </a:cubicBezTo>
                  <a:close/>
                </a:path>
              </a:pathLst>
            </a:custGeom>
            <a:solidFill>
              <a:srgbClr val="44546A"/>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56" name="Freeform 290"/>
            <p:cNvSpPr/>
            <p:nvPr/>
          </p:nvSpPr>
          <p:spPr bwMode="auto">
            <a:xfrm flipH="1">
              <a:off x="4232614" y="2949833"/>
              <a:ext cx="386696" cy="515595"/>
            </a:xfrm>
            <a:custGeom>
              <a:avLst/>
              <a:gdLst>
                <a:gd name="T0" fmla="*/ 180 w 180"/>
                <a:gd name="T1" fmla="*/ 71 h 240"/>
                <a:gd name="T2" fmla="*/ 92 w 180"/>
                <a:gd name="T3" fmla="*/ 240 h 240"/>
                <a:gd name="T4" fmla="*/ 0 w 180"/>
                <a:gd name="T5" fmla="*/ 71 h 240"/>
                <a:gd name="T6" fmla="*/ 33 w 180"/>
                <a:gd name="T7" fmla="*/ 69 h 240"/>
                <a:gd name="T8" fmla="*/ 33 w 180"/>
                <a:gd name="T9" fmla="*/ 0 h 240"/>
                <a:gd name="T10" fmla="*/ 151 w 180"/>
                <a:gd name="T11" fmla="*/ 0 h 240"/>
                <a:gd name="T12" fmla="*/ 151 w 180"/>
                <a:gd name="T13" fmla="*/ 69 h 240"/>
                <a:gd name="T14" fmla="*/ 180 w 180"/>
                <a:gd name="T15" fmla="*/ 71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240">
                  <a:moveTo>
                    <a:pt x="180" y="71"/>
                  </a:moveTo>
                  <a:lnTo>
                    <a:pt x="92" y="240"/>
                  </a:lnTo>
                  <a:lnTo>
                    <a:pt x="0" y="71"/>
                  </a:lnTo>
                  <a:lnTo>
                    <a:pt x="33" y="69"/>
                  </a:lnTo>
                  <a:lnTo>
                    <a:pt x="33" y="0"/>
                  </a:lnTo>
                  <a:lnTo>
                    <a:pt x="151" y="0"/>
                  </a:lnTo>
                  <a:lnTo>
                    <a:pt x="151" y="69"/>
                  </a:lnTo>
                  <a:lnTo>
                    <a:pt x="180" y="7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7" name="Freeform 306"/>
            <p:cNvSpPr/>
            <p:nvPr/>
          </p:nvSpPr>
          <p:spPr bwMode="auto">
            <a:xfrm flipH="1">
              <a:off x="4365479" y="3021482"/>
              <a:ext cx="116009" cy="122455"/>
            </a:xfrm>
            <a:custGeom>
              <a:avLst/>
              <a:gdLst>
                <a:gd name="T0" fmla="*/ 0 w 54"/>
                <a:gd name="T1" fmla="*/ 14 h 57"/>
                <a:gd name="T2" fmla="*/ 28 w 54"/>
                <a:gd name="T3" fmla="*/ 57 h 57"/>
                <a:gd name="T4" fmla="*/ 54 w 54"/>
                <a:gd name="T5" fmla="*/ 14 h 57"/>
                <a:gd name="T6" fmla="*/ 28 w 54"/>
                <a:gd name="T7" fmla="*/ 0 h 57"/>
                <a:gd name="T8" fmla="*/ 0 w 54"/>
                <a:gd name="T9" fmla="*/ 14 h 57"/>
              </a:gdLst>
              <a:ahLst/>
              <a:cxnLst>
                <a:cxn ang="0">
                  <a:pos x="T0" y="T1"/>
                </a:cxn>
                <a:cxn ang="0">
                  <a:pos x="T2" y="T3"/>
                </a:cxn>
                <a:cxn ang="0">
                  <a:pos x="T4" y="T5"/>
                </a:cxn>
                <a:cxn ang="0">
                  <a:pos x="T6" y="T7"/>
                </a:cxn>
                <a:cxn ang="0">
                  <a:pos x="T8" y="T9"/>
                </a:cxn>
              </a:cxnLst>
              <a:rect l="0" t="0" r="r" b="b"/>
              <a:pathLst>
                <a:path w="54" h="57">
                  <a:moveTo>
                    <a:pt x="0" y="14"/>
                  </a:moveTo>
                  <a:lnTo>
                    <a:pt x="28" y="57"/>
                  </a:lnTo>
                  <a:lnTo>
                    <a:pt x="54" y="14"/>
                  </a:lnTo>
                  <a:lnTo>
                    <a:pt x="28" y="0"/>
                  </a:lnTo>
                  <a:lnTo>
                    <a:pt x="0" y="14"/>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307"/>
            <p:cNvSpPr/>
            <p:nvPr/>
          </p:nvSpPr>
          <p:spPr bwMode="auto">
            <a:xfrm flipH="1">
              <a:off x="4429928" y="3021482"/>
              <a:ext cx="51559" cy="111712"/>
            </a:xfrm>
            <a:custGeom>
              <a:avLst/>
              <a:gdLst>
                <a:gd name="T0" fmla="*/ 0 w 24"/>
                <a:gd name="T1" fmla="*/ 14 h 52"/>
                <a:gd name="T2" fmla="*/ 24 w 24"/>
                <a:gd name="T3" fmla="*/ 52 h 52"/>
                <a:gd name="T4" fmla="*/ 24 w 24"/>
                <a:gd name="T5" fmla="*/ 0 h 52"/>
                <a:gd name="T6" fmla="*/ 0 w 24"/>
                <a:gd name="T7" fmla="*/ 14 h 52"/>
              </a:gdLst>
              <a:ahLst/>
              <a:cxnLst>
                <a:cxn ang="0">
                  <a:pos x="T0" y="T1"/>
                </a:cxn>
                <a:cxn ang="0">
                  <a:pos x="T2" y="T3"/>
                </a:cxn>
                <a:cxn ang="0">
                  <a:pos x="T4" y="T5"/>
                </a:cxn>
                <a:cxn ang="0">
                  <a:pos x="T6" y="T7"/>
                </a:cxn>
              </a:cxnLst>
              <a:rect l="0" t="0" r="r" b="b"/>
              <a:pathLst>
                <a:path w="24" h="52">
                  <a:moveTo>
                    <a:pt x="0" y="14"/>
                  </a:moveTo>
                  <a:lnTo>
                    <a:pt x="24" y="52"/>
                  </a:lnTo>
                  <a:lnTo>
                    <a:pt x="24" y="0"/>
                  </a:lnTo>
                  <a:lnTo>
                    <a:pt x="0" y="14"/>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59" name="Freeform 308"/>
            <p:cNvSpPr/>
            <p:nvPr/>
          </p:nvSpPr>
          <p:spPr bwMode="auto">
            <a:xfrm flipH="1">
              <a:off x="4425631" y="2954885"/>
              <a:ext cx="193348" cy="137493"/>
            </a:xfrm>
            <a:custGeom>
              <a:avLst/>
              <a:gdLst>
                <a:gd name="T0" fmla="*/ 33 w 90"/>
                <a:gd name="T1" fmla="*/ 0 h 64"/>
                <a:gd name="T2" fmla="*/ 0 w 90"/>
                <a:gd name="T3" fmla="*/ 0 h 64"/>
                <a:gd name="T4" fmla="*/ 35 w 90"/>
                <a:gd name="T5" fmla="*/ 64 h 64"/>
                <a:gd name="T6" fmla="*/ 90 w 90"/>
                <a:gd name="T7" fmla="*/ 31 h 64"/>
                <a:gd name="T8" fmla="*/ 33 w 90"/>
                <a:gd name="T9" fmla="*/ 0 h 64"/>
              </a:gdLst>
              <a:ahLst/>
              <a:cxnLst>
                <a:cxn ang="0">
                  <a:pos x="T0" y="T1"/>
                </a:cxn>
                <a:cxn ang="0">
                  <a:pos x="T2" y="T3"/>
                </a:cxn>
                <a:cxn ang="0">
                  <a:pos x="T4" y="T5"/>
                </a:cxn>
                <a:cxn ang="0">
                  <a:pos x="T6" y="T7"/>
                </a:cxn>
                <a:cxn ang="0">
                  <a:pos x="T8" y="T9"/>
                </a:cxn>
              </a:cxnLst>
              <a:rect l="0" t="0" r="r" b="b"/>
              <a:pathLst>
                <a:path w="90" h="64">
                  <a:moveTo>
                    <a:pt x="33" y="0"/>
                  </a:moveTo>
                  <a:lnTo>
                    <a:pt x="0" y="0"/>
                  </a:lnTo>
                  <a:lnTo>
                    <a:pt x="35" y="64"/>
                  </a:lnTo>
                  <a:lnTo>
                    <a:pt x="90" y="31"/>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0" name="Freeform 309"/>
            <p:cNvSpPr/>
            <p:nvPr/>
          </p:nvSpPr>
          <p:spPr bwMode="auto">
            <a:xfrm flipH="1">
              <a:off x="4227986" y="2954885"/>
              <a:ext cx="193348" cy="137493"/>
            </a:xfrm>
            <a:custGeom>
              <a:avLst/>
              <a:gdLst>
                <a:gd name="T0" fmla="*/ 57 w 90"/>
                <a:gd name="T1" fmla="*/ 0 h 64"/>
                <a:gd name="T2" fmla="*/ 90 w 90"/>
                <a:gd name="T3" fmla="*/ 0 h 64"/>
                <a:gd name="T4" fmla="*/ 55 w 90"/>
                <a:gd name="T5" fmla="*/ 64 h 64"/>
                <a:gd name="T6" fmla="*/ 0 w 90"/>
                <a:gd name="T7" fmla="*/ 31 h 64"/>
                <a:gd name="T8" fmla="*/ 57 w 90"/>
                <a:gd name="T9" fmla="*/ 0 h 64"/>
              </a:gdLst>
              <a:ahLst/>
              <a:cxnLst>
                <a:cxn ang="0">
                  <a:pos x="T0" y="T1"/>
                </a:cxn>
                <a:cxn ang="0">
                  <a:pos x="T2" y="T3"/>
                </a:cxn>
                <a:cxn ang="0">
                  <a:pos x="T4" y="T5"/>
                </a:cxn>
                <a:cxn ang="0">
                  <a:pos x="T6" y="T7"/>
                </a:cxn>
                <a:cxn ang="0">
                  <a:pos x="T8" y="T9"/>
                </a:cxn>
              </a:cxnLst>
              <a:rect l="0" t="0" r="r" b="b"/>
              <a:pathLst>
                <a:path w="90" h="64">
                  <a:moveTo>
                    <a:pt x="57" y="0"/>
                  </a:moveTo>
                  <a:lnTo>
                    <a:pt x="90" y="0"/>
                  </a:lnTo>
                  <a:lnTo>
                    <a:pt x="55" y="64"/>
                  </a:lnTo>
                  <a:lnTo>
                    <a:pt x="0" y="31"/>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1" name="Freeform 310"/>
            <p:cNvSpPr/>
            <p:nvPr/>
          </p:nvSpPr>
          <p:spPr bwMode="auto">
            <a:xfrm flipH="1">
              <a:off x="4374071" y="3085933"/>
              <a:ext cx="96674" cy="236314"/>
            </a:xfrm>
            <a:custGeom>
              <a:avLst/>
              <a:gdLst>
                <a:gd name="T0" fmla="*/ 0 w 45"/>
                <a:gd name="T1" fmla="*/ 67 h 110"/>
                <a:gd name="T2" fmla="*/ 23 w 45"/>
                <a:gd name="T3" fmla="*/ 0 h 110"/>
                <a:gd name="T4" fmla="*/ 45 w 45"/>
                <a:gd name="T5" fmla="*/ 69 h 110"/>
                <a:gd name="T6" fmla="*/ 23 w 45"/>
                <a:gd name="T7" fmla="*/ 110 h 110"/>
                <a:gd name="T8" fmla="*/ 0 w 45"/>
                <a:gd name="T9" fmla="*/ 67 h 110"/>
              </a:gdLst>
              <a:ahLst/>
              <a:cxnLst>
                <a:cxn ang="0">
                  <a:pos x="T0" y="T1"/>
                </a:cxn>
                <a:cxn ang="0">
                  <a:pos x="T2" y="T3"/>
                </a:cxn>
                <a:cxn ang="0">
                  <a:pos x="T4" y="T5"/>
                </a:cxn>
                <a:cxn ang="0">
                  <a:pos x="T6" y="T7"/>
                </a:cxn>
                <a:cxn ang="0">
                  <a:pos x="T8" y="T9"/>
                </a:cxn>
              </a:cxnLst>
              <a:rect l="0" t="0" r="r" b="b"/>
              <a:pathLst>
                <a:path w="45" h="110">
                  <a:moveTo>
                    <a:pt x="0" y="67"/>
                  </a:moveTo>
                  <a:lnTo>
                    <a:pt x="23" y="0"/>
                  </a:lnTo>
                  <a:lnTo>
                    <a:pt x="45" y="69"/>
                  </a:lnTo>
                  <a:lnTo>
                    <a:pt x="23" y="110"/>
                  </a:lnTo>
                  <a:lnTo>
                    <a:pt x="0" y="67"/>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62" name="Freeform 311"/>
            <p:cNvSpPr/>
            <p:nvPr/>
          </p:nvSpPr>
          <p:spPr bwMode="auto">
            <a:xfrm flipH="1">
              <a:off x="4425631" y="3103118"/>
              <a:ext cx="45115" cy="208386"/>
            </a:xfrm>
            <a:custGeom>
              <a:avLst/>
              <a:gdLst>
                <a:gd name="T0" fmla="*/ 0 w 21"/>
                <a:gd name="T1" fmla="*/ 59 h 97"/>
                <a:gd name="T2" fmla="*/ 21 w 21"/>
                <a:gd name="T3" fmla="*/ 0 h 97"/>
                <a:gd name="T4" fmla="*/ 21 w 21"/>
                <a:gd name="T5" fmla="*/ 97 h 97"/>
                <a:gd name="T6" fmla="*/ 0 w 21"/>
                <a:gd name="T7" fmla="*/ 59 h 97"/>
              </a:gdLst>
              <a:ahLst/>
              <a:cxnLst>
                <a:cxn ang="0">
                  <a:pos x="T0" y="T1"/>
                </a:cxn>
                <a:cxn ang="0">
                  <a:pos x="T2" y="T3"/>
                </a:cxn>
                <a:cxn ang="0">
                  <a:pos x="T4" y="T5"/>
                </a:cxn>
                <a:cxn ang="0">
                  <a:pos x="T6" y="T7"/>
                </a:cxn>
              </a:cxnLst>
              <a:rect l="0" t="0" r="r" b="b"/>
              <a:pathLst>
                <a:path w="21" h="97">
                  <a:moveTo>
                    <a:pt x="0" y="59"/>
                  </a:moveTo>
                  <a:lnTo>
                    <a:pt x="21" y="0"/>
                  </a:lnTo>
                  <a:lnTo>
                    <a:pt x="21" y="97"/>
                  </a:lnTo>
                  <a:lnTo>
                    <a:pt x="0" y="59"/>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63" name="Freeform 312"/>
            <p:cNvSpPr/>
            <p:nvPr/>
          </p:nvSpPr>
          <p:spPr bwMode="auto">
            <a:xfrm flipH="1">
              <a:off x="4421334" y="2959182"/>
              <a:ext cx="268540" cy="545671"/>
            </a:xfrm>
            <a:custGeom>
              <a:avLst/>
              <a:gdLst>
                <a:gd name="T0" fmla="*/ 33 w 125"/>
                <a:gd name="T1" fmla="*/ 0 h 254"/>
                <a:gd name="T2" fmla="*/ 0 w 125"/>
                <a:gd name="T3" fmla="*/ 83 h 254"/>
                <a:gd name="T4" fmla="*/ 54 w 125"/>
                <a:gd name="T5" fmla="*/ 81 h 254"/>
                <a:gd name="T6" fmla="*/ 12 w 125"/>
                <a:gd name="T7" fmla="*/ 128 h 254"/>
                <a:gd name="T8" fmla="*/ 123 w 125"/>
                <a:gd name="T9" fmla="*/ 254 h 254"/>
                <a:gd name="T10" fmla="*/ 125 w 125"/>
                <a:gd name="T11" fmla="*/ 169 h 254"/>
                <a:gd name="T12" fmla="*/ 33 w 125"/>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125" h="254">
                  <a:moveTo>
                    <a:pt x="33" y="0"/>
                  </a:moveTo>
                  <a:lnTo>
                    <a:pt x="0" y="83"/>
                  </a:lnTo>
                  <a:lnTo>
                    <a:pt x="54" y="81"/>
                  </a:lnTo>
                  <a:lnTo>
                    <a:pt x="12" y="128"/>
                  </a:lnTo>
                  <a:lnTo>
                    <a:pt x="123" y="254"/>
                  </a:lnTo>
                  <a:lnTo>
                    <a:pt x="125" y="169"/>
                  </a:lnTo>
                  <a:lnTo>
                    <a:pt x="33" y="0"/>
                  </a:lnTo>
                  <a:close/>
                </a:path>
              </a:pathLst>
            </a:custGeom>
            <a:solidFill>
              <a:srgbClr val="333F50"/>
            </a:solidFill>
            <a:ln>
              <a:noFill/>
            </a:ln>
          </p:spPr>
          <p:txBody>
            <a:bodyPr vert="horz" wrap="square" lIns="91440" tIns="45720" rIns="91440" bIns="45720" numCol="1" anchor="t" anchorCtr="0" compatLnSpc="1"/>
            <a:lstStyle/>
            <a:p>
              <a:endParaRPr lang="en-US">
                <a:cs typeface="+mn-ea"/>
                <a:sym typeface="+mn-lt"/>
              </a:endParaRPr>
            </a:p>
          </p:txBody>
        </p:sp>
        <p:sp>
          <p:nvSpPr>
            <p:cNvPr id="64" name="Freeform 313"/>
            <p:cNvSpPr/>
            <p:nvPr/>
          </p:nvSpPr>
          <p:spPr bwMode="auto">
            <a:xfrm flipH="1">
              <a:off x="4157091" y="2959182"/>
              <a:ext cx="268540" cy="545671"/>
            </a:xfrm>
            <a:custGeom>
              <a:avLst/>
              <a:gdLst>
                <a:gd name="T0" fmla="*/ 92 w 125"/>
                <a:gd name="T1" fmla="*/ 0 h 254"/>
                <a:gd name="T2" fmla="*/ 125 w 125"/>
                <a:gd name="T3" fmla="*/ 83 h 254"/>
                <a:gd name="T4" fmla="*/ 71 w 125"/>
                <a:gd name="T5" fmla="*/ 81 h 254"/>
                <a:gd name="T6" fmla="*/ 113 w 125"/>
                <a:gd name="T7" fmla="*/ 128 h 254"/>
                <a:gd name="T8" fmla="*/ 0 w 125"/>
                <a:gd name="T9" fmla="*/ 254 h 254"/>
                <a:gd name="T10" fmla="*/ 0 w 125"/>
                <a:gd name="T11" fmla="*/ 169 h 254"/>
                <a:gd name="T12" fmla="*/ 92 w 125"/>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125" h="254">
                  <a:moveTo>
                    <a:pt x="92" y="0"/>
                  </a:moveTo>
                  <a:lnTo>
                    <a:pt x="125" y="83"/>
                  </a:lnTo>
                  <a:lnTo>
                    <a:pt x="71" y="81"/>
                  </a:lnTo>
                  <a:lnTo>
                    <a:pt x="113" y="128"/>
                  </a:lnTo>
                  <a:lnTo>
                    <a:pt x="0" y="254"/>
                  </a:lnTo>
                  <a:lnTo>
                    <a:pt x="0" y="169"/>
                  </a:lnTo>
                  <a:lnTo>
                    <a:pt x="92" y="0"/>
                  </a:lnTo>
                  <a:close/>
                </a:path>
              </a:pathLst>
            </a:custGeom>
            <a:solidFill>
              <a:srgbClr val="333F50"/>
            </a:solidFill>
            <a:ln>
              <a:noFill/>
            </a:ln>
          </p:spPr>
          <p:txBody>
            <a:bodyPr vert="horz" wrap="square" lIns="91440" tIns="45720" rIns="91440" bIns="45720" numCol="1" anchor="t" anchorCtr="0" compatLnSpc="1"/>
            <a:lstStyle/>
            <a:p>
              <a:endParaRPr lang="en-US">
                <a:cs typeface="+mn-ea"/>
                <a:sym typeface="+mn-lt"/>
              </a:endParaRPr>
            </a:p>
          </p:txBody>
        </p:sp>
        <p:sp>
          <p:nvSpPr>
            <p:cNvPr id="65" name="Freeform 95"/>
            <p:cNvSpPr/>
            <p:nvPr/>
          </p:nvSpPr>
          <p:spPr bwMode="auto">
            <a:xfrm>
              <a:off x="4409885" y="3557240"/>
              <a:ext cx="41745" cy="57250"/>
            </a:xfrm>
            <a:custGeom>
              <a:avLst/>
              <a:gdLst>
                <a:gd name="T0" fmla="*/ 25 w 26"/>
                <a:gd name="T1" fmla="*/ 19 h 36"/>
                <a:gd name="T2" fmla="*/ 11 w 26"/>
                <a:gd name="T3" fmla="*/ 35 h 36"/>
                <a:gd name="T4" fmla="*/ 1 w 26"/>
                <a:gd name="T5" fmla="*/ 17 h 36"/>
                <a:gd name="T6" fmla="*/ 15 w 26"/>
                <a:gd name="T7" fmla="*/ 1 h 36"/>
                <a:gd name="T8" fmla="*/ 25 w 26"/>
                <a:gd name="T9" fmla="*/ 19 h 36"/>
              </a:gdLst>
              <a:ahLst/>
              <a:cxnLst>
                <a:cxn ang="0">
                  <a:pos x="T0" y="T1"/>
                </a:cxn>
                <a:cxn ang="0">
                  <a:pos x="T2" y="T3"/>
                </a:cxn>
                <a:cxn ang="0">
                  <a:pos x="T4" y="T5"/>
                </a:cxn>
                <a:cxn ang="0">
                  <a:pos x="T6" y="T7"/>
                </a:cxn>
                <a:cxn ang="0">
                  <a:pos x="T8" y="T9"/>
                </a:cxn>
              </a:cxnLst>
              <a:rect l="0" t="0" r="r" b="b"/>
              <a:pathLst>
                <a:path w="26" h="36">
                  <a:moveTo>
                    <a:pt x="25" y="19"/>
                  </a:moveTo>
                  <a:cubicBezTo>
                    <a:pt x="24" y="29"/>
                    <a:pt x="18" y="36"/>
                    <a:pt x="11" y="35"/>
                  </a:cubicBezTo>
                  <a:cubicBezTo>
                    <a:pt x="5" y="35"/>
                    <a:pt x="0" y="26"/>
                    <a:pt x="1" y="17"/>
                  </a:cubicBezTo>
                  <a:cubicBezTo>
                    <a:pt x="2" y="7"/>
                    <a:pt x="8" y="0"/>
                    <a:pt x="15" y="1"/>
                  </a:cubicBezTo>
                  <a:cubicBezTo>
                    <a:pt x="21" y="1"/>
                    <a:pt x="26" y="10"/>
                    <a:pt x="25" y="19"/>
                  </a:cubicBezTo>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66" name="Freeform 96"/>
            <p:cNvSpPr/>
            <p:nvPr/>
          </p:nvSpPr>
          <p:spPr bwMode="auto">
            <a:xfrm>
              <a:off x="4408463" y="3669170"/>
              <a:ext cx="38167" cy="56057"/>
            </a:xfrm>
            <a:custGeom>
              <a:avLst/>
              <a:gdLst>
                <a:gd name="T0" fmla="*/ 24 w 24"/>
                <a:gd name="T1" fmla="*/ 17 h 35"/>
                <a:gd name="T2" fmla="*/ 13 w 24"/>
                <a:gd name="T3" fmla="*/ 35 h 35"/>
                <a:gd name="T4" fmla="*/ 0 w 24"/>
                <a:gd name="T5" fmla="*/ 18 h 35"/>
                <a:gd name="T6" fmla="*/ 11 w 24"/>
                <a:gd name="T7" fmla="*/ 0 h 35"/>
                <a:gd name="T8" fmla="*/ 24 w 24"/>
                <a:gd name="T9" fmla="*/ 17 h 35"/>
              </a:gdLst>
              <a:ahLst/>
              <a:cxnLst>
                <a:cxn ang="0">
                  <a:pos x="T0" y="T1"/>
                </a:cxn>
                <a:cxn ang="0">
                  <a:pos x="T2" y="T3"/>
                </a:cxn>
                <a:cxn ang="0">
                  <a:pos x="T4" y="T5"/>
                </a:cxn>
                <a:cxn ang="0">
                  <a:pos x="T6" y="T7"/>
                </a:cxn>
                <a:cxn ang="0">
                  <a:pos x="T8" y="T9"/>
                </a:cxn>
              </a:cxnLst>
              <a:rect l="0" t="0" r="r" b="b"/>
              <a:pathLst>
                <a:path w="24" h="35">
                  <a:moveTo>
                    <a:pt x="24" y="17"/>
                  </a:moveTo>
                  <a:cubicBezTo>
                    <a:pt x="24" y="27"/>
                    <a:pt x="19" y="35"/>
                    <a:pt x="13" y="35"/>
                  </a:cubicBezTo>
                  <a:cubicBezTo>
                    <a:pt x="6" y="35"/>
                    <a:pt x="1" y="28"/>
                    <a:pt x="0" y="18"/>
                  </a:cubicBezTo>
                  <a:cubicBezTo>
                    <a:pt x="0" y="9"/>
                    <a:pt x="5" y="1"/>
                    <a:pt x="11" y="0"/>
                  </a:cubicBezTo>
                  <a:cubicBezTo>
                    <a:pt x="18" y="0"/>
                    <a:pt x="23" y="8"/>
                    <a:pt x="24" y="17"/>
                  </a:cubicBezTo>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67" name="Freeform 96"/>
            <p:cNvSpPr/>
            <p:nvPr/>
          </p:nvSpPr>
          <p:spPr bwMode="auto">
            <a:xfrm>
              <a:off x="4410844" y="3779434"/>
              <a:ext cx="38167" cy="56057"/>
            </a:xfrm>
            <a:custGeom>
              <a:avLst/>
              <a:gdLst>
                <a:gd name="T0" fmla="*/ 24 w 24"/>
                <a:gd name="T1" fmla="*/ 17 h 35"/>
                <a:gd name="T2" fmla="*/ 13 w 24"/>
                <a:gd name="T3" fmla="*/ 35 h 35"/>
                <a:gd name="T4" fmla="*/ 0 w 24"/>
                <a:gd name="T5" fmla="*/ 18 h 35"/>
                <a:gd name="T6" fmla="*/ 11 w 24"/>
                <a:gd name="T7" fmla="*/ 0 h 35"/>
                <a:gd name="T8" fmla="*/ 24 w 24"/>
                <a:gd name="T9" fmla="*/ 17 h 35"/>
              </a:gdLst>
              <a:ahLst/>
              <a:cxnLst>
                <a:cxn ang="0">
                  <a:pos x="T0" y="T1"/>
                </a:cxn>
                <a:cxn ang="0">
                  <a:pos x="T2" y="T3"/>
                </a:cxn>
                <a:cxn ang="0">
                  <a:pos x="T4" y="T5"/>
                </a:cxn>
                <a:cxn ang="0">
                  <a:pos x="T6" y="T7"/>
                </a:cxn>
                <a:cxn ang="0">
                  <a:pos x="T8" y="T9"/>
                </a:cxn>
              </a:cxnLst>
              <a:rect l="0" t="0" r="r" b="b"/>
              <a:pathLst>
                <a:path w="24" h="35">
                  <a:moveTo>
                    <a:pt x="24" y="17"/>
                  </a:moveTo>
                  <a:cubicBezTo>
                    <a:pt x="24" y="27"/>
                    <a:pt x="19" y="35"/>
                    <a:pt x="13" y="35"/>
                  </a:cubicBezTo>
                  <a:cubicBezTo>
                    <a:pt x="6" y="35"/>
                    <a:pt x="1" y="28"/>
                    <a:pt x="0" y="18"/>
                  </a:cubicBezTo>
                  <a:cubicBezTo>
                    <a:pt x="0" y="9"/>
                    <a:pt x="5" y="1"/>
                    <a:pt x="11" y="0"/>
                  </a:cubicBezTo>
                  <a:cubicBezTo>
                    <a:pt x="18" y="0"/>
                    <a:pt x="23" y="8"/>
                    <a:pt x="24" y="17"/>
                  </a:cubicBezTo>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nvGrpSpPr>
            <p:cNvPr id="68" name="Group 26"/>
            <p:cNvGrpSpPr/>
            <p:nvPr/>
          </p:nvGrpSpPr>
          <p:grpSpPr>
            <a:xfrm>
              <a:off x="4002020" y="2088636"/>
              <a:ext cx="805941" cy="907547"/>
              <a:chOff x="4043659" y="2084132"/>
              <a:chExt cx="805941" cy="907547"/>
            </a:xfrm>
          </p:grpSpPr>
          <p:grpSp>
            <p:nvGrpSpPr>
              <p:cNvPr id="72" name="Group 3"/>
              <p:cNvGrpSpPr/>
              <p:nvPr/>
            </p:nvGrpSpPr>
            <p:grpSpPr>
              <a:xfrm rot="694546" flipH="1">
                <a:off x="4759774" y="2510170"/>
                <a:ext cx="89826" cy="224565"/>
                <a:chOff x="5836327" y="2247088"/>
                <a:chExt cx="130060" cy="325149"/>
              </a:xfrm>
            </p:grpSpPr>
            <p:sp>
              <p:nvSpPr>
                <p:cNvPr id="93" name="Freeform 4"/>
                <p:cNvSpPr/>
                <p:nvPr/>
              </p:nvSpPr>
              <p:spPr bwMode="auto">
                <a:xfrm>
                  <a:off x="5836327" y="2247088"/>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4" name="Freeform 5"/>
                <p:cNvSpPr/>
                <p:nvPr/>
              </p:nvSpPr>
              <p:spPr bwMode="auto">
                <a:xfrm>
                  <a:off x="5863421" y="2301279"/>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73" name="Group 6"/>
              <p:cNvGrpSpPr/>
              <p:nvPr/>
            </p:nvGrpSpPr>
            <p:grpSpPr>
              <a:xfrm rot="20905454">
                <a:off x="4043659" y="2512916"/>
                <a:ext cx="89826" cy="224565"/>
                <a:chOff x="5836327" y="2247088"/>
                <a:chExt cx="130060" cy="325149"/>
              </a:xfrm>
            </p:grpSpPr>
            <p:sp>
              <p:nvSpPr>
                <p:cNvPr id="91" name="Freeform 7"/>
                <p:cNvSpPr/>
                <p:nvPr/>
              </p:nvSpPr>
              <p:spPr bwMode="auto">
                <a:xfrm>
                  <a:off x="5836327" y="2247088"/>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2" name="Freeform 8"/>
                <p:cNvSpPr/>
                <p:nvPr/>
              </p:nvSpPr>
              <p:spPr bwMode="auto">
                <a:xfrm>
                  <a:off x="5863421" y="2301279"/>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74" name="Group 9"/>
              <p:cNvGrpSpPr/>
              <p:nvPr/>
            </p:nvGrpSpPr>
            <p:grpSpPr>
              <a:xfrm>
                <a:off x="4100704" y="2260773"/>
                <a:ext cx="697300" cy="730906"/>
                <a:chOff x="8166769" y="4034040"/>
                <a:chExt cx="1017381" cy="1009306"/>
              </a:xfrm>
            </p:grpSpPr>
            <p:sp>
              <p:nvSpPr>
                <p:cNvPr id="89" name="Freeform 296"/>
                <p:cNvSpPr/>
                <p:nvPr/>
              </p:nvSpPr>
              <p:spPr bwMode="auto">
                <a:xfrm flipH="1">
                  <a:off x="8166769" y="4034040"/>
                  <a:ext cx="1017380" cy="1009306"/>
                </a:xfrm>
                <a:custGeom>
                  <a:avLst/>
                  <a:gdLst>
                    <a:gd name="T0" fmla="*/ 80 w 160"/>
                    <a:gd name="T1" fmla="*/ 0 h 158"/>
                    <a:gd name="T2" fmla="*/ 85 w 160"/>
                    <a:gd name="T3" fmla="*/ 1 h 158"/>
                    <a:gd name="T4" fmla="*/ 139 w 160"/>
                    <a:gd name="T5" fmla="*/ 1 h 158"/>
                    <a:gd name="T6" fmla="*/ 143 w 160"/>
                    <a:gd name="T7" fmla="*/ 18 h 158"/>
                    <a:gd name="T8" fmla="*/ 160 w 160"/>
                    <a:gd name="T9" fmla="*/ 35 h 158"/>
                    <a:gd name="T10" fmla="*/ 160 w 160"/>
                    <a:gd name="T11" fmla="*/ 77 h 158"/>
                    <a:gd name="T12" fmla="*/ 159 w 160"/>
                    <a:gd name="T13" fmla="*/ 77 h 158"/>
                    <a:gd name="T14" fmla="*/ 159 w 160"/>
                    <a:gd name="T15" fmla="*/ 79 h 158"/>
                    <a:gd name="T16" fmla="*/ 80 w 160"/>
                    <a:gd name="T17" fmla="*/ 158 h 158"/>
                    <a:gd name="T18" fmla="*/ 0 w 160"/>
                    <a:gd name="T19" fmla="*/ 79 h 158"/>
                    <a:gd name="T20" fmla="*/ 0 w 160"/>
                    <a:gd name="T21" fmla="*/ 73 h 158"/>
                    <a:gd name="T22" fmla="*/ 0 w 160"/>
                    <a:gd name="T23" fmla="*/ 17 h 158"/>
                    <a:gd name="T24" fmla="*/ 12 w 160"/>
                    <a:gd name="T25" fmla="*/ 1 h 158"/>
                    <a:gd name="T26" fmla="*/ 75 w 160"/>
                    <a:gd name="T27" fmla="*/ 1 h 158"/>
                    <a:gd name="T28" fmla="*/ 80 w 160"/>
                    <a:gd name="T2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58">
                      <a:moveTo>
                        <a:pt x="80" y="0"/>
                      </a:moveTo>
                      <a:cubicBezTo>
                        <a:pt x="81" y="0"/>
                        <a:pt x="83" y="1"/>
                        <a:pt x="85" y="1"/>
                      </a:cubicBezTo>
                      <a:cubicBezTo>
                        <a:pt x="139" y="1"/>
                        <a:pt x="139" y="1"/>
                        <a:pt x="139" y="1"/>
                      </a:cubicBezTo>
                      <a:cubicBezTo>
                        <a:pt x="143" y="18"/>
                        <a:pt x="143" y="18"/>
                        <a:pt x="143" y="18"/>
                      </a:cubicBezTo>
                      <a:cubicBezTo>
                        <a:pt x="160" y="35"/>
                        <a:pt x="160" y="35"/>
                        <a:pt x="160" y="35"/>
                      </a:cubicBezTo>
                      <a:cubicBezTo>
                        <a:pt x="160" y="77"/>
                        <a:pt x="160" y="77"/>
                        <a:pt x="160" y="77"/>
                      </a:cubicBezTo>
                      <a:cubicBezTo>
                        <a:pt x="159" y="77"/>
                        <a:pt x="159" y="77"/>
                        <a:pt x="159" y="77"/>
                      </a:cubicBezTo>
                      <a:cubicBezTo>
                        <a:pt x="159" y="78"/>
                        <a:pt x="159" y="79"/>
                        <a:pt x="159" y="79"/>
                      </a:cubicBezTo>
                      <a:cubicBezTo>
                        <a:pt x="159" y="123"/>
                        <a:pt x="124" y="158"/>
                        <a:pt x="80" y="158"/>
                      </a:cubicBezTo>
                      <a:cubicBezTo>
                        <a:pt x="36" y="158"/>
                        <a:pt x="0" y="123"/>
                        <a:pt x="0" y="79"/>
                      </a:cubicBezTo>
                      <a:cubicBezTo>
                        <a:pt x="0" y="77"/>
                        <a:pt x="0" y="75"/>
                        <a:pt x="0" y="73"/>
                      </a:cubicBezTo>
                      <a:cubicBezTo>
                        <a:pt x="0" y="17"/>
                        <a:pt x="0" y="17"/>
                        <a:pt x="0" y="17"/>
                      </a:cubicBezTo>
                      <a:cubicBezTo>
                        <a:pt x="12" y="1"/>
                        <a:pt x="12" y="1"/>
                        <a:pt x="12" y="1"/>
                      </a:cubicBezTo>
                      <a:cubicBezTo>
                        <a:pt x="75" y="1"/>
                        <a:pt x="75" y="1"/>
                        <a:pt x="75" y="1"/>
                      </a:cubicBezTo>
                      <a:cubicBezTo>
                        <a:pt x="76" y="1"/>
                        <a:pt x="78" y="0"/>
                        <a:pt x="80" y="0"/>
                      </a:cubicBezTo>
                      <a:close/>
                    </a:path>
                  </a:pathLst>
                </a:custGeom>
                <a:solidFill>
                  <a:srgbClr val="FFDCB8"/>
                </a:solidFill>
                <a:ln>
                  <a:noFill/>
                </a:ln>
              </p:spPr>
              <p:txBody>
                <a:bodyPr vert="horz" wrap="square" lIns="91440" tIns="45720" rIns="91440" bIns="45720" numCol="1" anchor="t" anchorCtr="0" compatLnSpc="1"/>
                <a:lstStyle/>
                <a:p>
                  <a:endParaRPr lang="en-US">
                    <a:cs typeface="+mn-ea"/>
                    <a:sym typeface="+mn-lt"/>
                  </a:endParaRPr>
                </a:p>
              </p:txBody>
            </p:sp>
            <p:sp>
              <p:nvSpPr>
                <p:cNvPr id="90" name="Freeform 297"/>
                <p:cNvSpPr/>
                <p:nvPr/>
              </p:nvSpPr>
              <p:spPr bwMode="auto">
                <a:xfrm flipH="1">
                  <a:off x="8745437" y="4039423"/>
                  <a:ext cx="438713" cy="995848"/>
                </a:xfrm>
                <a:custGeom>
                  <a:avLst/>
                  <a:gdLst>
                    <a:gd name="T0" fmla="*/ 69 w 69"/>
                    <a:gd name="T1" fmla="*/ 156 h 156"/>
                    <a:gd name="T2" fmla="*/ 0 w 69"/>
                    <a:gd name="T3" fmla="*/ 78 h 156"/>
                    <a:gd name="T4" fmla="*/ 0 w 69"/>
                    <a:gd name="T5" fmla="*/ 72 h 156"/>
                    <a:gd name="T6" fmla="*/ 0 w 69"/>
                    <a:gd name="T7" fmla="*/ 16 h 156"/>
                    <a:gd name="T8" fmla="*/ 12 w 69"/>
                    <a:gd name="T9" fmla="*/ 0 h 156"/>
                    <a:gd name="T10" fmla="*/ 69 w 69"/>
                    <a:gd name="T11" fmla="*/ 0 h 156"/>
                    <a:gd name="T12" fmla="*/ 69 w 69"/>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9" h="156">
                      <a:moveTo>
                        <a:pt x="69" y="156"/>
                      </a:moveTo>
                      <a:cubicBezTo>
                        <a:pt x="30" y="151"/>
                        <a:pt x="0" y="118"/>
                        <a:pt x="0" y="78"/>
                      </a:cubicBezTo>
                      <a:cubicBezTo>
                        <a:pt x="0" y="76"/>
                        <a:pt x="0" y="74"/>
                        <a:pt x="0" y="72"/>
                      </a:cubicBezTo>
                      <a:cubicBezTo>
                        <a:pt x="0" y="16"/>
                        <a:pt x="0" y="16"/>
                        <a:pt x="0" y="16"/>
                      </a:cubicBezTo>
                      <a:cubicBezTo>
                        <a:pt x="12" y="0"/>
                        <a:pt x="12" y="0"/>
                        <a:pt x="12" y="0"/>
                      </a:cubicBezTo>
                      <a:cubicBezTo>
                        <a:pt x="69" y="0"/>
                        <a:pt x="69" y="0"/>
                        <a:pt x="69" y="0"/>
                      </a:cubicBezTo>
                      <a:lnTo>
                        <a:pt x="69" y="156"/>
                      </a:lnTo>
                      <a:close/>
                    </a:path>
                  </a:pathLst>
                </a:custGeom>
                <a:solidFill>
                  <a:srgbClr val="FFDCB8"/>
                </a:solidFill>
                <a:ln>
                  <a:noFill/>
                </a:ln>
              </p:spPr>
              <p:txBody>
                <a:bodyPr vert="horz" wrap="square" lIns="91440" tIns="45720" rIns="91440" bIns="45720" numCol="1" anchor="t" anchorCtr="0" compatLnSpc="1"/>
                <a:lstStyle/>
                <a:p>
                  <a:endParaRPr lang="en-US">
                    <a:cs typeface="+mn-ea"/>
                    <a:sym typeface="+mn-lt"/>
                  </a:endParaRPr>
                </a:p>
              </p:txBody>
            </p:sp>
          </p:grpSp>
          <p:sp>
            <p:nvSpPr>
              <p:cNvPr id="75" name="Freeform 12"/>
              <p:cNvSpPr/>
              <p:nvPr/>
            </p:nvSpPr>
            <p:spPr>
              <a:xfrm rot="1142545">
                <a:off x="4124308" y="2084132"/>
                <a:ext cx="722764" cy="562400"/>
              </a:xfrm>
              <a:custGeom>
                <a:avLst/>
                <a:gdLst>
                  <a:gd name="connsiteX0" fmla="*/ 249439 w 722764"/>
                  <a:gd name="connsiteY0" fmla="*/ 0 h 562400"/>
                  <a:gd name="connsiteX1" fmla="*/ 267217 w 722764"/>
                  <a:gd name="connsiteY1" fmla="*/ 70473 h 562400"/>
                  <a:gd name="connsiteX2" fmla="*/ 497427 w 722764"/>
                  <a:gd name="connsiteY2" fmla="*/ 35702 h 562400"/>
                  <a:gd name="connsiteX3" fmla="*/ 705044 w 722764"/>
                  <a:gd name="connsiteY3" fmla="*/ 276861 h 562400"/>
                  <a:gd name="connsiteX4" fmla="*/ 722764 w 722764"/>
                  <a:gd name="connsiteY4" fmla="*/ 328201 h 562400"/>
                  <a:gd name="connsiteX5" fmla="*/ 699367 w 722764"/>
                  <a:gd name="connsiteY5" fmla="*/ 336277 h 562400"/>
                  <a:gd name="connsiteX6" fmla="*/ 681646 w 722764"/>
                  <a:gd name="connsiteY6" fmla="*/ 284937 h 562400"/>
                  <a:gd name="connsiteX7" fmla="*/ 645237 w 722764"/>
                  <a:gd name="connsiteY7" fmla="*/ 224866 h 562400"/>
                  <a:gd name="connsiteX8" fmla="*/ 640876 w 722764"/>
                  <a:gd name="connsiteY8" fmla="*/ 231814 h 562400"/>
                  <a:gd name="connsiteX9" fmla="*/ 430289 w 722764"/>
                  <a:gd name="connsiteY9" fmla="*/ 276714 h 562400"/>
                  <a:gd name="connsiteX10" fmla="*/ 268682 w 722764"/>
                  <a:gd name="connsiteY10" fmla="*/ 255182 h 562400"/>
                  <a:gd name="connsiteX11" fmla="*/ 254712 w 722764"/>
                  <a:gd name="connsiteY11" fmla="*/ 248517 h 562400"/>
                  <a:gd name="connsiteX12" fmla="*/ 242396 w 722764"/>
                  <a:gd name="connsiteY12" fmla="*/ 252321 h 562400"/>
                  <a:gd name="connsiteX13" fmla="*/ 241723 w 722764"/>
                  <a:gd name="connsiteY13" fmla="*/ 253889 h 562400"/>
                  <a:gd name="connsiteX14" fmla="*/ 167607 w 722764"/>
                  <a:gd name="connsiteY14" fmla="*/ 338711 h 562400"/>
                  <a:gd name="connsiteX15" fmla="*/ 73868 w 722764"/>
                  <a:gd name="connsiteY15" fmla="*/ 401167 h 562400"/>
                  <a:gd name="connsiteX16" fmla="*/ 44424 w 722764"/>
                  <a:gd name="connsiteY16" fmla="*/ 409476 h 562400"/>
                  <a:gd name="connsiteX17" fmla="*/ 44369 w 722764"/>
                  <a:gd name="connsiteY17" fmla="*/ 455221 h 562400"/>
                  <a:gd name="connsiteX18" fmla="*/ 49910 w 722764"/>
                  <a:gd name="connsiteY18" fmla="*/ 502984 h 562400"/>
                  <a:gd name="connsiteX19" fmla="*/ 67631 w 722764"/>
                  <a:gd name="connsiteY19" fmla="*/ 554324 h 562400"/>
                  <a:gd name="connsiteX20" fmla="*/ 44233 w 722764"/>
                  <a:gd name="connsiteY20" fmla="*/ 562400 h 562400"/>
                  <a:gd name="connsiteX21" fmla="*/ 24544 w 722764"/>
                  <a:gd name="connsiteY21" fmla="*/ 505356 h 562400"/>
                  <a:gd name="connsiteX22" fmla="*/ 82119 w 722764"/>
                  <a:gd name="connsiteY22" fmla="*/ 179048 h 562400"/>
                  <a:gd name="connsiteX23" fmla="*/ 136618 w 722764"/>
                  <a:gd name="connsiteY23" fmla="*/ 128317 h 562400"/>
                  <a:gd name="connsiteX24" fmla="*/ 249439 w 722764"/>
                  <a:gd name="connsiteY24" fmla="*/ 0 h 5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2764" h="562400">
                    <a:moveTo>
                      <a:pt x="249439" y="0"/>
                    </a:moveTo>
                    <a:cubicBezTo>
                      <a:pt x="237913" y="61435"/>
                      <a:pt x="267217" y="70473"/>
                      <a:pt x="267217" y="70473"/>
                    </a:cubicBezTo>
                    <a:cubicBezTo>
                      <a:pt x="317835" y="27465"/>
                      <a:pt x="446637" y="21313"/>
                      <a:pt x="497427" y="35702"/>
                    </a:cubicBezTo>
                    <a:cubicBezTo>
                      <a:pt x="659529" y="69129"/>
                      <a:pt x="695142" y="229206"/>
                      <a:pt x="705044" y="276861"/>
                    </a:cubicBezTo>
                    <a:cubicBezTo>
                      <a:pt x="701163" y="284585"/>
                      <a:pt x="722764" y="328201"/>
                      <a:pt x="722764" y="328201"/>
                    </a:cubicBezTo>
                    <a:cubicBezTo>
                      <a:pt x="722764" y="328201"/>
                      <a:pt x="722764" y="328201"/>
                      <a:pt x="699367" y="336277"/>
                    </a:cubicBezTo>
                    <a:cubicBezTo>
                      <a:pt x="697398" y="330572"/>
                      <a:pt x="683615" y="290641"/>
                      <a:pt x="681646" y="284937"/>
                    </a:cubicBezTo>
                    <a:lnTo>
                      <a:pt x="645237" y="224866"/>
                    </a:lnTo>
                    <a:lnTo>
                      <a:pt x="640876" y="231814"/>
                    </a:lnTo>
                    <a:cubicBezTo>
                      <a:pt x="606180" y="258200"/>
                      <a:pt x="524956" y="276714"/>
                      <a:pt x="430289" y="276714"/>
                    </a:cubicBezTo>
                    <a:cubicBezTo>
                      <a:pt x="367178" y="276714"/>
                      <a:pt x="310041" y="268486"/>
                      <a:pt x="268682" y="255182"/>
                    </a:cubicBezTo>
                    <a:lnTo>
                      <a:pt x="254712" y="248517"/>
                    </a:lnTo>
                    <a:lnTo>
                      <a:pt x="242396" y="252321"/>
                    </a:lnTo>
                    <a:lnTo>
                      <a:pt x="241723" y="253889"/>
                    </a:lnTo>
                    <a:cubicBezTo>
                      <a:pt x="226306" y="279644"/>
                      <a:pt x="200383" y="309953"/>
                      <a:pt x="167607" y="338711"/>
                    </a:cubicBezTo>
                    <a:cubicBezTo>
                      <a:pt x="134831" y="367469"/>
                      <a:pt x="101409" y="389231"/>
                      <a:pt x="73868" y="401167"/>
                    </a:cubicBezTo>
                    <a:lnTo>
                      <a:pt x="44424" y="409476"/>
                    </a:lnTo>
                    <a:lnTo>
                      <a:pt x="44369" y="455221"/>
                    </a:lnTo>
                    <a:cubicBezTo>
                      <a:pt x="45680" y="475317"/>
                      <a:pt x="47927" y="492497"/>
                      <a:pt x="49910" y="502984"/>
                    </a:cubicBezTo>
                    <a:cubicBezTo>
                      <a:pt x="51879" y="508689"/>
                      <a:pt x="67631" y="554324"/>
                      <a:pt x="67631" y="554324"/>
                    </a:cubicBezTo>
                    <a:cubicBezTo>
                      <a:pt x="67631" y="554324"/>
                      <a:pt x="67631" y="554324"/>
                      <a:pt x="44233" y="562400"/>
                    </a:cubicBezTo>
                    <a:cubicBezTo>
                      <a:pt x="42264" y="556696"/>
                      <a:pt x="26512" y="511060"/>
                      <a:pt x="24544" y="505356"/>
                    </a:cubicBezTo>
                    <a:cubicBezTo>
                      <a:pt x="-54328" y="238912"/>
                      <a:pt x="82119" y="179048"/>
                      <a:pt x="82119" y="179048"/>
                    </a:cubicBezTo>
                    <a:cubicBezTo>
                      <a:pt x="66368" y="133413"/>
                      <a:pt x="136618" y="128317"/>
                      <a:pt x="136618" y="128317"/>
                    </a:cubicBezTo>
                    <a:cubicBezTo>
                      <a:pt x="118898" y="76977"/>
                      <a:pt x="249439" y="0"/>
                      <a:pt x="249439" y="0"/>
                    </a:cubicBezTo>
                    <a:close/>
                  </a:path>
                </a:pathLst>
              </a:custGeom>
              <a:solidFill>
                <a:srgbClr val="725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grpSp>
            <p:nvGrpSpPr>
              <p:cNvPr id="76" name="Group 13"/>
              <p:cNvGrpSpPr/>
              <p:nvPr/>
            </p:nvGrpSpPr>
            <p:grpSpPr>
              <a:xfrm>
                <a:off x="4386071" y="2772132"/>
                <a:ext cx="218655" cy="142275"/>
                <a:chOff x="4404973" y="2780410"/>
                <a:chExt cx="158306" cy="103007"/>
              </a:xfrm>
            </p:grpSpPr>
            <p:sp>
              <p:nvSpPr>
                <p:cNvPr id="87" name="Oval 154"/>
                <p:cNvSpPr>
                  <a:spLocks noChangeArrowheads="1"/>
                </p:cNvSpPr>
                <p:nvPr/>
              </p:nvSpPr>
              <p:spPr bwMode="auto">
                <a:xfrm>
                  <a:off x="4404973" y="2780410"/>
                  <a:ext cx="158306" cy="103007"/>
                </a:xfrm>
                <a:prstGeom prst="ellipse">
                  <a:avLst/>
                </a:prstGeom>
                <a:solidFill>
                  <a:srgbClr val="DDAA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dirty="0">
                    <a:cs typeface="+mn-ea"/>
                    <a:sym typeface="+mn-lt"/>
                  </a:endParaRPr>
                </a:p>
              </p:txBody>
            </p:sp>
            <p:sp>
              <p:nvSpPr>
                <p:cNvPr id="88" name="Freeform 155"/>
                <p:cNvSpPr/>
                <p:nvPr/>
              </p:nvSpPr>
              <p:spPr bwMode="auto">
                <a:xfrm>
                  <a:off x="4437502" y="2847635"/>
                  <a:ext cx="97586" cy="35781"/>
                </a:xfrm>
                <a:custGeom>
                  <a:avLst/>
                  <a:gdLst>
                    <a:gd name="T0" fmla="*/ 0 w 38"/>
                    <a:gd name="T1" fmla="*/ 10 h 14"/>
                    <a:gd name="T2" fmla="*/ 18 w 38"/>
                    <a:gd name="T3" fmla="*/ 14 h 14"/>
                    <a:gd name="T4" fmla="*/ 38 w 38"/>
                    <a:gd name="T5" fmla="*/ 9 h 14"/>
                    <a:gd name="T6" fmla="*/ 19 w 38"/>
                    <a:gd name="T7" fmla="*/ 0 h 14"/>
                    <a:gd name="T8" fmla="*/ 0 w 38"/>
                    <a:gd name="T9" fmla="*/ 10 h 14"/>
                  </a:gdLst>
                  <a:ahLst/>
                  <a:cxnLst>
                    <a:cxn ang="0">
                      <a:pos x="T0" y="T1"/>
                    </a:cxn>
                    <a:cxn ang="0">
                      <a:pos x="T2" y="T3"/>
                    </a:cxn>
                    <a:cxn ang="0">
                      <a:pos x="T4" y="T5"/>
                    </a:cxn>
                    <a:cxn ang="0">
                      <a:pos x="T6" y="T7"/>
                    </a:cxn>
                    <a:cxn ang="0">
                      <a:pos x="T8" y="T9"/>
                    </a:cxn>
                  </a:cxnLst>
                  <a:rect l="0" t="0" r="r" b="b"/>
                  <a:pathLst>
                    <a:path w="38" h="14">
                      <a:moveTo>
                        <a:pt x="0" y="10"/>
                      </a:moveTo>
                      <a:cubicBezTo>
                        <a:pt x="5" y="12"/>
                        <a:pt x="11" y="14"/>
                        <a:pt x="18" y="14"/>
                      </a:cubicBezTo>
                      <a:cubicBezTo>
                        <a:pt x="26" y="14"/>
                        <a:pt x="33" y="12"/>
                        <a:pt x="38" y="9"/>
                      </a:cubicBezTo>
                      <a:cubicBezTo>
                        <a:pt x="35" y="4"/>
                        <a:pt x="28" y="0"/>
                        <a:pt x="19" y="0"/>
                      </a:cubicBezTo>
                      <a:cubicBezTo>
                        <a:pt x="10" y="0"/>
                        <a:pt x="2" y="4"/>
                        <a:pt x="0" y="10"/>
                      </a:cubicBezTo>
                      <a:close/>
                    </a:path>
                  </a:pathLst>
                </a:custGeom>
                <a:solidFill>
                  <a:srgbClr val="F2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dirty="0">
                    <a:cs typeface="+mn-ea"/>
                    <a:sym typeface="+mn-lt"/>
                  </a:endParaRPr>
                </a:p>
              </p:txBody>
            </p:sp>
          </p:grpSp>
          <p:sp>
            <p:nvSpPr>
              <p:cNvPr id="77" name="Freeform 16"/>
              <p:cNvSpPr/>
              <p:nvPr/>
            </p:nvSpPr>
            <p:spPr bwMode="auto">
              <a:xfrm>
                <a:off x="4437502" y="2633281"/>
                <a:ext cx="65773" cy="98661"/>
              </a:xfrm>
              <a:custGeom>
                <a:avLst/>
                <a:gdLst>
                  <a:gd name="T0" fmla="*/ 3 w 6"/>
                  <a:gd name="T1" fmla="*/ 0 h 9"/>
                  <a:gd name="T2" fmla="*/ 2 w 6"/>
                  <a:gd name="T3" fmla="*/ 2 h 9"/>
                  <a:gd name="T4" fmla="*/ 2 w 6"/>
                  <a:gd name="T5" fmla="*/ 3 h 9"/>
                  <a:gd name="T6" fmla="*/ 1 w 6"/>
                  <a:gd name="T7" fmla="*/ 3 h 9"/>
                  <a:gd name="T8" fmla="*/ 1 w 6"/>
                  <a:gd name="T9" fmla="*/ 4 h 9"/>
                  <a:gd name="T10" fmla="*/ 1 w 6"/>
                  <a:gd name="T11" fmla="*/ 4 h 9"/>
                  <a:gd name="T12" fmla="*/ 1 w 6"/>
                  <a:gd name="T13" fmla="*/ 5 h 9"/>
                  <a:gd name="T14" fmla="*/ 1 w 6"/>
                  <a:gd name="T15" fmla="*/ 6 h 9"/>
                  <a:gd name="T16" fmla="*/ 1 w 6"/>
                  <a:gd name="T17" fmla="*/ 6 h 9"/>
                  <a:gd name="T18" fmla="*/ 2 w 6"/>
                  <a:gd name="T19" fmla="*/ 7 h 9"/>
                  <a:gd name="T20" fmla="*/ 4 w 6"/>
                  <a:gd name="T21" fmla="*/ 8 h 9"/>
                  <a:gd name="T22" fmla="*/ 6 w 6"/>
                  <a:gd name="T23" fmla="*/ 9 h 9"/>
                  <a:gd name="T24" fmla="*/ 4 w 6"/>
                  <a:gd name="T25" fmla="*/ 8 h 9"/>
                  <a:gd name="T26" fmla="*/ 2 w 6"/>
                  <a:gd name="T27" fmla="*/ 8 h 9"/>
                  <a:gd name="T28" fmla="*/ 1 w 6"/>
                  <a:gd name="T29" fmla="*/ 7 h 9"/>
                  <a:gd name="T30" fmla="*/ 0 w 6"/>
                  <a:gd name="T31" fmla="*/ 6 h 9"/>
                  <a:gd name="T32" fmla="*/ 0 w 6"/>
                  <a:gd name="T33" fmla="*/ 5 h 9"/>
                  <a:gd name="T34" fmla="*/ 0 w 6"/>
                  <a:gd name="T35" fmla="*/ 4 h 9"/>
                  <a:gd name="T36" fmla="*/ 0 w 6"/>
                  <a:gd name="T37" fmla="*/ 3 h 9"/>
                  <a:gd name="T38" fmla="*/ 1 w 6"/>
                  <a:gd name="T39" fmla="*/ 3 h 9"/>
                  <a:gd name="T40" fmla="*/ 1 w 6"/>
                  <a:gd name="T41" fmla="*/ 2 h 9"/>
                  <a:gd name="T42" fmla="*/ 2 w 6"/>
                  <a:gd name="T43" fmla="*/ 2 h 9"/>
                  <a:gd name="T44" fmla="*/ 3 w 6"/>
                  <a:gd name="T4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9">
                    <a:moveTo>
                      <a:pt x="3" y="0"/>
                    </a:moveTo>
                    <a:cubicBezTo>
                      <a:pt x="3" y="0"/>
                      <a:pt x="3" y="1"/>
                      <a:pt x="2" y="2"/>
                    </a:cubicBezTo>
                    <a:cubicBezTo>
                      <a:pt x="2" y="3"/>
                      <a:pt x="2" y="3"/>
                      <a:pt x="2" y="3"/>
                    </a:cubicBezTo>
                    <a:cubicBezTo>
                      <a:pt x="1" y="3"/>
                      <a:pt x="1" y="3"/>
                      <a:pt x="1" y="3"/>
                    </a:cubicBezTo>
                    <a:cubicBezTo>
                      <a:pt x="1" y="4"/>
                      <a:pt x="1" y="4"/>
                      <a:pt x="1" y="4"/>
                    </a:cubicBezTo>
                    <a:cubicBezTo>
                      <a:pt x="1" y="4"/>
                      <a:pt x="1" y="4"/>
                      <a:pt x="1" y="4"/>
                    </a:cubicBezTo>
                    <a:cubicBezTo>
                      <a:pt x="1" y="5"/>
                      <a:pt x="1" y="5"/>
                      <a:pt x="1" y="5"/>
                    </a:cubicBezTo>
                    <a:cubicBezTo>
                      <a:pt x="1" y="6"/>
                      <a:pt x="1" y="6"/>
                      <a:pt x="1" y="6"/>
                    </a:cubicBezTo>
                    <a:cubicBezTo>
                      <a:pt x="1" y="6"/>
                      <a:pt x="1" y="6"/>
                      <a:pt x="1" y="6"/>
                    </a:cubicBezTo>
                    <a:cubicBezTo>
                      <a:pt x="2" y="7"/>
                      <a:pt x="2" y="7"/>
                      <a:pt x="2" y="7"/>
                    </a:cubicBezTo>
                    <a:cubicBezTo>
                      <a:pt x="3" y="7"/>
                      <a:pt x="4" y="8"/>
                      <a:pt x="4" y="8"/>
                    </a:cubicBezTo>
                    <a:cubicBezTo>
                      <a:pt x="6" y="8"/>
                      <a:pt x="6" y="9"/>
                      <a:pt x="6" y="9"/>
                    </a:cubicBezTo>
                    <a:cubicBezTo>
                      <a:pt x="6" y="9"/>
                      <a:pt x="6" y="9"/>
                      <a:pt x="4" y="8"/>
                    </a:cubicBezTo>
                    <a:cubicBezTo>
                      <a:pt x="4" y="8"/>
                      <a:pt x="3" y="8"/>
                      <a:pt x="2" y="8"/>
                    </a:cubicBezTo>
                    <a:cubicBezTo>
                      <a:pt x="2" y="8"/>
                      <a:pt x="1" y="7"/>
                      <a:pt x="1" y="7"/>
                    </a:cubicBezTo>
                    <a:cubicBezTo>
                      <a:pt x="1" y="7"/>
                      <a:pt x="0" y="6"/>
                      <a:pt x="0" y="6"/>
                    </a:cubicBezTo>
                    <a:cubicBezTo>
                      <a:pt x="0" y="6"/>
                      <a:pt x="0" y="5"/>
                      <a:pt x="0" y="5"/>
                    </a:cubicBezTo>
                    <a:cubicBezTo>
                      <a:pt x="0" y="4"/>
                      <a:pt x="0" y="4"/>
                      <a:pt x="0" y="4"/>
                    </a:cubicBezTo>
                    <a:cubicBezTo>
                      <a:pt x="0" y="3"/>
                      <a:pt x="0" y="3"/>
                      <a:pt x="0" y="3"/>
                    </a:cubicBezTo>
                    <a:cubicBezTo>
                      <a:pt x="1" y="3"/>
                      <a:pt x="1" y="3"/>
                      <a:pt x="1" y="3"/>
                    </a:cubicBezTo>
                    <a:cubicBezTo>
                      <a:pt x="1" y="2"/>
                      <a:pt x="1" y="2"/>
                      <a:pt x="1" y="2"/>
                    </a:cubicBezTo>
                    <a:cubicBezTo>
                      <a:pt x="2" y="2"/>
                      <a:pt x="2" y="2"/>
                      <a:pt x="2" y="2"/>
                    </a:cubicBezTo>
                    <a:cubicBezTo>
                      <a:pt x="3" y="1"/>
                      <a:pt x="3" y="0"/>
                      <a:pt x="3" y="0"/>
                    </a:cubicBezTo>
                    <a:close/>
                  </a:path>
                </a:pathLst>
              </a:custGeom>
              <a:solidFill>
                <a:srgbClr val="A46D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nvGrpSpPr>
              <p:cNvPr id="78" name="Group 17"/>
              <p:cNvGrpSpPr/>
              <p:nvPr/>
            </p:nvGrpSpPr>
            <p:grpSpPr>
              <a:xfrm>
                <a:off x="4180291" y="2449551"/>
                <a:ext cx="562365" cy="194530"/>
                <a:chOff x="4085835" y="2438386"/>
                <a:chExt cx="746990" cy="258394"/>
              </a:xfrm>
            </p:grpSpPr>
            <p:sp>
              <p:nvSpPr>
                <p:cNvPr id="79" name="Freeform 18"/>
                <p:cNvSpPr/>
                <p:nvPr/>
              </p:nvSpPr>
              <p:spPr bwMode="auto">
                <a:xfrm>
                  <a:off x="4085835" y="2438386"/>
                  <a:ext cx="202018" cy="93961"/>
                </a:xfrm>
                <a:custGeom>
                  <a:avLst/>
                  <a:gdLst>
                    <a:gd name="T0" fmla="*/ 3 w 43"/>
                    <a:gd name="T1" fmla="*/ 20 h 20"/>
                    <a:gd name="T2" fmla="*/ 0 w 43"/>
                    <a:gd name="T3" fmla="*/ 12 h 20"/>
                    <a:gd name="T4" fmla="*/ 41 w 43"/>
                    <a:gd name="T5" fmla="*/ 0 h 20"/>
                    <a:gd name="T6" fmla="*/ 43 w 43"/>
                    <a:gd name="T7" fmla="*/ 8 h 20"/>
                    <a:gd name="T8" fmla="*/ 3 w 43"/>
                    <a:gd name="T9" fmla="*/ 20 h 20"/>
                  </a:gdLst>
                  <a:ahLst/>
                  <a:cxnLst>
                    <a:cxn ang="0">
                      <a:pos x="T0" y="T1"/>
                    </a:cxn>
                    <a:cxn ang="0">
                      <a:pos x="T2" y="T3"/>
                    </a:cxn>
                    <a:cxn ang="0">
                      <a:pos x="T4" y="T5"/>
                    </a:cxn>
                    <a:cxn ang="0">
                      <a:pos x="T6" y="T7"/>
                    </a:cxn>
                    <a:cxn ang="0">
                      <a:pos x="T8" y="T9"/>
                    </a:cxn>
                  </a:cxnLst>
                  <a:rect l="0" t="0" r="r" b="b"/>
                  <a:pathLst>
                    <a:path w="43" h="20">
                      <a:moveTo>
                        <a:pt x="3" y="20"/>
                      </a:moveTo>
                      <a:lnTo>
                        <a:pt x="0" y="12"/>
                      </a:lnTo>
                      <a:lnTo>
                        <a:pt x="41" y="0"/>
                      </a:lnTo>
                      <a:lnTo>
                        <a:pt x="43" y="8"/>
                      </a:lnTo>
                      <a:lnTo>
                        <a:pt x="3" y="20"/>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0" name="Freeform 19"/>
                <p:cNvSpPr/>
                <p:nvPr/>
              </p:nvSpPr>
              <p:spPr bwMode="auto">
                <a:xfrm>
                  <a:off x="4118720" y="2508857"/>
                  <a:ext cx="216111" cy="187923"/>
                </a:xfrm>
                <a:custGeom>
                  <a:avLst/>
                  <a:gdLst>
                    <a:gd name="T0" fmla="*/ 16 w 19"/>
                    <a:gd name="T1" fmla="*/ 0 h 17"/>
                    <a:gd name="T2" fmla="*/ 0 w 19"/>
                    <a:gd name="T3" fmla="*/ 5 h 17"/>
                    <a:gd name="T4" fmla="*/ 0 w 19"/>
                    <a:gd name="T5" fmla="*/ 7 h 17"/>
                    <a:gd name="T6" fmla="*/ 10 w 19"/>
                    <a:gd name="T7" fmla="*/ 17 h 17"/>
                    <a:gd name="T8" fmla="*/ 19 w 19"/>
                    <a:gd name="T9" fmla="*/ 7 h 17"/>
                    <a:gd name="T10" fmla="*/ 16 w 19"/>
                    <a:gd name="T11" fmla="*/ 0 h 17"/>
                  </a:gdLst>
                  <a:ahLst/>
                  <a:cxnLst>
                    <a:cxn ang="0">
                      <a:pos x="T0" y="T1"/>
                    </a:cxn>
                    <a:cxn ang="0">
                      <a:pos x="T2" y="T3"/>
                    </a:cxn>
                    <a:cxn ang="0">
                      <a:pos x="T4" y="T5"/>
                    </a:cxn>
                    <a:cxn ang="0">
                      <a:pos x="T6" y="T7"/>
                    </a:cxn>
                    <a:cxn ang="0">
                      <a:pos x="T8" y="T9"/>
                    </a:cxn>
                    <a:cxn ang="0">
                      <a:pos x="T10" y="T11"/>
                    </a:cxn>
                  </a:cxnLst>
                  <a:rect l="0" t="0" r="r" b="b"/>
                  <a:pathLst>
                    <a:path w="19" h="17">
                      <a:moveTo>
                        <a:pt x="16" y="0"/>
                      </a:moveTo>
                      <a:cubicBezTo>
                        <a:pt x="0" y="5"/>
                        <a:pt x="0" y="5"/>
                        <a:pt x="0" y="5"/>
                      </a:cubicBezTo>
                      <a:cubicBezTo>
                        <a:pt x="0" y="6"/>
                        <a:pt x="0" y="6"/>
                        <a:pt x="0" y="7"/>
                      </a:cubicBezTo>
                      <a:cubicBezTo>
                        <a:pt x="0" y="13"/>
                        <a:pt x="4" y="17"/>
                        <a:pt x="10" y="17"/>
                      </a:cubicBezTo>
                      <a:cubicBezTo>
                        <a:pt x="15" y="17"/>
                        <a:pt x="19" y="13"/>
                        <a:pt x="19" y="7"/>
                      </a:cubicBezTo>
                      <a:cubicBezTo>
                        <a:pt x="19" y="4"/>
                        <a:pt x="18" y="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1" name="Oval 20"/>
                <p:cNvSpPr>
                  <a:spLocks noChangeArrowheads="1"/>
                </p:cNvSpPr>
                <p:nvPr/>
              </p:nvSpPr>
              <p:spPr bwMode="auto">
                <a:xfrm>
                  <a:off x="4175096" y="2532346"/>
                  <a:ext cx="136245" cy="131546"/>
                </a:xfrm>
                <a:prstGeom prst="ellipse">
                  <a:avLst/>
                </a:pr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2" name="Oval 21"/>
                <p:cNvSpPr>
                  <a:spLocks noChangeArrowheads="1"/>
                </p:cNvSpPr>
                <p:nvPr/>
              </p:nvSpPr>
              <p:spPr bwMode="auto">
                <a:xfrm>
                  <a:off x="4198589" y="2565234"/>
                  <a:ext cx="32888" cy="32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3" name="Freeform 22"/>
                <p:cNvSpPr/>
                <p:nvPr/>
              </p:nvSpPr>
              <p:spPr bwMode="auto">
                <a:xfrm>
                  <a:off x="4635507" y="2438386"/>
                  <a:ext cx="197318" cy="93961"/>
                </a:xfrm>
                <a:custGeom>
                  <a:avLst/>
                  <a:gdLst>
                    <a:gd name="T0" fmla="*/ 40 w 42"/>
                    <a:gd name="T1" fmla="*/ 20 h 20"/>
                    <a:gd name="T2" fmla="*/ 42 w 42"/>
                    <a:gd name="T3" fmla="*/ 12 h 20"/>
                    <a:gd name="T4" fmla="*/ 2 w 42"/>
                    <a:gd name="T5" fmla="*/ 0 h 20"/>
                    <a:gd name="T6" fmla="*/ 0 w 42"/>
                    <a:gd name="T7" fmla="*/ 8 h 20"/>
                    <a:gd name="T8" fmla="*/ 40 w 42"/>
                    <a:gd name="T9" fmla="*/ 20 h 20"/>
                  </a:gdLst>
                  <a:ahLst/>
                  <a:cxnLst>
                    <a:cxn ang="0">
                      <a:pos x="T0" y="T1"/>
                    </a:cxn>
                    <a:cxn ang="0">
                      <a:pos x="T2" y="T3"/>
                    </a:cxn>
                    <a:cxn ang="0">
                      <a:pos x="T4" y="T5"/>
                    </a:cxn>
                    <a:cxn ang="0">
                      <a:pos x="T6" y="T7"/>
                    </a:cxn>
                    <a:cxn ang="0">
                      <a:pos x="T8" y="T9"/>
                    </a:cxn>
                  </a:cxnLst>
                  <a:rect l="0" t="0" r="r" b="b"/>
                  <a:pathLst>
                    <a:path w="42" h="20">
                      <a:moveTo>
                        <a:pt x="40" y="20"/>
                      </a:moveTo>
                      <a:lnTo>
                        <a:pt x="42" y="12"/>
                      </a:lnTo>
                      <a:lnTo>
                        <a:pt x="2" y="0"/>
                      </a:lnTo>
                      <a:lnTo>
                        <a:pt x="0" y="8"/>
                      </a:lnTo>
                      <a:lnTo>
                        <a:pt x="40" y="20"/>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4" name="Freeform 23"/>
                <p:cNvSpPr/>
                <p:nvPr/>
              </p:nvSpPr>
              <p:spPr bwMode="auto">
                <a:xfrm>
                  <a:off x="4579130" y="2508857"/>
                  <a:ext cx="220811" cy="187923"/>
                </a:xfrm>
                <a:custGeom>
                  <a:avLst/>
                  <a:gdLst>
                    <a:gd name="T0" fmla="*/ 4 w 20"/>
                    <a:gd name="T1" fmla="*/ 0 h 17"/>
                    <a:gd name="T2" fmla="*/ 20 w 20"/>
                    <a:gd name="T3" fmla="*/ 5 h 17"/>
                    <a:gd name="T4" fmla="*/ 20 w 20"/>
                    <a:gd name="T5" fmla="*/ 7 h 17"/>
                    <a:gd name="T6" fmla="*/ 10 w 20"/>
                    <a:gd name="T7" fmla="*/ 17 h 17"/>
                    <a:gd name="T8" fmla="*/ 0 w 20"/>
                    <a:gd name="T9" fmla="*/ 7 h 17"/>
                    <a:gd name="T10" fmla="*/ 4 w 20"/>
                    <a:gd name="T11" fmla="*/ 0 h 17"/>
                  </a:gdLst>
                  <a:ahLst/>
                  <a:cxnLst>
                    <a:cxn ang="0">
                      <a:pos x="T0" y="T1"/>
                    </a:cxn>
                    <a:cxn ang="0">
                      <a:pos x="T2" y="T3"/>
                    </a:cxn>
                    <a:cxn ang="0">
                      <a:pos x="T4" y="T5"/>
                    </a:cxn>
                    <a:cxn ang="0">
                      <a:pos x="T6" y="T7"/>
                    </a:cxn>
                    <a:cxn ang="0">
                      <a:pos x="T8" y="T9"/>
                    </a:cxn>
                    <a:cxn ang="0">
                      <a:pos x="T10" y="T11"/>
                    </a:cxn>
                  </a:cxnLst>
                  <a:rect l="0" t="0" r="r" b="b"/>
                  <a:pathLst>
                    <a:path w="20" h="17">
                      <a:moveTo>
                        <a:pt x="4" y="0"/>
                      </a:moveTo>
                      <a:cubicBezTo>
                        <a:pt x="20" y="5"/>
                        <a:pt x="20" y="5"/>
                        <a:pt x="20" y="5"/>
                      </a:cubicBezTo>
                      <a:cubicBezTo>
                        <a:pt x="20" y="6"/>
                        <a:pt x="20" y="6"/>
                        <a:pt x="20" y="7"/>
                      </a:cubicBezTo>
                      <a:cubicBezTo>
                        <a:pt x="20" y="13"/>
                        <a:pt x="16" y="17"/>
                        <a:pt x="10" y="17"/>
                      </a:cubicBezTo>
                      <a:cubicBezTo>
                        <a:pt x="5" y="17"/>
                        <a:pt x="0" y="13"/>
                        <a:pt x="0" y="7"/>
                      </a:cubicBezTo>
                      <a:cubicBezTo>
                        <a:pt x="0" y="4"/>
                        <a:pt x="2"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5" name="Oval 24"/>
                <p:cNvSpPr>
                  <a:spLocks noChangeArrowheads="1"/>
                </p:cNvSpPr>
                <p:nvPr/>
              </p:nvSpPr>
              <p:spPr bwMode="auto">
                <a:xfrm>
                  <a:off x="4612018" y="2532346"/>
                  <a:ext cx="131546" cy="131546"/>
                </a:xfrm>
                <a:prstGeom prst="ellipse">
                  <a:avLst/>
                </a:pr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6" name="Oval 25"/>
                <p:cNvSpPr>
                  <a:spLocks noChangeArrowheads="1"/>
                </p:cNvSpPr>
                <p:nvPr/>
              </p:nvSpPr>
              <p:spPr bwMode="auto">
                <a:xfrm>
                  <a:off x="4691884" y="2565234"/>
                  <a:ext cx="32888" cy="32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sp>
          <p:nvSpPr>
            <p:cNvPr id="69" name="Freeform 101"/>
            <p:cNvSpPr/>
            <p:nvPr/>
          </p:nvSpPr>
          <p:spPr bwMode="auto">
            <a:xfrm>
              <a:off x="4503034" y="5459286"/>
              <a:ext cx="408691" cy="149563"/>
            </a:xfrm>
            <a:custGeom>
              <a:avLst/>
              <a:gdLst>
                <a:gd name="T0" fmla="*/ 47 w 99"/>
                <a:gd name="T1" fmla="*/ 0 h 36"/>
                <a:gd name="T2" fmla="*/ 49 w 99"/>
                <a:gd name="T3" fmla="*/ 0 h 36"/>
                <a:gd name="T4" fmla="*/ 51 w 99"/>
                <a:gd name="T5" fmla="*/ 0 h 36"/>
                <a:gd name="T6" fmla="*/ 52 w 99"/>
                <a:gd name="T7" fmla="*/ 0 h 36"/>
                <a:gd name="T8" fmla="*/ 52 w 99"/>
                <a:gd name="T9" fmla="*/ 0 h 36"/>
                <a:gd name="T10" fmla="*/ 99 w 99"/>
                <a:gd name="T11" fmla="*/ 36 h 36"/>
                <a:gd name="T12" fmla="*/ 0 w 99"/>
                <a:gd name="T13" fmla="*/ 36 h 36"/>
                <a:gd name="T14" fmla="*/ 0 w 99"/>
                <a:gd name="T15" fmla="*/ 0 h 36"/>
                <a:gd name="T16" fmla="*/ 47 w 9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36">
                  <a:moveTo>
                    <a:pt x="47" y="0"/>
                  </a:moveTo>
                  <a:cubicBezTo>
                    <a:pt x="48" y="0"/>
                    <a:pt x="49" y="0"/>
                    <a:pt x="49" y="0"/>
                  </a:cubicBezTo>
                  <a:cubicBezTo>
                    <a:pt x="50" y="0"/>
                    <a:pt x="51" y="0"/>
                    <a:pt x="51" y="0"/>
                  </a:cubicBezTo>
                  <a:cubicBezTo>
                    <a:pt x="52" y="0"/>
                    <a:pt x="52" y="0"/>
                    <a:pt x="52" y="0"/>
                  </a:cubicBezTo>
                  <a:cubicBezTo>
                    <a:pt x="52" y="0"/>
                    <a:pt x="52" y="0"/>
                    <a:pt x="52" y="0"/>
                  </a:cubicBezTo>
                  <a:cubicBezTo>
                    <a:pt x="78" y="2"/>
                    <a:pt x="99" y="17"/>
                    <a:pt x="99" y="36"/>
                  </a:cubicBezTo>
                  <a:cubicBezTo>
                    <a:pt x="0" y="36"/>
                    <a:pt x="0" y="36"/>
                    <a:pt x="0" y="36"/>
                  </a:cubicBezTo>
                  <a:cubicBezTo>
                    <a:pt x="0" y="0"/>
                    <a:pt x="0" y="0"/>
                    <a:pt x="0" y="0"/>
                  </a:cubicBezTo>
                  <a:lnTo>
                    <a:pt x="47" y="0"/>
                  </a:lnTo>
                  <a:close/>
                </a:path>
              </a:pathLst>
            </a:custGeom>
            <a:solidFill>
              <a:srgbClr val="5431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dirty="0">
                <a:cs typeface="+mn-ea"/>
                <a:sym typeface="+mn-lt"/>
              </a:endParaRPr>
            </a:p>
          </p:txBody>
        </p:sp>
        <p:sp>
          <p:nvSpPr>
            <p:cNvPr id="70" name="Freeform 102"/>
            <p:cNvSpPr/>
            <p:nvPr/>
          </p:nvSpPr>
          <p:spPr bwMode="auto">
            <a:xfrm>
              <a:off x="3980832" y="5459286"/>
              <a:ext cx="406950" cy="149563"/>
            </a:xfrm>
            <a:custGeom>
              <a:avLst/>
              <a:gdLst>
                <a:gd name="T0" fmla="*/ 52 w 99"/>
                <a:gd name="T1" fmla="*/ 0 h 36"/>
                <a:gd name="T2" fmla="*/ 50 w 99"/>
                <a:gd name="T3" fmla="*/ 0 h 36"/>
                <a:gd name="T4" fmla="*/ 48 w 99"/>
                <a:gd name="T5" fmla="*/ 0 h 36"/>
                <a:gd name="T6" fmla="*/ 47 w 99"/>
                <a:gd name="T7" fmla="*/ 0 h 36"/>
                <a:gd name="T8" fmla="*/ 47 w 99"/>
                <a:gd name="T9" fmla="*/ 0 h 36"/>
                <a:gd name="T10" fmla="*/ 0 w 99"/>
                <a:gd name="T11" fmla="*/ 36 h 36"/>
                <a:gd name="T12" fmla="*/ 99 w 99"/>
                <a:gd name="T13" fmla="*/ 36 h 36"/>
                <a:gd name="T14" fmla="*/ 99 w 99"/>
                <a:gd name="T15" fmla="*/ 0 h 36"/>
                <a:gd name="T16" fmla="*/ 52 w 9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36">
                  <a:moveTo>
                    <a:pt x="52" y="0"/>
                  </a:moveTo>
                  <a:cubicBezTo>
                    <a:pt x="51" y="0"/>
                    <a:pt x="50" y="0"/>
                    <a:pt x="50" y="0"/>
                  </a:cubicBezTo>
                  <a:cubicBezTo>
                    <a:pt x="49" y="0"/>
                    <a:pt x="48" y="0"/>
                    <a:pt x="48" y="0"/>
                  </a:cubicBezTo>
                  <a:cubicBezTo>
                    <a:pt x="47" y="0"/>
                    <a:pt x="47" y="0"/>
                    <a:pt x="47" y="0"/>
                  </a:cubicBezTo>
                  <a:cubicBezTo>
                    <a:pt x="47" y="0"/>
                    <a:pt x="47" y="0"/>
                    <a:pt x="47" y="0"/>
                  </a:cubicBezTo>
                  <a:cubicBezTo>
                    <a:pt x="21" y="2"/>
                    <a:pt x="0" y="17"/>
                    <a:pt x="0" y="36"/>
                  </a:cubicBezTo>
                  <a:cubicBezTo>
                    <a:pt x="99" y="36"/>
                    <a:pt x="99" y="36"/>
                    <a:pt x="99" y="36"/>
                  </a:cubicBezTo>
                  <a:cubicBezTo>
                    <a:pt x="99" y="0"/>
                    <a:pt x="99" y="0"/>
                    <a:pt x="99" y="0"/>
                  </a:cubicBezTo>
                  <a:lnTo>
                    <a:pt x="52" y="0"/>
                  </a:lnTo>
                  <a:close/>
                </a:path>
              </a:pathLst>
            </a:custGeom>
            <a:solidFill>
              <a:srgbClr val="5431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dirty="0">
                <a:cs typeface="+mn-ea"/>
                <a:sym typeface="+mn-lt"/>
              </a:endParaRPr>
            </a:p>
          </p:txBody>
        </p:sp>
        <p:sp>
          <p:nvSpPr>
            <p:cNvPr id="71" name="Freeform 61"/>
            <p:cNvSpPr/>
            <p:nvPr/>
          </p:nvSpPr>
          <p:spPr bwMode="auto">
            <a:xfrm>
              <a:off x="4508573" y="3935670"/>
              <a:ext cx="180000" cy="9396"/>
            </a:xfrm>
            <a:custGeom>
              <a:avLst/>
              <a:gdLst>
                <a:gd name="T0" fmla="*/ 23 w 23"/>
                <a:gd name="T1" fmla="*/ 0 h 1"/>
                <a:gd name="T2" fmla="*/ 0 w 23"/>
                <a:gd name="T3" fmla="*/ 0 h 1"/>
                <a:gd name="T4" fmla="*/ 11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cubicBezTo>
                    <a:pt x="0" y="0"/>
                    <a:pt x="0" y="0"/>
                    <a:pt x="0" y="0"/>
                  </a:cubicBezTo>
                  <a:cubicBezTo>
                    <a:pt x="0" y="0"/>
                    <a:pt x="4" y="1"/>
                    <a:pt x="11" y="1"/>
                  </a:cubicBezTo>
                  <a:cubicBezTo>
                    <a:pt x="14" y="1"/>
                    <a:pt x="18" y="1"/>
                    <a:pt x="23" y="0"/>
                  </a:cubicBezTo>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112" name="组合 111"/>
          <p:cNvGrpSpPr/>
          <p:nvPr/>
        </p:nvGrpSpPr>
        <p:grpSpPr>
          <a:xfrm>
            <a:off x="2004720" y="1387871"/>
            <a:ext cx="1373523" cy="1373523"/>
            <a:chOff x="2066895" y="1532387"/>
            <a:chExt cx="1035088" cy="1035088"/>
          </a:xfrm>
        </p:grpSpPr>
        <p:sp>
          <p:nvSpPr>
            <p:cNvPr id="108" name="椭圆 107"/>
            <p:cNvSpPr/>
            <p:nvPr/>
          </p:nvSpPr>
          <p:spPr>
            <a:xfrm>
              <a:off x="2066895" y="1532387"/>
              <a:ext cx="1035088" cy="103508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p:cNvSpPr/>
            <p:nvPr/>
          </p:nvSpPr>
          <p:spPr>
            <a:xfrm>
              <a:off x="2157195" y="1620236"/>
              <a:ext cx="846377" cy="84637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3" name="组合 112"/>
          <p:cNvGrpSpPr/>
          <p:nvPr/>
        </p:nvGrpSpPr>
        <p:grpSpPr>
          <a:xfrm>
            <a:off x="3605230" y="1387871"/>
            <a:ext cx="1373523" cy="1373523"/>
            <a:chOff x="2066895" y="1532387"/>
            <a:chExt cx="1035088" cy="1035088"/>
          </a:xfrm>
        </p:grpSpPr>
        <p:sp>
          <p:nvSpPr>
            <p:cNvPr id="114" name="椭圆 113"/>
            <p:cNvSpPr/>
            <p:nvPr/>
          </p:nvSpPr>
          <p:spPr>
            <a:xfrm>
              <a:off x="2066895" y="1532387"/>
              <a:ext cx="1035088" cy="103508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p:cNvSpPr/>
            <p:nvPr/>
          </p:nvSpPr>
          <p:spPr>
            <a:xfrm>
              <a:off x="2157195" y="1620236"/>
              <a:ext cx="846377" cy="846377"/>
            </a:xfrm>
            <a:prstGeom prst="ellipse">
              <a:avLst/>
            </a:prstGeom>
            <a:blipFill>
              <a:blip r:embed="rId4"/>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7" name="组合 116"/>
          <p:cNvGrpSpPr/>
          <p:nvPr/>
        </p:nvGrpSpPr>
        <p:grpSpPr>
          <a:xfrm>
            <a:off x="5314614" y="1387871"/>
            <a:ext cx="1373523" cy="1373523"/>
            <a:chOff x="2066895" y="1532387"/>
            <a:chExt cx="1035088" cy="1035088"/>
          </a:xfrm>
        </p:grpSpPr>
        <p:sp>
          <p:nvSpPr>
            <p:cNvPr id="118" name="椭圆 117"/>
            <p:cNvSpPr/>
            <p:nvPr/>
          </p:nvSpPr>
          <p:spPr>
            <a:xfrm>
              <a:off x="2066895" y="1532387"/>
              <a:ext cx="1035088" cy="103508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p:nvPr/>
          </p:nvSpPr>
          <p:spPr>
            <a:xfrm>
              <a:off x="2157195" y="1620236"/>
              <a:ext cx="846377" cy="846377"/>
            </a:xfrm>
            <a:prstGeom prst="ellipse">
              <a:avLst/>
            </a:prstGeom>
            <a:blipFill>
              <a:blip r:embed="rId5"/>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7023554" y="1387871"/>
            <a:ext cx="1373523" cy="1373523"/>
            <a:chOff x="2066895" y="1532387"/>
            <a:chExt cx="1035088" cy="1035088"/>
          </a:xfrm>
        </p:grpSpPr>
        <p:sp>
          <p:nvSpPr>
            <p:cNvPr id="122" name="椭圆 121"/>
            <p:cNvSpPr/>
            <p:nvPr/>
          </p:nvSpPr>
          <p:spPr>
            <a:xfrm>
              <a:off x="2066895" y="1532387"/>
              <a:ext cx="1035088" cy="103508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3" name="椭圆 122"/>
            <p:cNvSpPr/>
            <p:nvPr/>
          </p:nvSpPr>
          <p:spPr>
            <a:xfrm>
              <a:off x="2157195" y="1620236"/>
              <a:ext cx="846377" cy="846377"/>
            </a:xfrm>
            <a:prstGeom prst="ellipse">
              <a:avLst/>
            </a:prstGeom>
            <a:blipFill>
              <a:blip r:embed="rId6"/>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p:cTn id="21" dur="500" fill="hold"/>
                                        <p:tgtEl>
                                          <p:spTgt spid="50"/>
                                        </p:tgtEl>
                                        <p:attrNameLst>
                                          <p:attrName>ppt_w</p:attrName>
                                        </p:attrNameLst>
                                      </p:cBhvr>
                                      <p:tavLst>
                                        <p:tav tm="0">
                                          <p:val>
                                            <p:fltVal val="0"/>
                                          </p:val>
                                        </p:tav>
                                        <p:tav tm="100000">
                                          <p:val>
                                            <p:strVal val="#ppt_w"/>
                                          </p:val>
                                        </p:tav>
                                      </p:tavLst>
                                    </p:anim>
                                    <p:anim calcmode="lin" valueType="num">
                                      <p:cBhvr>
                                        <p:cTn id="22" dur="500" fill="hold"/>
                                        <p:tgtEl>
                                          <p:spTgt spid="50"/>
                                        </p:tgtEl>
                                        <p:attrNameLst>
                                          <p:attrName>ppt_h</p:attrName>
                                        </p:attrNameLst>
                                      </p:cBhvr>
                                      <p:tavLst>
                                        <p:tav tm="0">
                                          <p:val>
                                            <p:fltVal val="0"/>
                                          </p:val>
                                        </p:tav>
                                        <p:tav tm="100000">
                                          <p:val>
                                            <p:strVal val="#ppt_h"/>
                                          </p:val>
                                        </p:tav>
                                      </p:tavLst>
                                    </p:anim>
                                    <p:animEffect transition="in" filter="fade">
                                      <p:cBhvr>
                                        <p:cTn id="23" dur="500"/>
                                        <p:tgtEl>
                                          <p:spTgt spid="50"/>
                                        </p:tgtEl>
                                      </p:cBhvr>
                                    </p:animEffect>
                                  </p:childTnLst>
                                </p:cTn>
                              </p:par>
                            </p:childTnLst>
                          </p:cTn>
                        </p:par>
                        <p:par>
                          <p:cTn id="24" fill="hold">
                            <p:stCondLst>
                              <p:cond delay="2000"/>
                            </p:stCondLst>
                            <p:childTnLst>
                              <p:par>
                                <p:cTn id="25" presetID="2" presetClass="entr" presetSubtype="2" decel="5200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1000" fill="hold"/>
                                        <p:tgtEl>
                                          <p:spTgt spid="36"/>
                                        </p:tgtEl>
                                        <p:attrNameLst>
                                          <p:attrName>ppt_x</p:attrName>
                                        </p:attrNameLst>
                                      </p:cBhvr>
                                      <p:tavLst>
                                        <p:tav tm="0">
                                          <p:val>
                                            <p:strVal val="1+#ppt_w/2"/>
                                          </p:val>
                                        </p:tav>
                                        <p:tav tm="100000">
                                          <p:val>
                                            <p:strVal val="#ppt_x"/>
                                          </p:val>
                                        </p:tav>
                                      </p:tavLst>
                                    </p:anim>
                                    <p:anim calcmode="lin" valueType="num">
                                      <p:cBhvr additive="base">
                                        <p:cTn id="28" dur="1000" fill="hold"/>
                                        <p:tgtEl>
                                          <p:spTgt spid="3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childTnLst>
                                </p:cTn>
                              </p:par>
                            </p:childTnLst>
                          </p:cTn>
                        </p:par>
                        <p:par>
                          <p:cTn id="32" fill="hold">
                            <p:stCondLst>
                              <p:cond delay="3000"/>
                            </p:stCondLst>
                            <p:childTnLst>
                              <p:par>
                                <p:cTn id="33" presetID="2" presetClass="entr" presetSubtype="2" decel="5200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1000" fill="hold"/>
                                        <p:tgtEl>
                                          <p:spTgt spid="39"/>
                                        </p:tgtEl>
                                        <p:attrNameLst>
                                          <p:attrName>ppt_x</p:attrName>
                                        </p:attrNameLst>
                                      </p:cBhvr>
                                      <p:tavLst>
                                        <p:tav tm="0">
                                          <p:val>
                                            <p:strVal val="1+#ppt_w/2"/>
                                          </p:val>
                                        </p:tav>
                                        <p:tav tm="100000">
                                          <p:val>
                                            <p:strVal val="#ppt_x"/>
                                          </p:val>
                                        </p:tav>
                                      </p:tavLst>
                                    </p:anim>
                                    <p:anim calcmode="lin" valueType="num">
                                      <p:cBhvr additive="base">
                                        <p:cTn id="36" dur="1000" fill="hold"/>
                                        <p:tgtEl>
                                          <p:spTgt spid="39"/>
                                        </p:tgtEl>
                                        <p:attrNameLst>
                                          <p:attrName>ppt_y</p:attrName>
                                        </p:attrNameLst>
                                      </p:cBhvr>
                                      <p:tavLst>
                                        <p:tav tm="0">
                                          <p:val>
                                            <p:strVal val="#ppt_y"/>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1000"/>
                                        <p:tgtEl>
                                          <p:spTgt spid="39"/>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750"/>
                                        <p:tgtEl>
                                          <p:spTgt spid="7"/>
                                        </p:tgtEl>
                                      </p:cBhvr>
                                    </p:animEffect>
                                  </p:childTnLst>
                                </p:cTn>
                              </p:par>
                            </p:childTnLst>
                          </p:cTn>
                        </p:par>
                        <p:par>
                          <p:cTn id="44" fill="hold">
                            <p:stCondLst>
                              <p:cond delay="5000"/>
                            </p:stCondLst>
                            <p:childTnLst>
                              <p:par>
                                <p:cTn id="45" presetID="45" presetClass="entr" presetSubtype="0" fill="hold" nodeType="after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2000"/>
                                        <p:tgtEl>
                                          <p:spTgt spid="112"/>
                                        </p:tgtEl>
                                      </p:cBhvr>
                                    </p:animEffect>
                                    <p:anim calcmode="lin" valueType="num">
                                      <p:cBhvr>
                                        <p:cTn id="48" dur="2000" fill="hold"/>
                                        <p:tgtEl>
                                          <p:spTgt spid="112"/>
                                        </p:tgtEl>
                                        <p:attrNameLst>
                                          <p:attrName>ppt_w</p:attrName>
                                        </p:attrNameLst>
                                      </p:cBhvr>
                                      <p:tavLst>
                                        <p:tav tm="0" fmla="#ppt_w*sin(2.5*pi*$)">
                                          <p:val>
                                            <p:fltVal val="0"/>
                                          </p:val>
                                        </p:tav>
                                        <p:tav tm="100000">
                                          <p:val>
                                            <p:fltVal val="1"/>
                                          </p:val>
                                        </p:tav>
                                      </p:tavLst>
                                    </p:anim>
                                    <p:anim calcmode="lin" valueType="num">
                                      <p:cBhvr>
                                        <p:cTn id="49" dur="2000" fill="hold"/>
                                        <p:tgtEl>
                                          <p:spTgt spid="112"/>
                                        </p:tgtEl>
                                        <p:attrNameLst>
                                          <p:attrName>ppt_h</p:attrName>
                                        </p:attrNameLst>
                                      </p:cBhvr>
                                      <p:tavLst>
                                        <p:tav tm="0">
                                          <p:val>
                                            <p:strVal val="#ppt_h"/>
                                          </p:val>
                                        </p:tav>
                                        <p:tav tm="100000">
                                          <p:val>
                                            <p:strVal val="#ppt_h"/>
                                          </p:val>
                                        </p:tav>
                                      </p:tavLst>
                                    </p:anim>
                                  </p:childTnLst>
                                </p:cTn>
                              </p:par>
                              <p:par>
                                <p:cTn id="50" presetID="45" presetClass="entr" presetSubtype="0" fill="hold" nodeType="withEffect">
                                  <p:stCondLst>
                                    <p:cond delay="500"/>
                                  </p:stCondLst>
                                  <p:childTnLst>
                                    <p:set>
                                      <p:cBhvr>
                                        <p:cTn id="51" dur="1" fill="hold">
                                          <p:stCondLst>
                                            <p:cond delay="0"/>
                                          </p:stCondLst>
                                        </p:cTn>
                                        <p:tgtEl>
                                          <p:spTgt spid="113"/>
                                        </p:tgtEl>
                                        <p:attrNameLst>
                                          <p:attrName>style.visibility</p:attrName>
                                        </p:attrNameLst>
                                      </p:cBhvr>
                                      <p:to>
                                        <p:strVal val="visible"/>
                                      </p:to>
                                    </p:set>
                                    <p:animEffect transition="in" filter="fade">
                                      <p:cBhvr>
                                        <p:cTn id="52" dur="2000"/>
                                        <p:tgtEl>
                                          <p:spTgt spid="113"/>
                                        </p:tgtEl>
                                      </p:cBhvr>
                                    </p:animEffect>
                                    <p:anim calcmode="lin" valueType="num">
                                      <p:cBhvr>
                                        <p:cTn id="53" dur="2000" fill="hold"/>
                                        <p:tgtEl>
                                          <p:spTgt spid="113"/>
                                        </p:tgtEl>
                                        <p:attrNameLst>
                                          <p:attrName>ppt_w</p:attrName>
                                        </p:attrNameLst>
                                      </p:cBhvr>
                                      <p:tavLst>
                                        <p:tav tm="0" fmla="#ppt_w*sin(2.5*pi*$)">
                                          <p:val>
                                            <p:fltVal val="0"/>
                                          </p:val>
                                        </p:tav>
                                        <p:tav tm="100000">
                                          <p:val>
                                            <p:fltVal val="1"/>
                                          </p:val>
                                        </p:tav>
                                      </p:tavLst>
                                    </p:anim>
                                    <p:anim calcmode="lin" valueType="num">
                                      <p:cBhvr>
                                        <p:cTn id="54" dur="2000" fill="hold"/>
                                        <p:tgtEl>
                                          <p:spTgt spid="113"/>
                                        </p:tgtEl>
                                        <p:attrNameLst>
                                          <p:attrName>ppt_h</p:attrName>
                                        </p:attrNameLst>
                                      </p:cBhvr>
                                      <p:tavLst>
                                        <p:tav tm="0">
                                          <p:val>
                                            <p:strVal val="#ppt_h"/>
                                          </p:val>
                                        </p:tav>
                                        <p:tav tm="100000">
                                          <p:val>
                                            <p:strVal val="#ppt_h"/>
                                          </p:val>
                                        </p:tav>
                                      </p:tavLst>
                                    </p:anim>
                                  </p:childTnLst>
                                </p:cTn>
                              </p:par>
                              <p:par>
                                <p:cTn id="55" presetID="45" presetClass="entr" presetSubtype="0" fill="hold" nodeType="withEffect">
                                  <p:stCondLst>
                                    <p:cond delay="100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2000"/>
                                        <p:tgtEl>
                                          <p:spTgt spid="117"/>
                                        </p:tgtEl>
                                      </p:cBhvr>
                                    </p:animEffect>
                                    <p:anim calcmode="lin" valueType="num">
                                      <p:cBhvr>
                                        <p:cTn id="58" dur="2000" fill="hold"/>
                                        <p:tgtEl>
                                          <p:spTgt spid="117"/>
                                        </p:tgtEl>
                                        <p:attrNameLst>
                                          <p:attrName>ppt_w</p:attrName>
                                        </p:attrNameLst>
                                      </p:cBhvr>
                                      <p:tavLst>
                                        <p:tav tm="0" fmla="#ppt_w*sin(2.5*pi*$)">
                                          <p:val>
                                            <p:fltVal val="0"/>
                                          </p:val>
                                        </p:tav>
                                        <p:tav tm="100000">
                                          <p:val>
                                            <p:fltVal val="1"/>
                                          </p:val>
                                        </p:tav>
                                      </p:tavLst>
                                    </p:anim>
                                    <p:anim calcmode="lin" valueType="num">
                                      <p:cBhvr>
                                        <p:cTn id="59" dur="2000" fill="hold"/>
                                        <p:tgtEl>
                                          <p:spTgt spid="117"/>
                                        </p:tgtEl>
                                        <p:attrNameLst>
                                          <p:attrName>ppt_h</p:attrName>
                                        </p:attrNameLst>
                                      </p:cBhvr>
                                      <p:tavLst>
                                        <p:tav tm="0">
                                          <p:val>
                                            <p:strVal val="#ppt_h"/>
                                          </p:val>
                                        </p:tav>
                                        <p:tav tm="100000">
                                          <p:val>
                                            <p:strVal val="#ppt_h"/>
                                          </p:val>
                                        </p:tav>
                                      </p:tavLst>
                                    </p:anim>
                                  </p:childTnLst>
                                </p:cTn>
                              </p:par>
                              <p:par>
                                <p:cTn id="60" presetID="45" presetClass="entr" presetSubtype="0" fill="hold" nodeType="withEffect">
                                  <p:stCondLst>
                                    <p:cond delay="1500"/>
                                  </p:stCondLst>
                                  <p:childTnLst>
                                    <p:set>
                                      <p:cBhvr>
                                        <p:cTn id="61" dur="1" fill="hold">
                                          <p:stCondLst>
                                            <p:cond delay="0"/>
                                          </p:stCondLst>
                                        </p:cTn>
                                        <p:tgtEl>
                                          <p:spTgt spid="121"/>
                                        </p:tgtEl>
                                        <p:attrNameLst>
                                          <p:attrName>style.visibility</p:attrName>
                                        </p:attrNameLst>
                                      </p:cBhvr>
                                      <p:to>
                                        <p:strVal val="visible"/>
                                      </p:to>
                                    </p:set>
                                    <p:animEffect transition="in" filter="fade">
                                      <p:cBhvr>
                                        <p:cTn id="62" dur="2000"/>
                                        <p:tgtEl>
                                          <p:spTgt spid="121"/>
                                        </p:tgtEl>
                                      </p:cBhvr>
                                    </p:animEffect>
                                    <p:anim calcmode="lin" valueType="num">
                                      <p:cBhvr>
                                        <p:cTn id="63" dur="2000" fill="hold"/>
                                        <p:tgtEl>
                                          <p:spTgt spid="121"/>
                                        </p:tgtEl>
                                        <p:attrNameLst>
                                          <p:attrName>ppt_w</p:attrName>
                                        </p:attrNameLst>
                                      </p:cBhvr>
                                      <p:tavLst>
                                        <p:tav tm="0" fmla="#ppt_w*sin(2.5*pi*$)">
                                          <p:val>
                                            <p:fltVal val="0"/>
                                          </p:val>
                                        </p:tav>
                                        <p:tav tm="100000">
                                          <p:val>
                                            <p:fltVal val="1"/>
                                          </p:val>
                                        </p:tav>
                                      </p:tavLst>
                                    </p:anim>
                                    <p:anim calcmode="lin" valueType="num">
                                      <p:cBhvr>
                                        <p:cTn id="64" dur="2000" fill="hold"/>
                                        <p:tgtEl>
                                          <p:spTgt spid="121"/>
                                        </p:tgtEl>
                                        <p:attrNameLst>
                                          <p:attrName>ppt_h</p:attrName>
                                        </p:attrNameLst>
                                      </p:cBhvr>
                                      <p:tavLst>
                                        <p:tav tm="0">
                                          <p:val>
                                            <p:strVal val="#ppt_h"/>
                                          </p:val>
                                        </p:tav>
                                        <p:tav tm="100000">
                                          <p:val>
                                            <p:strVal val="#ppt_h"/>
                                          </p:val>
                                        </p:tav>
                                      </p:tavLst>
                                    </p:anim>
                                  </p:childTnLst>
                                </p:cTn>
                              </p:par>
                            </p:childTnLst>
                          </p:cTn>
                        </p:par>
                        <p:par>
                          <p:cTn id="65" fill="hold">
                            <p:stCondLst>
                              <p:cond delay="8500"/>
                            </p:stCondLst>
                            <p:childTnLst>
                              <p:par>
                                <p:cTn id="66" presetID="53" presetClass="entr" presetSubtype="16" fill="hold" grpId="0" nodeType="afterEffect">
                                  <p:stCondLst>
                                    <p:cond delay="0"/>
                                  </p:stCondLst>
                                  <p:iterate type="lt">
                                    <p:tmPct val="10000"/>
                                  </p:iterate>
                                  <p:childTnLst>
                                    <p:set>
                                      <p:cBhvr>
                                        <p:cTn id="67" dur="1" fill="hold">
                                          <p:stCondLst>
                                            <p:cond delay="0"/>
                                          </p:stCondLst>
                                        </p:cTn>
                                        <p:tgtEl>
                                          <p:spTgt spid="43"/>
                                        </p:tgtEl>
                                        <p:attrNameLst>
                                          <p:attrName>style.visibility</p:attrName>
                                        </p:attrNameLst>
                                      </p:cBhvr>
                                      <p:to>
                                        <p:strVal val="visible"/>
                                      </p:to>
                                    </p:set>
                                    <p:anim calcmode="lin" valueType="num">
                                      <p:cBhvr>
                                        <p:cTn id="68" dur="400" fill="hold"/>
                                        <p:tgtEl>
                                          <p:spTgt spid="43"/>
                                        </p:tgtEl>
                                        <p:attrNameLst>
                                          <p:attrName>ppt_w</p:attrName>
                                        </p:attrNameLst>
                                      </p:cBhvr>
                                      <p:tavLst>
                                        <p:tav tm="0">
                                          <p:val>
                                            <p:fltVal val="0"/>
                                          </p:val>
                                        </p:tav>
                                        <p:tav tm="100000">
                                          <p:val>
                                            <p:strVal val="#ppt_w"/>
                                          </p:val>
                                        </p:tav>
                                      </p:tavLst>
                                    </p:anim>
                                    <p:anim calcmode="lin" valueType="num">
                                      <p:cBhvr>
                                        <p:cTn id="69" dur="400" fill="hold"/>
                                        <p:tgtEl>
                                          <p:spTgt spid="43"/>
                                        </p:tgtEl>
                                        <p:attrNameLst>
                                          <p:attrName>ppt_h</p:attrName>
                                        </p:attrNameLst>
                                      </p:cBhvr>
                                      <p:tavLst>
                                        <p:tav tm="0">
                                          <p:val>
                                            <p:fltVal val="0"/>
                                          </p:val>
                                        </p:tav>
                                        <p:tav tm="100000">
                                          <p:val>
                                            <p:strVal val="#ppt_h"/>
                                          </p:val>
                                        </p:tav>
                                      </p:tavLst>
                                    </p:anim>
                                    <p:animEffect transition="in" filter="fade">
                                      <p:cBhvr>
                                        <p:cTn id="70" dur="400"/>
                                        <p:tgtEl>
                                          <p:spTgt spid="43"/>
                                        </p:tgtEl>
                                      </p:cBhvr>
                                    </p:animEffect>
                                  </p:childTnLst>
                                </p:cTn>
                              </p:par>
                            </p:childTnLst>
                          </p:cTn>
                        </p:par>
                        <p:par>
                          <p:cTn id="71" fill="hold">
                            <p:stCondLst>
                              <p:cond delay="9060"/>
                            </p:stCondLst>
                            <p:childTnLst>
                              <p:par>
                                <p:cTn id="72" presetID="53" presetClass="entr" presetSubtype="16" fill="hold" grpId="0" nodeType="afterEffect">
                                  <p:stCondLst>
                                    <p:cond delay="0"/>
                                  </p:stCondLst>
                                  <p:iterate type="lt">
                                    <p:tmPct val="10000"/>
                                  </p:iterate>
                                  <p:childTnLst>
                                    <p:set>
                                      <p:cBhvr>
                                        <p:cTn id="73" dur="1" fill="hold">
                                          <p:stCondLst>
                                            <p:cond delay="0"/>
                                          </p:stCondLst>
                                        </p:cTn>
                                        <p:tgtEl>
                                          <p:spTgt spid="42"/>
                                        </p:tgtEl>
                                        <p:attrNameLst>
                                          <p:attrName>style.visibility</p:attrName>
                                        </p:attrNameLst>
                                      </p:cBhvr>
                                      <p:to>
                                        <p:strVal val="visible"/>
                                      </p:to>
                                    </p:set>
                                    <p:anim calcmode="lin" valueType="num">
                                      <p:cBhvr>
                                        <p:cTn id="74" dur="250" fill="hold"/>
                                        <p:tgtEl>
                                          <p:spTgt spid="42"/>
                                        </p:tgtEl>
                                        <p:attrNameLst>
                                          <p:attrName>ppt_w</p:attrName>
                                        </p:attrNameLst>
                                      </p:cBhvr>
                                      <p:tavLst>
                                        <p:tav tm="0">
                                          <p:val>
                                            <p:fltVal val="0"/>
                                          </p:val>
                                        </p:tav>
                                        <p:tav tm="100000">
                                          <p:val>
                                            <p:strVal val="#ppt_w"/>
                                          </p:val>
                                        </p:tav>
                                      </p:tavLst>
                                    </p:anim>
                                    <p:anim calcmode="lin" valueType="num">
                                      <p:cBhvr>
                                        <p:cTn id="75" dur="250" fill="hold"/>
                                        <p:tgtEl>
                                          <p:spTgt spid="42"/>
                                        </p:tgtEl>
                                        <p:attrNameLst>
                                          <p:attrName>ppt_h</p:attrName>
                                        </p:attrNameLst>
                                      </p:cBhvr>
                                      <p:tavLst>
                                        <p:tav tm="0">
                                          <p:val>
                                            <p:fltVal val="0"/>
                                          </p:val>
                                        </p:tav>
                                        <p:tav tm="100000">
                                          <p:val>
                                            <p:strVal val="#ppt_h"/>
                                          </p:val>
                                        </p:tav>
                                      </p:tavLst>
                                    </p:anim>
                                    <p:animEffect transition="in" filter="fade">
                                      <p:cBhvr>
                                        <p:cTn id="76" dur="250"/>
                                        <p:tgtEl>
                                          <p:spTgt spid="42"/>
                                        </p:tgtEl>
                                      </p:cBhvr>
                                    </p:animEffect>
                                  </p:childTnLst>
                                </p:cTn>
                              </p:par>
                            </p:childTnLst>
                          </p:cTn>
                        </p:par>
                        <p:par>
                          <p:cTn id="77" fill="hold">
                            <p:stCondLst>
                              <p:cond delay="10310"/>
                            </p:stCondLst>
                            <p:childTnLst>
                              <p:par>
                                <p:cTn id="78" presetID="53" presetClass="entr" presetSubtype="16" fill="hold" grpId="0" nodeType="afterEffect">
                                  <p:stCondLst>
                                    <p:cond delay="0"/>
                                  </p:stCondLst>
                                  <p:iterate type="lt">
                                    <p:tmPct val="10000"/>
                                  </p:iterate>
                                  <p:childTnLst>
                                    <p:set>
                                      <p:cBhvr>
                                        <p:cTn id="79" dur="1" fill="hold">
                                          <p:stCondLst>
                                            <p:cond delay="0"/>
                                          </p:stCondLst>
                                        </p:cTn>
                                        <p:tgtEl>
                                          <p:spTgt spid="45"/>
                                        </p:tgtEl>
                                        <p:attrNameLst>
                                          <p:attrName>style.visibility</p:attrName>
                                        </p:attrNameLst>
                                      </p:cBhvr>
                                      <p:to>
                                        <p:strVal val="visible"/>
                                      </p:to>
                                    </p:set>
                                    <p:anim calcmode="lin" valueType="num">
                                      <p:cBhvr>
                                        <p:cTn id="80" dur="400" fill="hold"/>
                                        <p:tgtEl>
                                          <p:spTgt spid="45"/>
                                        </p:tgtEl>
                                        <p:attrNameLst>
                                          <p:attrName>ppt_w</p:attrName>
                                        </p:attrNameLst>
                                      </p:cBhvr>
                                      <p:tavLst>
                                        <p:tav tm="0">
                                          <p:val>
                                            <p:fltVal val="0"/>
                                          </p:val>
                                        </p:tav>
                                        <p:tav tm="100000">
                                          <p:val>
                                            <p:strVal val="#ppt_w"/>
                                          </p:val>
                                        </p:tav>
                                      </p:tavLst>
                                    </p:anim>
                                    <p:anim calcmode="lin" valueType="num">
                                      <p:cBhvr>
                                        <p:cTn id="81" dur="400" fill="hold"/>
                                        <p:tgtEl>
                                          <p:spTgt spid="45"/>
                                        </p:tgtEl>
                                        <p:attrNameLst>
                                          <p:attrName>ppt_h</p:attrName>
                                        </p:attrNameLst>
                                      </p:cBhvr>
                                      <p:tavLst>
                                        <p:tav tm="0">
                                          <p:val>
                                            <p:fltVal val="0"/>
                                          </p:val>
                                        </p:tav>
                                        <p:tav tm="100000">
                                          <p:val>
                                            <p:strVal val="#ppt_h"/>
                                          </p:val>
                                        </p:tav>
                                      </p:tavLst>
                                    </p:anim>
                                    <p:animEffect transition="in" filter="fade">
                                      <p:cBhvr>
                                        <p:cTn id="82" dur="400"/>
                                        <p:tgtEl>
                                          <p:spTgt spid="45"/>
                                        </p:tgtEl>
                                      </p:cBhvr>
                                    </p:animEffect>
                                  </p:childTnLst>
                                </p:cTn>
                              </p:par>
                            </p:childTnLst>
                          </p:cTn>
                        </p:par>
                        <p:par>
                          <p:cTn id="83" fill="hold">
                            <p:stCondLst>
                              <p:cond delay="10870"/>
                            </p:stCondLst>
                            <p:childTnLst>
                              <p:par>
                                <p:cTn id="84" presetID="53" presetClass="entr" presetSubtype="16" fill="hold" grpId="0" nodeType="afterEffect">
                                  <p:stCondLst>
                                    <p:cond delay="0"/>
                                  </p:stCondLst>
                                  <p:iterate type="lt">
                                    <p:tmPct val="10000"/>
                                  </p:iterate>
                                  <p:childTnLst>
                                    <p:set>
                                      <p:cBhvr>
                                        <p:cTn id="85" dur="1" fill="hold">
                                          <p:stCondLst>
                                            <p:cond delay="0"/>
                                          </p:stCondLst>
                                        </p:cTn>
                                        <p:tgtEl>
                                          <p:spTgt spid="44"/>
                                        </p:tgtEl>
                                        <p:attrNameLst>
                                          <p:attrName>style.visibility</p:attrName>
                                        </p:attrNameLst>
                                      </p:cBhvr>
                                      <p:to>
                                        <p:strVal val="visible"/>
                                      </p:to>
                                    </p:set>
                                    <p:anim calcmode="lin" valueType="num">
                                      <p:cBhvr>
                                        <p:cTn id="86" dur="250" fill="hold"/>
                                        <p:tgtEl>
                                          <p:spTgt spid="44"/>
                                        </p:tgtEl>
                                        <p:attrNameLst>
                                          <p:attrName>ppt_w</p:attrName>
                                        </p:attrNameLst>
                                      </p:cBhvr>
                                      <p:tavLst>
                                        <p:tav tm="0">
                                          <p:val>
                                            <p:fltVal val="0"/>
                                          </p:val>
                                        </p:tav>
                                        <p:tav tm="100000">
                                          <p:val>
                                            <p:strVal val="#ppt_w"/>
                                          </p:val>
                                        </p:tav>
                                      </p:tavLst>
                                    </p:anim>
                                    <p:anim calcmode="lin" valueType="num">
                                      <p:cBhvr>
                                        <p:cTn id="87" dur="250" fill="hold"/>
                                        <p:tgtEl>
                                          <p:spTgt spid="44"/>
                                        </p:tgtEl>
                                        <p:attrNameLst>
                                          <p:attrName>ppt_h</p:attrName>
                                        </p:attrNameLst>
                                      </p:cBhvr>
                                      <p:tavLst>
                                        <p:tav tm="0">
                                          <p:val>
                                            <p:fltVal val="0"/>
                                          </p:val>
                                        </p:tav>
                                        <p:tav tm="100000">
                                          <p:val>
                                            <p:strVal val="#ppt_h"/>
                                          </p:val>
                                        </p:tav>
                                      </p:tavLst>
                                    </p:anim>
                                    <p:animEffect transition="in" filter="fade">
                                      <p:cBhvr>
                                        <p:cTn id="88" dur="250"/>
                                        <p:tgtEl>
                                          <p:spTgt spid="44"/>
                                        </p:tgtEl>
                                      </p:cBhvr>
                                    </p:animEffect>
                                  </p:childTnLst>
                                </p:cTn>
                              </p:par>
                            </p:childTnLst>
                          </p:cTn>
                        </p:par>
                        <p:par>
                          <p:cTn id="89" fill="hold">
                            <p:stCondLst>
                              <p:cond delay="12120"/>
                            </p:stCondLst>
                            <p:childTnLst>
                              <p:par>
                                <p:cTn id="90" presetID="53" presetClass="entr" presetSubtype="16" fill="hold" grpId="0" nodeType="afterEffect">
                                  <p:stCondLst>
                                    <p:cond delay="0"/>
                                  </p:stCondLst>
                                  <p:iterate type="lt">
                                    <p:tmPct val="10000"/>
                                  </p:iterate>
                                  <p:childTnLst>
                                    <p:set>
                                      <p:cBhvr>
                                        <p:cTn id="91" dur="1" fill="hold">
                                          <p:stCondLst>
                                            <p:cond delay="0"/>
                                          </p:stCondLst>
                                        </p:cTn>
                                        <p:tgtEl>
                                          <p:spTgt spid="47"/>
                                        </p:tgtEl>
                                        <p:attrNameLst>
                                          <p:attrName>style.visibility</p:attrName>
                                        </p:attrNameLst>
                                      </p:cBhvr>
                                      <p:to>
                                        <p:strVal val="visible"/>
                                      </p:to>
                                    </p:set>
                                    <p:anim calcmode="lin" valueType="num">
                                      <p:cBhvr>
                                        <p:cTn id="92" dur="400" fill="hold"/>
                                        <p:tgtEl>
                                          <p:spTgt spid="47"/>
                                        </p:tgtEl>
                                        <p:attrNameLst>
                                          <p:attrName>ppt_w</p:attrName>
                                        </p:attrNameLst>
                                      </p:cBhvr>
                                      <p:tavLst>
                                        <p:tav tm="0">
                                          <p:val>
                                            <p:fltVal val="0"/>
                                          </p:val>
                                        </p:tav>
                                        <p:tav tm="100000">
                                          <p:val>
                                            <p:strVal val="#ppt_w"/>
                                          </p:val>
                                        </p:tav>
                                      </p:tavLst>
                                    </p:anim>
                                    <p:anim calcmode="lin" valueType="num">
                                      <p:cBhvr>
                                        <p:cTn id="93" dur="400" fill="hold"/>
                                        <p:tgtEl>
                                          <p:spTgt spid="47"/>
                                        </p:tgtEl>
                                        <p:attrNameLst>
                                          <p:attrName>ppt_h</p:attrName>
                                        </p:attrNameLst>
                                      </p:cBhvr>
                                      <p:tavLst>
                                        <p:tav tm="0">
                                          <p:val>
                                            <p:fltVal val="0"/>
                                          </p:val>
                                        </p:tav>
                                        <p:tav tm="100000">
                                          <p:val>
                                            <p:strVal val="#ppt_h"/>
                                          </p:val>
                                        </p:tav>
                                      </p:tavLst>
                                    </p:anim>
                                    <p:animEffect transition="in" filter="fade">
                                      <p:cBhvr>
                                        <p:cTn id="94" dur="400"/>
                                        <p:tgtEl>
                                          <p:spTgt spid="47"/>
                                        </p:tgtEl>
                                      </p:cBhvr>
                                    </p:animEffect>
                                  </p:childTnLst>
                                </p:cTn>
                              </p:par>
                            </p:childTnLst>
                          </p:cTn>
                        </p:par>
                        <p:par>
                          <p:cTn id="95" fill="hold">
                            <p:stCondLst>
                              <p:cond delay="12680"/>
                            </p:stCondLst>
                            <p:childTnLst>
                              <p:par>
                                <p:cTn id="96" presetID="53" presetClass="entr" presetSubtype="16" fill="hold" grpId="0" nodeType="afterEffect">
                                  <p:stCondLst>
                                    <p:cond delay="0"/>
                                  </p:stCondLst>
                                  <p:iterate type="lt">
                                    <p:tmPct val="10000"/>
                                  </p:iterate>
                                  <p:childTnLst>
                                    <p:set>
                                      <p:cBhvr>
                                        <p:cTn id="97" dur="1" fill="hold">
                                          <p:stCondLst>
                                            <p:cond delay="0"/>
                                          </p:stCondLst>
                                        </p:cTn>
                                        <p:tgtEl>
                                          <p:spTgt spid="46"/>
                                        </p:tgtEl>
                                        <p:attrNameLst>
                                          <p:attrName>style.visibility</p:attrName>
                                        </p:attrNameLst>
                                      </p:cBhvr>
                                      <p:to>
                                        <p:strVal val="visible"/>
                                      </p:to>
                                    </p:set>
                                    <p:anim calcmode="lin" valueType="num">
                                      <p:cBhvr>
                                        <p:cTn id="98" dur="250" fill="hold"/>
                                        <p:tgtEl>
                                          <p:spTgt spid="46"/>
                                        </p:tgtEl>
                                        <p:attrNameLst>
                                          <p:attrName>ppt_w</p:attrName>
                                        </p:attrNameLst>
                                      </p:cBhvr>
                                      <p:tavLst>
                                        <p:tav tm="0">
                                          <p:val>
                                            <p:fltVal val="0"/>
                                          </p:val>
                                        </p:tav>
                                        <p:tav tm="100000">
                                          <p:val>
                                            <p:strVal val="#ppt_w"/>
                                          </p:val>
                                        </p:tav>
                                      </p:tavLst>
                                    </p:anim>
                                    <p:anim calcmode="lin" valueType="num">
                                      <p:cBhvr>
                                        <p:cTn id="99" dur="250" fill="hold"/>
                                        <p:tgtEl>
                                          <p:spTgt spid="46"/>
                                        </p:tgtEl>
                                        <p:attrNameLst>
                                          <p:attrName>ppt_h</p:attrName>
                                        </p:attrNameLst>
                                      </p:cBhvr>
                                      <p:tavLst>
                                        <p:tav tm="0">
                                          <p:val>
                                            <p:fltVal val="0"/>
                                          </p:val>
                                        </p:tav>
                                        <p:tav tm="100000">
                                          <p:val>
                                            <p:strVal val="#ppt_h"/>
                                          </p:val>
                                        </p:tav>
                                      </p:tavLst>
                                    </p:anim>
                                    <p:animEffect transition="in" filter="fade">
                                      <p:cBhvr>
                                        <p:cTn id="100" dur="250"/>
                                        <p:tgtEl>
                                          <p:spTgt spid="46"/>
                                        </p:tgtEl>
                                      </p:cBhvr>
                                    </p:animEffect>
                                  </p:childTnLst>
                                </p:cTn>
                              </p:par>
                            </p:childTnLst>
                          </p:cTn>
                        </p:par>
                        <p:par>
                          <p:cTn id="101" fill="hold">
                            <p:stCondLst>
                              <p:cond delay="13930"/>
                            </p:stCondLst>
                            <p:childTnLst>
                              <p:par>
                                <p:cTn id="102" presetID="53" presetClass="entr" presetSubtype="16" fill="hold" grpId="0" nodeType="afterEffect">
                                  <p:stCondLst>
                                    <p:cond delay="0"/>
                                  </p:stCondLst>
                                  <p:iterate type="lt">
                                    <p:tmPct val="10000"/>
                                  </p:iterate>
                                  <p:childTnLst>
                                    <p:set>
                                      <p:cBhvr>
                                        <p:cTn id="103" dur="1" fill="hold">
                                          <p:stCondLst>
                                            <p:cond delay="0"/>
                                          </p:stCondLst>
                                        </p:cTn>
                                        <p:tgtEl>
                                          <p:spTgt spid="49"/>
                                        </p:tgtEl>
                                        <p:attrNameLst>
                                          <p:attrName>style.visibility</p:attrName>
                                        </p:attrNameLst>
                                      </p:cBhvr>
                                      <p:to>
                                        <p:strVal val="visible"/>
                                      </p:to>
                                    </p:set>
                                    <p:anim calcmode="lin" valueType="num">
                                      <p:cBhvr>
                                        <p:cTn id="104" dur="400" fill="hold"/>
                                        <p:tgtEl>
                                          <p:spTgt spid="49"/>
                                        </p:tgtEl>
                                        <p:attrNameLst>
                                          <p:attrName>ppt_w</p:attrName>
                                        </p:attrNameLst>
                                      </p:cBhvr>
                                      <p:tavLst>
                                        <p:tav tm="0">
                                          <p:val>
                                            <p:fltVal val="0"/>
                                          </p:val>
                                        </p:tav>
                                        <p:tav tm="100000">
                                          <p:val>
                                            <p:strVal val="#ppt_w"/>
                                          </p:val>
                                        </p:tav>
                                      </p:tavLst>
                                    </p:anim>
                                    <p:anim calcmode="lin" valueType="num">
                                      <p:cBhvr>
                                        <p:cTn id="105" dur="400" fill="hold"/>
                                        <p:tgtEl>
                                          <p:spTgt spid="49"/>
                                        </p:tgtEl>
                                        <p:attrNameLst>
                                          <p:attrName>ppt_h</p:attrName>
                                        </p:attrNameLst>
                                      </p:cBhvr>
                                      <p:tavLst>
                                        <p:tav tm="0">
                                          <p:val>
                                            <p:fltVal val="0"/>
                                          </p:val>
                                        </p:tav>
                                        <p:tav tm="100000">
                                          <p:val>
                                            <p:strVal val="#ppt_h"/>
                                          </p:val>
                                        </p:tav>
                                      </p:tavLst>
                                    </p:anim>
                                    <p:animEffect transition="in" filter="fade">
                                      <p:cBhvr>
                                        <p:cTn id="106" dur="400"/>
                                        <p:tgtEl>
                                          <p:spTgt spid="49"/>
                                        </p:tgtEl>
                                      </p:cBhvr>
                                    </p:animEffect>
                                  </p:childTnLst>
                                </p:cTn>
                              </p:par>
                            </p:childTnLst>
                          </p:cTn>
                        </p:par>
                        <p:par>
                          <p:cTn id="107" fill="hold">
                            <p:stCondLst>
                              <p:cond delay="14490"/>
                            </p:stCondLst>
                            <p:childTnLst>
                              <p:par>
                                <p:cTn id="108" presetID="53" presetClass="entr" presetSubtype="16" fill="hold" grpId="0" nodeType="afterEffect">
                                  <p:stCondLst>
                                    <p:cond delay="0"/>
                                  </p:stCondLst>
                                  <p:iterate type="lt">
                                    <p:tmPct val="10000"/>
                                  </p:iterate>
                                  <p:childTnLst>
                                    <p:set>
                                      <p:cBhvr>
                                        <p:cTn id="109" dur="1" fill="hold">
                                          <p:stCondLst>
                                            <p:cond delay="0"/>
                                          </p:stCondLst>
                                        </p:cTn>
                                        <p:tgtEl>
                                          <p:spTgt spid="48"/>
                                        </p:tgtEl>
                                        <p:attrNameLst>
                                          <p:attrName>style.visibility</p:attrName>
                                        </p:attrNameLst>
                                      </p:cBhvr>
                                      <p:to>
                                        <p:strVal val="visible"/>
                                      </p:to>
                                    </p:set>
                                    <p:anim calcmode="lin" valueType="num">
                                      <p:cBhvr>
                                        <p:cTn id="110" dur="250" fill="hold"/>
                                        <p:tgtEl>
                                          <p:spTgt spid="48"/>
                                        </p:tgtEl>
                                        <p:attrNameLst>
                                          <p:attrName>ppt_w</p:attrName>
                                        </p:attrNameLst>
                                      </p:cBhvr>
                                      <p:tavLst>
                                        <p:tav tm="0">
                                          <p:val>
                                            <p:fltVal val="0"/>
                                          </p:val>
                                        </p:tav>
                                        <p:tav tm="100000">
                                          <p:val>
                                            <p:strVal val="#ppt_w"/>
                                          </p:val>
                                        </p:tav>
                                      </p:tavLst>
                                    </p:anim>
                                    <p:anim calcmode="lin" valueType="num">
                                      <p:cBhvr>
                                        <p:cTn id="111" dur="250" fill="hold"/>
                                        <p:tgtEl>
                                          <p:spTgt spid="48"/>
                                        </p:tgtEl>
                                        <p:attrNameLst>
                                          <p:attrName>ppt_h</p:attrName>
                                        </p:attrNameLst>
                                      </p:cBhvr>
                                      <p:tavLst>
                                        <p:tav tm="0">
                                          <p:val>
                                            <p:fltVal val="0"/>
                                          </p:val>
                                        </p:tav>
                                        <p:tav tm="100000">
                                          <p:val>
                                            <p:strVal val="#ppt_h"/>
                                          </p:val>
                                        </p:tav>
                                      </p:tavLst>
                                    </p:anim>
                                    <p:animEffect transition="in" filter="fade">
                                      <p:cBhvr>
                                        <p:cTn id="112" dur="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2" grpId="0"/>
      <p:bldP spid="43" grpId="0"/>
      <p:bldP spid="44" grpId="0"/>
      <p:bldP spid="45" grpId="0"/>
      <p:bldP spid="46" grpId="0"/>
      <p:bldP spid="47" grpId="0"/>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grpSp>
        <p:nvGrpSpPr>
          <p:cNvPr id="3" name="组合 2"/>
          <p:cNvGrpSpPr/>
          <p:nvPr/>
        </p:nvGrpSpPr>
        <p:grpSpPr>
          <a:xfrm>
            <a:off x="296082" y="292100"/>
            <a:ext cx="599329" cy="599329"/>
            <a:chOff x="2112182" y="3122122"/>
            <a:chExt cx="935818" cy="935818"/>
          </a:xfrm>
        </p:grpSpPr>
        <p:sp>
          <p:nvSpPr>
            <p:cNvPr id="4" name="椭圆 3"/>
            <p:cNvSpPr/>
            <p:nvPr/>
          </p:nvSpPr>
          <p:spPr>
            <a:xfrm>
              <a:off x="2112182" y="3122122"/>
              <a:ext cx="935818" cy="935818"/>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KSO_Shape"/>
            <p:cNvSpPr/>
            <p:nvPr/>
          </p:nvSpPr>
          <p:spPr bwMode="auto">
            <a:xfrm>
              <a:off x="2220051" y="3321801"/>
              <a:ext cx="720080" cy="536460"/>
            </a:xfrm>
            <a:custGeom>
              <a:avLst/>
              <a:gdLst>
                <a:gd name="T0" fmla="*/ 1318145 w 2143125"/>
                <a:gd name="T1" fmla="*/ 917194 h 1597025"/>
                <a:gd name="T2" fmla="*/ 1379831 w 2143125"/>
                <a:gd name="T3" fmla="*/ 1137598 h 1597025"/>
                <a:gd name="T4" fmla="*/ 1335097 w 2143125"/>
                <a:gd name="T5" fmla="*/ 1268287 h 1597025"/>
                <a:gd name="T6" fmla="*/ 1208192 w 2143125"/>
                <a:gd name="T7" fmla="*/ 1359886 h 1597025"/>
                <a:gd name="T8" fmla="*/ 922597 w 2143125"/>
                <a:gd name="T9" fmla="*/ 1418283 h 1597025"/>
                <a:gd name="T10" fmla="*/ 657487 w 2143125"/>
                <a:gd name="T11" fmla="*/ 1338693 h 1597025"/>
                <a:gd name="T12" fmla="*/ 552478 w 2143125"/>
                <a:gd name="T13" fmla="*/ 1242149 h 1597025"/>
                <a:gd name="T14" fmla="*/ 531288 w 2143125"/>
                <a:gd name="T15" fmla="*/ 1081555 h 1597025"/>
                <a:gd name="T16" fmla="*/ 616755 w 2143125"/>
                <a:gd name="T17" fmla="*/ 873161 h 1597025"/>
                <a:gd name="T18" fmla="*/ 1793602 w 2143125"/>
                <a:gd name="T19" fmla="*/ 648696 h 1597025"/>
                <a:gd name="T20" fmla="*/ 1890429 w 2143125"/>
                <a:gd name="T21" fmla="*/ 826850 h 1597025"/>
                <a:gd name="T22" fmla="*/ 1893955 w 2143125"/>
                <a:gd name="T23" fmla="*/ 997719 h 1597025"/>
                <a:gd name="T24" fmla="*/ 1811228 w 2143125"/>
                <a:gd name="T25" fmla="*/ 1095258 h 1597025"/>
                <a:gd name="T26" fmla="*/ 1583730 w 2143125"/>
                <a:gd name="T27" fmla="*/ 1181514 h 1597025"/>
                <a:gd name="T28" fmla="*/ 1467631 w 2143125"/>
                <a:gd name="T29" fmla="*/ 1082095 h 1597025"/>
                <a:gd name="T30" fmla="*/ 1367044 w 2143125"/>
                <a:gd name="T31" fmla="*/ 822855 h 1597025"/>
                <a:gd name="T32" fmla="*/ 1287607 w 2143125"/>
                <a:gd name="T33" fmla="*/ 640469 h 1597025"/>
                <a:gd name="T34" fmla="*/ 637786 w 2143125"/>
                <a:gd name="T35" fmla="*/ 718735 h 1597025"/>
                <a:gd name="T36" fmla="*/ 475984 w 2143125"/>
                <a:gd name="T37" fmla="*/ 936375 h 1597025"/>
                <a:gd name="T38" fmla="*/ 436888 w 2143125"/>
                <a:gd name="T39" fmla="*/ 1185275 h 1597025"/>
                <a:gd name="T40" fmla="*/ 191242 w 2143125"/>
                <a:gd name="T41" fmla="*/ 1146495 h 1597025"/>
                <a:gd name="T42" fmla="*/ 46633 w 2143125"/>
                <a:gd name="T43" fmla="*/ 1053656 h 1597025"/>
                <a:gd name="T44" fmla="*/ 0 w 2143125"/>
                <a:gd name="T45" fmla="*/ 940371 h 1597025"/>
                <a:gd name="T46" fmla="*/ 50165 w 2143125"/>
                <a:gd name="T47" fmla="*/ 736128 h 1597025"/>
                <a:gd name="T48" fmla="*/ 952970 w 2143125"/>
                <a:gd name="T49" fmla="*/ 136844 h 1597025"/>
                <a:gd name="T50" fmla="*/ 1076540 w 2143125"/>
                <a:gd name="T51" fmla="*/ 163209 h 1597025"/>
                <a:gd name="T52" fmla="*/ 1174924 w 2143125"/>
                <a:gd name="T53" fmla="*/ 235007 h 1597025"/>
                <a:gd name="T54" fmla="*/ 1237061 w 2143125"/>
                <a:gd name="T55" fmla="*/ 340233 h 1597025"/>
                <a:gd name="T56" fmla="*/ 1251420 w 2143125"/>
                <a:gd name="T57" fmla="*/ 467116 h 1597025"/>
                <a:gd name="T58" fmla="*/ 1213290 w 2143125"/>
                <a:gd name="T59" fmla="*/ 585759 h 1597025"/>
                <a:gd name="T60" fmla="*/ 1132322 w 2143125"/>
                <a:gd name="T61" fmla="*/ 676861 h 1597025"/>
                <a:gd name="T62" fmla="*/ 1020756 w 2143125"/>
                <a:gd name="T63" fmla="*/ 728650 h 1597025"/>
                <a:gd name="T64" fmla="*/ 892716 w 2143125"/>
                <a:gd name="T65" fmla="*/ 730298 h 1597025"/>
                <a:gd name="T66" fmla="*/ 779502 w 2143125"/>
                <a:gd name="T67" fmla="*/ 680863 h 1597025"/>
                <a:gd name="T68" fmla="*/ 696652 w 2143125"/>
                <a:gd name="T69" fmla="*/ 592115 h 1597025"/>
                <a:gd name="T70" fmla="*/ 655933 w 2143125"/>
                <a:gd name="T71" fmla="*/ 474649 h 1597025"/>
                <a:gd name="T72" fmla="*/ 666760 w 2143125"/>
                <a:gd name="T73" fmla="*/ 347531 h 1597025"/>
                <a:gd name="T74" fmla="*/ 726308 w 2143125"/>
                <a:gd name="T75" fmla="*/ 240187 h 1597025"/>
                <a:gd name="T76" fmla="*/ 823046 w 2143125"/>
                <a:gd name="T77" fmla="*/ 166505 h 1597025"/>
                <a:gd name="T78" fmla="*/ 945438 w 2143125"/>
                <a:gd name="T79" fmla="*/ 136844 h 1597025"/>
                <a:gd name="T80" fmla="*/ 1618384 w 2143125"/>
                <a:gd name="T81" fmla="*/ 22111 h 1597025"/>
                <a:gd name="T82" fmla="*/ 1763195 w 2143125"/>
                <a:gd name="T83" fmla="*/ 163718 h 1597025"/>
                <a:gd name="T84" fmla="*/ 1787878 w 2143125"/>
                <a:gd name="T85" fmla="*/ 278038 h 1597025"/>
                <a:gd name="T86" fmla="*/ 1763195 w 2143125"/>
                <a:gd name="T87" fmla="*/ 392122 h 1597025"/>
                <a:gd name="T88" fmla="*/ 1618384 w 2143125"/>
                <a:gd name="T89" fmla="*/ 533963 h 1597025"/>
                <a:gd name="T90" fmla="*/ 1498492 w 2143125"/>
                <a:gd name="T91" fmla="*/ 555604 h 1597025"/>
                <a:gd name="T92" fmla="*/ 1344043 w 2143125"/>
                <a:gd name="T93" fmla="*/ 467159 h 1597025"/>
                <a:gd name="T94" fmla="*/ 1325941 w 2143125"/>
                <a:gd name="T95" fmla="*/ 314968 h 1597025"/>
                <a:gd name="T96" fmla="*/ 1255886 w 2143125"/>
                <a:gd name="T97" fmla="*/ 187946 h 1597025"/>
                <a:gd name="T98" fmla="*/ 1350390 w 2143125"/>
                <a:gd name="T99" fmla="*/ 51280 h 1597025"/>
                <a:gd name="T100" fmla="*/ 396165 w 2143125"/>
                <a:gd name="T101" fmla="*/ 0 h 1597025"/>
                <a:gd name="T102" fmla="*/ 564484 w 2143125"/>
                <a:gd name="T103" fmla="*/ 57396 h 1597025"/>
                <a:gd name="T104" fmla="*/ 645353 w 2143125"/>
                <a:gd name="T105" fmla="*/ 194532 h 1597025"/>
                <a:gd name="T106" fmla="*/ 578120 w 2143125"/>
                <a:gd name="T107" fmla="*/ 323201 h 1597025"/>
                <a:gd name="T108" fmla="*/ 564014 w 2143125"/>
                <a:gd name="T109" fmla="*/ 482449 h 1597025"/>
                <a:gd name="T110" fmla="*/ 396165 w 2143125"/>
                <a:gd name="T111" fmla="*/ 555840 h 1597025"/>
                <a:gd name="T112" fmla="*/ 281916 w 2143125"/>
                <a:gd name="T113" fmla="*/ 531141 h 1597025"/>
                <a:gd name="T114" fmla="*/ 140396 w 2143125"/>
                <a:gd name="T115" fmla="*/ 386242 h 1597025"/>
                <a:gd name="T116" fmla="*/ 118533 w 2143125"/>
                <a:gd name="T117" fmla="*/ 270745 h 1597025"/>
                <a:gd name="T118" fmla="*/ 145803 w 2143125"/>
                <a:gd name="T119" fmla="*/ 157366 h 1597025"/>
                <a:gd name="T120" fmla="*/ 294375 w 2143125"/>
                <a:gd name="T121" fmla="*/ 19524 h 15970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43125" h="1597025">
                  <a:moveTo>
                    <a:pt x="795561" y="879475"/>
                  </a:moveTo>
                  <a:lnTo>
                    <a:pt x="1072091" y="1110003"/>
                  </a:lnTo>
                  <a:lnTo>
                    <a:pt x="1348886" y="879475"/>
                  </a:lnTo>
                  <a:lnTo>
                    <a:pt x="1360276" y="888484"/>
                  </a:lnTo>
                  <a:lnTo>
                    <a:pt x="1371400" y="897758"/>
                  </a:lnTo>
                  <a:lnTo>
                    <a:pt x="1382525" y="907297"/>
                  </a:lnTo>
                  <a:lnTo>
                    <a:pt x="1393120" y="917101"/>
                  </a:lnTo>
                  <a:lnTo>
                    <a:pt x="1403186" y="927435"/>
                  </a:lnTo>
                  <a:lnTo>
                    <a:pt x="1413516" y="937504"/>
                  </a:lnTo>
                  <a:lnTo>
                    <a:pt x="1423316" y="948368"/>
                  </a:lnTo>
                  <a:lnTo>
                    <a:pt x="1432587" y="959497"/>
                  </a:lnTo>
                  <a:lnTo>
                    <a:pt x="1441857" y="970891"/>
                  </a:lnTo>
                  <a:lnTo>
                    <a:pt x="1450863" y="982550"/>
                  </a:lnTo>
                  <a:lnTo>
                    <a:pt x="1459074" y="994739"/>
                  </a:lnTo>
                  <a:lnTo>
                    <a:pt x="1467550" y="1006663"/>
                  </a:lnTo>
                  <a:lnTo>
                    <a:pt x="1475232" y="1019116"/>
                  </a:lnTo>
                  <a:lnTo>
                    <a:pt x="1482913" y="1032100"/>
                  </a:lnTo>
                  <a:lnTo>
                    <a:pt x="1490065" y="1044819"/>
                  </a:lnTo>
                  <a:lnTo>
                    <a:pt x="1496687" y="1057803"/>
                  </a:lnTo>
                  <a:lnTo>
                    <a:pt x="1503308" y="1071581"/>
                  </a:lnTo>
                  <a:lnTo>
                    <a:pt x="1509401" y="1085095"/>
                  </a:lnTo>
                  <a:lnTo>
                    <a:pt x="1515228" y="1098874"/>
                  </a:lnTo>
                  <a:lnTo>
                    <a:pt x="1520525" y="1113182"/>
                  </a:lnTo>
                  <a:lnTo>
                    <a:pt x="1525558" y="1127226"/>
                  </a:lnTo>
                  <a:lnTo>
                    <a:pt x="1530061" y="1141799"/>
                  </a:lnTo>
                  <a:lnTo>
                    <a:pt x="1534034" y="1156638"/>
                  </a:lnTo>
                  <a:lnTo>
                    <a:pt x="1538007" y="1171477"/>
                  </a:lnTo>
                  <a:lnTo>
                    <a:pt x="1541186" y="1186580"/>
                  </a:lnTo>
                  <a:lnTo>
                    <a:pt x="1544364" y="1201684"/>
                  </a:lnTo>
                  <a:lnTo>
                    <a:pt x="1546748" y="1217052"/>
                  </a:lnTo>
                  <a:lnTo>
                    <a:pt x="1548867" y="1232686"/>
                  </a:lnTo>
                  <a:lnTo>
                    <a:pt x="1550456" y="1248319"/>
                  </a:lnTo>
                  <a:lnTo>
                    <a:pt x="1551781" y="1264218"/>
                  </a:lnTo>
                  <a:lnTo>
                    <a:pt x="1552310" y="1280116"/>
                  </a:lnTo>
                  <a:lnTo>
                    <a:pt x="1552575" y="1296279"/>
                  </a:lnTo>
                  <a:lnTo>
                    <a:pt x="1552310" y="1305554"/>
                  </a:lnTo>
                  <a:lnTo>
                    <a:pt x="1551781" y="1314298"/>
                  </a:lnTo>
                  <a:lnTo>
                    <a:pt x="1550456" y="1323307"/>
                  </a:lnTo>
                  <a:lnTo>
                    <a:pt x="1548867" y="1332316"/>
                  </a:lnTo>
                  <a:lnTo>
                    <a:pt x="1547013" y="1341060"/>
                  </a:lnTo>
                  <a:lnTo>
                    <a:pt x="1544894" y="1349539"/>
                  </a:lnTo>
                  <a:lnTo>
                    <a:pt x="1542245" y="1358018"/>
                  </a:lnTo>
                  <a:lnTo>
                    <a:pt x="1539067" y="1366233"/>
                  </a:lnTo>
                  <a:lnTo>
                    <a:pt x="1535623" y="1374182"/>
                  </a:lnTo>
                  <a:lnTo>
                    <a:pt x="1531650" y="1382396"/>
                  </a:lnTo>
                  <a:lnTo>
                    <a:pt x="1527677" y="1390080"/>
                  </a:lnTo>
                  <a:lnTo>
                    <a:pt x="1522909" y="1397765"/>
                  </a:lnTo>
                  <a:lnTo>
                    <a:pt x="1518406" y="1405184"/>
                  </a:lnTo>
                  <a:lnTo>
                    <a:pt x="1513109" y="1412603"/>
                  </a:lnTo>
                  <a:lnTo>
                    <a:pt x="1507811" y="1420022"/>
                  </a:lnTo>
                  <a:lnTo>
                    <a:pt x="1501984" y="1427177"/>
                  </a:lnTo>
                  <a:lnTo>
                    <a:pt x="1495892" y="1433801"/>
                  </a:lnTo>
                  <a:lnTo>
                    <a:pt x="1489800" y="1440955"/>
                  </a:lnTo>
                  <a:lnTo>
                    <a:pt x="1483178" y="1447315"/>
                  </a:lnTo>
                  <a:lnTo>
                    <a:pt x="1476026" y="1453939"/>
                  </a:lnTo>
                  <a:lnTo>
                    <a:pt x="1469404" y="1460298"/>
                  </a:lnTo>
                  <a:lnTo>
                    <a:pt x="1461988" y="1466658"/>
                  </a:lnTo>
                  <a:lnTo>
                    <a:pt x="1454306" y="1472752"/>
                  </a:lnTo>
                  <a:lnTo>
                    <a:pt x="1446360" y="1478582"/>
                  </a:lnTo>
                  <a:lnTo>
                    <a:pt x="1438414" y="1484411"/>
                  </a:lnTo>
                  <a:lnTo>
                    <a:pt x="1430468" y="1490241"/>
                  </a:lnTo>
                  <a:lnTo>
                    <a:pt x="1421992" y="1495540"/>
                  </a:lnTo>
                  <a:lnTo>
                    <a:pt x="1413516" y="1501105"/>
                  </a:lnTo>
                  <a:lnTo>
                    <a:pt x="1404775" y="1506404"/>
                  </a:lnTo>
                  <a:lnTo>
                    <a:pt x="1395769" y="1511439"/>
                  </a:lnTo>
                  <a:lnTo>
                    <a:pt x="1387028" y="1516208"/>
                  </a:lnTo>
                  <a:lnTo>
                    <a:pt x="1377757" y="1521243"/>
                  </a:lnTo>
                  <a:lnTo>
                    <a:pt x="1359216" y="1530252"/>
                  </a:lnTo>
                  <a:lnTo>
                    <a:pt x="1340145" y="1538731"/>
                  </a:lnTo>
                  <a:lnTo>
                    <a:pt x="1320544" y="1546945"/>
                  </a:lnTo>
                  <a:lnTo>
                    <a:pt x="1300944" y="1554364"/>
                  </a:lnTo>
                  <a:lnTo>
                    <a:pt x="1280813" y="1560989"/>
                  </a:lnTo>
                  <a:lnTo>
                    <a:pt x="1260947" y="1567083"/>
                  </a:lnTo>
                  <a:lnTo>
                    <a:pt x="1241082" y="1573177"/>
                  </a:lnTo>
                  <a:lnTo>
                    <a:pt x="1220951" y="1577947"/>
                  </a:lnTo>
                  <a:lnTo>
                    <a:pt x="1200821" y="1582452"/>
                  </a:lnTo>
                  <a:lnTo>
                    <a:pt x="1181485" y="1586426"/>
                  </a:lnTo>
                  <a:lnTo>
                    <a:pt x="1161884" y="1589606"/>
                  </a:lnTo>
                  <a:lnTo>
                    <a:pt x="1142813" y="1592256"/>
                  </a:lnTo>
                  <a:lnTo>
                    <a:pt x="1124272" y="1594375"/>
                  </a:lnTo>
                  <a:lnTo>
                    <a:pt x="1106525" y="1595965"/>
                  </a:lnTo>
                  <a:lnTo>
                    <a:pt x="1088779" y="1596760"/>
                  </a:lnTo>
                  <a:lnTo>
                    <a:pt x="1072091" y="1597025"/>
                  </a:lnTo>
                  <a:lnTo>
                    <a:pt x="1055669" y="1596760"/>
                  </a:lnTo>
                  <a:lnTo>
                    <a:pt x="1037922" y="1595965"/>
                  </a:lnTo>
                  <a:lnTo>
                    <a:pt x="1020176" y="1594375"/>
                  </a:lnTo>
                  <a:lnTo>
                    <a:pt x="1001635" y="1592256"/>
                  </a:lnTo>
                  <a:lnTo>
                    <a:pt x="982299" y="1589606"/>
                  </a:lnTo>
                  <a:lnTo>
                    <a:pt x="963228" y="1586426"/>
                  </a:lnTo>
                  <a:lnTo>
                    <a:pt x="943627" y="1582452"/>
                  </a:lnTo>
                  <a:lnTo>
                    <a:pt x="923496" y="1577947"/>
                  </a:lnTo>
                  <a:lnTo>
                    <a:pt x="903631" y="1573177"/>
                  </a:lnTo>
                  <a:lnTo>
                    <a:pt x="883765" y="1567083"/>
                  </a:lnTo>
                  <a:lnTo>
                    <a:pt x="863634" y="1560989"/>
                  </a:lnTo>
                  <a:lnTo>
                    <a:pt x="843504" y="1554364"/>
                  </a:lnTo>
                  <a:lnTo>
                    <a:pt x="823903" y="1546945"/>
                  </a:lnTo>
                  <a:lnTo>
                    <a:pt x="804302" y="1538731"/>
                  </a:lnTo>
                  <a:lnTo>
                    <a:pt x="785496" y="1530252"/>
                  </a:lnTo>
                  <a:lnTo>
                    <a:pt x="766690" y="1521243"/>
                  </a:lnTo>
                  <a:lnTo>
                    <a:pt x="757419" y="1516208"/>
                  </a:lnTo>
                  <a:lnTo>
                    <a:pt x="748414" y="1511439"/>
                  </a:lnTo>
                  <a:lnTo>
                    <a:pt x="739673" y="1506404"/>
                  </a:lnTo>
                  <a:lnTo>
                    <a:pt x="730932" y="1501105"/>
                  </a:lnTo>
                  <a:lnTo>
                    <a:pt x="722720" y="1495540"/>
                  </a:lnTo>
                  <a:lnTo>
                    <a:pt x="714244" y="1490241"/>
                  </a:lnTo>
                  <a:lnTo>
                    <a:pt x="706033" y="1484411"/>
                  </a:lnTo>
                  <a:lnTo>
                    <a:pt x="697822" y="1478582"/>
                  </a:lnTo>
                  <a:lnTo>
                    <a:pt x="690141" y="1472752"/>
                  </a:lnTo>
                  <a:lnTo>
                    <a:pt x="682724" y="1466658"/>
                  </a:lnTo>
                  <a:lnTo>
                    <a:pt x="675308" y="1460298"/>
                  </a:lnTo>
                  <a:lnTo>
                    <a:pt x="668421" y="1453939"/>
                  </a:lnTo>
                  <a:lnTo>
                    <a:pt x="661534" y="1447315"/>
                  </a:lnTo>
                  <a:lnTo>
                    <a:pt x="655177" y="1440955"/>
                  </a:lnTo>
                  <a:lnTo>
                    <a:pt x="648555" y="1433801"/>
                  </a:lnTo>
                  <a:lnTo>
                    <a:pt x="642728" y="1427177"/>
                  </a:lnTo>
                  <a:lnTo>
                    <a:pt x="636901" y="1420022"/>
                  </a:lnTo>
                  <a:lnTo>
                    <a:pt x="631338" y="1412603"/>
                  </a:lnTo>
                  <a:lnTo>
                    <a:pt x="626306" y="1405184"/>
                  </a:lnTo>
                  <a:lnTo>
                    <a:pt x="621538" y="1397765"/>
                  </a:lnTo>
                  <a:lnTo>
                    <a:pt x="616770" y="1390080"/>
                  </a:lnTo>
                  <a:lnTo>
                    <a:pt x="612797" y="1382396"/>
                  </a:lnTo>
                  <a:lnTo>
                    <a:pt x="609089" y="1374182"/>
                  </a:lnTo>
                  <a:lnTo>
                    <a:pt x="605646" y="1366233"/>
                  </a:lnTo>
                  <a:lnTo>
                    <a:pt x="602467" y="1358018"/>
                  </a:lnTo>
                  <a:lnTo>
                    <a:pt x="599818" y="1349539"/>
                  </a:lnTo>
                  <a:lnTo>
                    <a:pt x="597434" y="1341060"/>
                  </a:lnTo>
                  <a:lnTo>
                    <a:pt x="595580" y="1332316"/>
                  </a:lnTo>
                  <a:lnTo>
                    <a:pt x="593991" y="1323307"/>
                  </a:lnTo>
                  <a:lnTo>
                    <a:pt x="592932" y="1314298"/>
                  </a:lnTo>
                  <a:lnTo>
                    <a:pt x="592402" y="1305554"/>
                  </a:lnTo>
                  <a:lnTo>
                    <a:pt x="592137" y="1296279"/>
                  </a:lnTo>
                  <a:lnTo>
                    <a:pt x="592402" y="1280116"/>
                  </a:lnTo>
                  <a:lnTo>
                    <a:pt x="592932" y="1264218"/>
                  </a:lnTo>
                  <a:lnTo>
                    <a:pt x="594256" y="1248319"/>
                  </a:lnTo>
                  <a:lnTo>
                    <a:pt x="595845" y="1232686"/>
                  </a:lnTo>
                  <a:lnTo>
                    <a:pt x="597699" y="1217052"/>
                  </a:lnTo>
                  <a:lnTo>
                    <a:pt x="600348" y="1201684"/>
                  </a:lnTo>
                  <a:lnTo>
                    <a:pt x="603262" y="1186580"/>
                  </a:lnTo>
                  <a:lnTo>
                    <a:pt x="606705" y="1171477"/>
                  </a:lnTo>
                  <a:lnTo>
                    <a:pt x="610413" y="1156638"/>
                  </a:lnTo>
                  <a:lnTo>
                    <a:pt x="614386" y="1141799"/>
                  </a:lnTo>
                  <a:lnTo>
                    <a:pt x="618889" y="1127226"/>
                  </a:lnTo>
                  <a:lnTo>
                    <a:pt x="623922" y="1113182"/>
                  </a:lnTo>
                  <a:lnTo>
                    <a:pt x="629484" y="1098874"/>
                  </a:lnTo>
                  <a:lnTo>
                    <a:pt x="635047" y="1085095"/>
                  </a:lnTo>
                  <a:lnTo>
                    <a:pt x="641139" y="1071581"/>
                  </a:lnTo>
                  <a:lnTo>
                    <a:pt x="647761" y="1057803"/>
                  </a:lnTo>
                  <a:lnTo>
                    <a:pt x="654383" y="1044819"/>
                  </a:lnTo>
                  <a:lnTo>
                    <a:pt x="661534" y="1032100"/>
                  </a:lnTo>
                  <a:lnTo>
                    <a:pt x="669216" y="1019116"/>
                  </a:lnTo>
                  <a:lnTo>
                    <a:pt x="676897" y="1006663"/>
                  </a:lnTo>
                  <a:lnTo>
                    <a:pt x="685373" y="994739"/>
                  </a:lnTo>
                  <a:lnTo>
                    <a:pt x="693849" y="982550"/>
                  </a:lnTo>
                  <a:lnTo>
                    <a:pt x="702590" y="970891"/>
                  </a:lnTo>
                  <a:lnTo>
                    <a:pt x="711861" y="959497"/>
                  </a:lnTo>
                  <a:lnTo>
                    <a:pt x="721396" y="948368"/>
                  </a:lnTo>
                  <a:lnTo>
                    <a:pt x="730932" y="937504"/>
                  </a:lnTo>
                  <a:lnTo>
                    <a:pt x="741262" y="927435"/>
                  </a:lnTo>
                  <a:lnTo>
                    <a:pt x="751327" y="917101"/>
                  </a:lnTo>
                  <a:lnTo>
                    <a:pt x="762187" y="907297"/>
                  </a:lnTo>
                  <a:lnTo>
                    <a:pt x="773047" y="897758"/>
                  </a:lnTo>
                  <a:lnTo>
                    <a:pt x="783907" y="888484"/>
                  </a:lnTo>
                  <a:lnTo>
                    <a:pt x="795561" y="879475"/>
                  </a:lnTo>
                  <a:close/>
                  <a:moveTo>
                    <a:pt x="1959370" y="676275"/>
                  </a:moveTo>
                  <a:lnTo>
                    <a:pt x="1969946" y="684738"/>
                  </a:lnTo>
                  <a:lnTo>
                    <a:pt x="1979729" y="692937"/>
                  </a:lnTo>
                  <a:lnTo>
                    <a:pt x="1989776" y="701929"/>
                  </a:lnTo>
                  <a:lnTo>
                    <a:pt x="1999294" y="710922"/>
                  </a:lnTo>
                  <a:lnTo>
                    <a:pt x="2008812" y="720443"/>
                  </a:lnTo>
                  <a:lnTo>
                    <a:pt x="2017802" y="729964"/>
                  </a:lnTo>
                  <a:lnTo>
                    <a:pt x="2026527" y="739750"/>
                  </a:lnTo>
                  <a:lnTo>
                    <a:pt x="2035252" y="750064"/>
                  </a:lnTo>
                  <a:lnTo>
                    <a:pt x="2043184" y="760379"/>
                  </a:lnTo>
                  <a:lnTo>
                    <a:pt x="2051380" y="771222"/>
                  </a:lnTo>
                  <a:lnTo>
                    <a:pt x="2059047" y="782330"/>
                  </a:lnTo>
                  <a:lnTo>
                    <a:pt x="2066450" y="793439"/>
                  </a:lnTo>
                  <a:lnTo>
                    <a:pt x="2073589" y="804811"/>
                  </a:lnTo>
                  <a:lnTo>
                    <a:pt x="2080199" y="816448"/>
                  </a:lnTo>
                  <a:lnTo>
                    <a:pt x="2086809" y="828350"/>
                  </a:lnTo>
                  <a:lnTo>
                    <a:pt x="2093154" y="840516"/>
                  </a:lnTo>
                  <a:lnTo>
                    <a:pt x="2098707" y="852946"/>
                  </a:lnTo>
                  <a:lnTo>
                    <a:pt x="2104259" y="865112"/>
                  </a:lnTo>
                  <a:lnTo>
                    <a:pt x="2109547" y="877807"/>
                  </a:lnTo>
                  <a:lnTo>
                    <a:pt x="2114306" y="890766"/>
                  </a:lnTo>
                  <a:lnTo>
                    <a:pt x="2118801" y="903990"/>
                  </a:lnTo>
                  <a:lnTo>
                    <a:pt x="2123031" y="917214"/>
                  </a:lnTo>
                  <a:lnTo>
                    <a:pt x="2126733" y="930438"/>
                  </a:lnTo>
                  <a:lnTo>
                    <a:pt x="2130170" y="944191"/>
                  </a:lnTo>
                  <a:lnTo>
                    <a:pt x="2133078" y="957943"/>
                  </a:lnTo>
                  <a:lnTo>
                    <a:pt x="2135722" y="971696"/>
                  </a:lnTo>
                  <a:lnTo>
                    <a:pt x="2137837" y="985978"/>
                  </a:lnTo>
                  <a:lnTo>
                    <a:pt x="2139688" y="1000260"/>
                  </a:lnTo>
                  <a:lnTo>
                    <a:pt x="2141274" y="1014277"/>
                  </a:lnTo>
                  <a:lnTo>
                    <a:pt x="2142068" y="1028823"/>
                  </a:lnTo>
                  <a:lnTo>
                    <a:pt x="2143125" y="1043370"/>
                  </a:lnTo>
                  <a:lnTo>
                    <a:pt x="2143125" y="1058180"/>
                  </a:lnTo>
                  <a:lnTo>
                    <a:pt x="2143125" y="1066644"/>
                  </a:lnTo>
                  <a:lnTo>
                    <a:pt x="2142332" y="1075107"/>
                  </a:lnTo>
                  <a:lnTo>
                    <a:pt x="2141274" y="1083306"/>
                  </a:lnTo>
                  <a:lnTo>
                    <a:pt x="2139952" y="1091769"/>
                  </a:lnTo>
                  <a:lnTo>
                    <a:pt x="2138102" y="1099703"/>
                  </a:lnTo>
                  <a:lnTo>
                    <a:pt x="2135987" y="1107373"/>
                  </a:lnTo>
                  <a:lnTo>
                    <a:pt x="2133607" y="1115043"/>
                  </a:lnTo>
                  <a:lnTo>
                    <a:pt x="2130699" y="1122713"/>
                  </a:lnTo>
                  <a:lnTo>
                    <a:pt x="2127261" y="1130383"/>
                  </a:lnTo>
                  <a:lnTo>
                    <a:pt x="2124089" y="1137788"/>
                  </a:lnTo>
                  <a:lnTo>
                    <a:pt x="2119858" y="1144929"/>
                  </a:lnTo>
                  <a:lnTo>
                    <a:pt x="2115892" y="1152070"/>
                  </a:lnTo>
                  <a:lnTo>
                    <a:pt x="2111398" y="1159211"/>
                  </a:lnTo>
                  <a:lnTo>
                    <a:pt x="2106639" y="1165823"/>
                  </a:lnTo>
                  <a:lnTo>
                    <a:pt x="2101880" y="1172699"/>
                  </a:lnTo>
                  <a:lnTo>
                    <a:pt x="2096327" y="1179047"/>
                  </a:lnTo>
                  <a:lnTo>
                    <a:pt x="2090775" y="1185658"/>
                  </a:lnTo>
                  <a:lnTo>
                    <a:pt x="2084958" y="1191741"/>
                  </a:lnTo>
                  <a:lnTo>
                    <a:pt x="2078877" y="1197824"/>
                  </a:lnTo>
                  <a:lnTo>
                    <a:pt x="2072532" y="1204172"/>
                  </a:lnTo>
                  <a:lnTo>
                    <a:pt x="2066186" y="1209990"/>
                  </a:lnTo>
                  <a:lnTo>
                    <a:pt x="2059312" y="1215809"/>
                  </a:lnTo>
                  <a:lnTo>
                    <a:pt x="2052173" y="1221363"/>
                  </a:lnTo>
                  <a:lnTo>
                    <a:pt x="2045034" y="1226917"/>
                  </a:lnTo>
                  <a:lnTo>
                    <a:pt x="2037631" y="1232471"/>
                  </a:lnTo>
                  <a:lnTo>
                    <a:pt x="2029964" y="1237761"/>
                  </a:lnTo>
                  <a:lnTo>
                    <a:pt x="2022296" y="1242521"/>
                  </a:lnTo>
                  <a:lnTo>
                    <a:pt x="2014629" y="1247546"/>
                  </a:lnTo>
                  <a:lnTo>
                    <a:pt x="2006433" y="1252571"/>
                  </a:lnTo>
                  <a:lnTo>
                    <a:pt x="1998236" y="1257067"/>
                  </a:lnTo>
                  <a:lnTo>
                    <a:pt x="1981315" y="1266324"/>
                  </a:lnTo>
                  <a:lnTo>
                    <a:pt x="1964129" y="1274523"/>
                  </a:lnTo>
                  <a:lnTo>
                    <a:pt x="1946679" y="1282722"/>
                  </a:lnTo>
                  <a:lnTo>
                    <a:pt x="1928436" y="1290127"/>
                  </a:lnTo>
                  <a:lnTo>
                    <a:pt x="1910193" y="1296739"/>
                  </a:lnTo>
                  <a:lnTo>
                    <a:pt x="1891685" y="1303351"/>
                  </a:lnTo>
                  <a:lnTo>
                    <a:pt x="1873177" y="1308905"/>
                  </a:lnTo>
                  <a:lnTo>
                    <a:pt x="1854670" y="1314195"/>
                  </a:lnTo>
                  <a:lnTo>
                    <a:pt x="1836426" y="1318691"/>
                  </a:lnTo>
                  <a:lnTo>
                    <a:pt x="1817919" y="1322922"/>
                  </a:lnTo>
                  <a:lnTo>
                    <a:pt x="1799675" y="1326360"/>
                  </a:lnTo>
                  <a:lnTo>
                    <a:pt x="1781696" y="1329534"/>
                  </a:lnTo>
                  <a:lnTo>
                    <a:pt x="1764246" y="1331915"/>
                  </a:lnTo>
                  <a:lnTo>
                    <a:pt x="1747061" y="1333766"/>
                  </a:lnTo>
                  <a:lnTo>
                    <a:pt x="1730404" y="1335353"/>
                  </a:lnTo>
                  <a:lnTo>
                    <a:pt x="1714276" y="1336146"/>
                  </a:lnTo>
                  <a:lnTo>
                    <a:pt x="1698676" y="1336675"/>
                  </a:lnTo>
                  <a:lnTo>
                    <a:pt x="1687836" y="1336146"/>
                  </a:lnTo>
                  <a:lnTo>
                    <a:pt x="1676467" y="1335617"/>
                  </a:lnTo>
                  <a:lnTo>
                    <a:pt x="1664834" y="1335088"/>
                  </a:lnTo>
                  <a:lnTo>
                    <a:pt x="1652671" y="1333766"/>
                  </a:lnTo>
                  <a:lnTo>
                    <a:pt x="1653993" y="1324509"/>
                  </a:lnTo>
                  <a:lnTo>
                    <a:pt x="1654787" y="1314988"/>
                  </a:lnTo>
                  <a:lnTo>
                    <a:pt x="1655844" y="1305202"/>
                  </a:lnTo>
                  <a:lnTo>
                    <a:pt x="1655844" y="1295681"/>
                  </a:lnTo>
                  <a:lnTo>
                    <a:pt x="1655580" y="1275845"/>
                  </a:lnTo>
                  <a:lnTo>
                    <a:pt x="1654787" y="1256274"/>
                  </a:lnTo>
                  <a:lnTo>
                    <a:pt x="1653465" y="1236703"/>
                  </a:lnTo>
                  <a:lnTo>
                    <a:pt x="1651085" y="1217660"/>
                  </a:lnTo>
                  <a:lnTo>
                    <a:pt x="1648705" y="1198618"/>
                  </a:lnTo>
                  <a:lnTo>
                    <a:pt x="1645268" y="1179840"/>
                  </a:lnTo>
                  <a:lnTo>
                    <a:pt x="1641567" y="1161062"/>
                  </a:lnTo>
                  <a:lnTo>
                    <a:pt x="1637601" y="1142549"/>
                  </a:lnTo>
                  <a:lnTo>
                    <a:pt x="1632842" y="1124300"/>
                  </a:lnTo>
                  <a:lnTo>
                    <a:pt x="1627554" y="1106051"/>
                  </a:lnTo>
                  <a:lnTo>
                    <a:pt x="1621737" y="1088595"/>
                  </a:lnTo>
                  <a:lnTo>
                    <a:pt x="1615392" y="1070875"/>
                  </a:lnTo>
                  <a:lnTo>
                    <a:pt x="1608782" y="1053684"/>
                  </a:lnTo>
                  <a:lnTo>
                    <a:pt x="1601379" y="1036758"/>
                  </a:lnTo>
                  <a:lnTo>
                    <a:pt x="1593711" y="1019831"/>
                  </a:lnTo>
                  <a:lnTo>
                    <a:pt x="1585515" y="1003434"/>
                  </a:lnTo>
                  <a:lnTo>
                    <a:pt x="1576790" y="987565"/>
                  </a:lnTo>
                  <a:lnTo>
                    <a:pt x="1567800" y="971432"/>
                  </a:lnTo>
                  <a:lnTo>
                    <a:pt x="1558282" y="956092"/>
                  </a:lnTo>
                  <a:lnTo>
                    <a:pt x="1548235" y="940752"/>
                  </a:lnTo>
                  <a:lnTo>
                    <a:pt x="1537924" y="925942"/>
                  </a:lnTo>
                  <a:lnTo>
                    <a:pt x="1527084" y="911395"/>
                  </a:lnTo>
                  <a:lnTo>
                    <a:pt x="1515979" y="897114"/>
                  </a:lnTo>
                  <a:lnTo>
                    <a:pt x="1504345" y="883361"/>
                  </a:lnTo>
                  <a:lnTo>
                    <a:pt x="1492183" y="870137"/>
                  </a:lnTo>
                  <a:lnTo>
                    <a:pt x="1480021" y="856913"/>
                  </a:lnTo>
                  <a:lnTo>
                    <a:pt x="1467330" y="844218"/>
                  </a:lnTo>
                  <a:lnTo>
                    <a:pt x="1454375" y="832052"/>
                  </a:lnTo>
                  <a:lnTo>
                    <a:pt x="1440891" y="820151"/>
                  </a:lnTo>
                  <a:lnTo>
                    <a:pt x="1427406" y="808778"/>
                  </a:lnTo>
                  <a:lnTo>
                    <a:pt x="1413129" y="797670"/>
                  </a:lnTo>
                  <a:lnTo>
                    <a:pt x="1398587" y="787356"/>
                  </a:lnTo>
                  <a:lnTo>
                    <a:pt x="1407841" y="776776"/>
                  </a:lnTo>
                  <a:lnTo>
                    <a:pt x="1416831" y="765933"/>
                  </a:lnTo>
                  <a:lnTo>
                    <a:pt x="1425027" y="755089"/>
                  </a:lnTo>
                  <a:lnTo>
                    <a:pt x="1433487" y="744246"/>
                  </a:lnTo>
                  <a:lnTo>
                    <a:pt x="1441155" y="732344"/>
                  </a:lnTo>
                  <a:lnTo>
                    <a:pt x="1448558" y="720707"/>
                  </a:lnTo>
                  <a:lnTo>
                    <a:pt x="1455697" y="709070"/>
                  </a:lnTo>
                  <a:lnTo>
                    <a:pt x="1462307" y="696640"/>
                  </a:lnTo>
                  <a:lnTo>
                    <a:pt x="1698676" y="893147"/>
                  </a:lnTo>
                  <a:lnTo>
                    <a:pt x="1959370" y="676275"/>
                  </a:lnTo>
                  <a:close/>
                  <a:moveTo>
                    <a:pt x="183882" y="676275"/>
                  </a:moveTo>
                  <a:lnTo>
                    <a:pt x="445396" y="893147"/>
                  </a:lnTo>
                  <a:lnTo>
                    <a:pt x="682270" y="696640"/>
                  </a:lnTo>
                  <a:lnTo>
                    <a:pt x="688894" y="709070"/>
                  </a:lnTo>
                  <a:lnTo>
                    <a:pt x="696048" y="720707"/>
                  </a:lnTo>
                  <a:lnTo>
                    <a:pt x="703466" y="732344"/>
                  </a:lnTo>
                  <a:lnTo>
                    <a:pt x="711415" y="744246"/>
                  </a:lnTo>
                  <a:lnTo>
                    <a:pt x="719364" y="755089"/>
                  </a:lnTo>
                  <a:lnTo>
                    <a:pt x="728108" y="765933"/>
                  </a:lnTo>
                  <a:lnTo>
                    <a:pt x="736852" y="776776"/>
                  </a:lnTo>
                  <a:lnTo>
                    <a:pt x="746125" y="787356"/>
                  </a:lnTo>
                  <a:lnTo>
                    <a:pt x="731552" y="797670"/>
                  </a:lnTo>
                  <a:lnTo>
                    <a:pt x="717509" y="808778"/>
                  </a:lnTo>
                  <a:lnTo>
                    <a:pt x="703731" y="820151"/>
                  </a:lnTo>
                  <a:lnTo>
                    <a:pt x="690483" y="832052"/>
                  </a:lnTo>
                  <a:lnTo>
                    <a:pt x="677235" y="844218"/>
                  </a:lnTo>
                  <a:lnTo>
                    <a:pt x="664517" y="856913"/>
                  </a:lnTo>
                  <a:lnTo>
                    <a:pt x="652329" y="870137"/>
                  </a:lnTo>
                  <a:lnTo>
                    <a:pt x="640141" y="883361"/>
                  </a:lnTo>
                  <a:lnTo>
                    <a:pt x="628748" y="897114"/>
                  </a:lnTo>
                  <a:lnTo>
                    <a:pt x="617355" y="911395"/>
                  </a:lnTo>
                  <a:lnTo>
                    <a:pt x="606491" y="925942"/>
                  </a:lnTo>
                  <a:lnTo>
                    <a:pt x="596158" y="940752"/>
                  </a:lnTo>
                  <a:lnTo>
                    <a:pt x="586090" y="956092"/>
                  </a:lnTo>
                  <a:lnTo>
                    <a:pt x="576551" y="971432"/>
                  </a:lnTo>
                  <a:lnTo>
                    <a:pt x="567542" y="987565"/>
                  </a:lnTo>
                  <a:lnTo>
                    <a:pt x="559064" y="1003434"/>
                  </a:lnTo>
                  <a:lnTo>
                    <a:pt x="550585" y="1019831"/>
                  </a:lnTo>
                  <a:lnTo>
                    <a:pt x="542901" y="1036758"/>
                  </a:lnTo>
                  <a:lnTo>
                    <a:pt x="535482" y="1053684"/>
                  </a:lnTo>
                  <a:lnTo>
                    <a:pt x="528858" y="1070875"/>
                  </a:lnTo>
                  <a:lnTo>
                    <a:pt x="522499" y="1088595"/>
                  </a:lnTo>
                  <a:lnTo>
                    <a:pt x="516670" y="1106051"/>
                  </a:lnTo>
                  <a:lnTo>
                    <a:pt x="511371" y="1124300"/>
                  </a:lnTo>
                  <a:lnTo>
                    <a:pt x="506602" y="1142549"/>
                  </a:lnTo>
                  <a:lnTo>
                    <a:pt x="502627" y="1161062"/>
                  </a:lnTo>
                  <a:lnTo>
                    <a:pt x="498918" y="1179840"/>
                  </a:lnTo>
                  <a:lnTo>
                    <a:pt x="495473" y="1198618"/>
                  </a:lnTo>
                  <a:lnTo>
                    <a:pt x="492824" y="1217660"/>
                  </a:lnTo>
                  <a:lnTo>
                    <a:pt x="490704" y="1236703"/>
                  </a:lnTo>
                  <a:lnTo>
                    <a:pt x="489114" y="1256274"/>
                  </a:lnTo>
                  <a:lnTo>
                    <a:pt x="488585" y="1275845"/>
                  </a:lnTo>
                  <a:lnTo>
                    <a:pt x="488320" y="1295681"/>
                  </a:lnTo>
                  <a:lnTo>
                    <a:pt x="488585" y="1305202"/>
                  </a:lnTo>
                  <a:lnTo>
                    <a:pt x="489114" y="1314988"/>
                  </a:lnTo>
                  <a:lnTo>
                    <a:pt x="490174" y="1324509"/>
                  </a:lnTo>
                  <a:lnTo>
                    <a:pt x="491499" y="1333766"/>
                  </a:lnTo>
                  <a:lnTo>
                    <a:pt x="479311" y="1335088"/>
                  </a:lnTo>
                  <a:lnTo>
                    <a:pt x="467653" y="1335617"/>
                  </a:lnTo>
                  <a:lnTo>
                    <a:pt x="456260" y="1336146"/>
                  </a:lnTo>
                  <a:lnTo>
                    <a:pt x="445396" y="1336675"/>
                  </a:lnTo>
                  <a:lnTo>
                    <a:pt x="429764" y="1336146"/>
                  </a:lnTo>
                  <a:lnTo>
                    <a:pt x="413601" y="1335353"/>
                  </a:lnTo>
                  <a:lnTo>
                    <a:pt x="396909" y="1333766"/>
                  </a:lnTo>
                  <a:lnTo>
                    <a:pt x="379686" y="1331915"/>
                  </a:lnTo>
                  <a:lnTo>
                    <a:pt x="362199" y="1329534"/>
                  </a:lnTo>
                  <a:lnTo>
                    <a:pt x="344182" y="1326360"/>
                  </a:lnTo>
                  <a:lnTo>
                    <a:pt x="325900" y="1322922"/>
                  </a:lnTo>
                  <a:lnTo>
                    <a:pt x="307352" y="1318691"/>
                  </a:lnTo>
                  <a:lnTo>
                    <a:pt x="288805" y="1314195"/>
                  </a:lnTo>
                  <a:lnTo>
                    <a:pt x="270523" y="1308905"/>
                  </a:lnTo>
                  <a:lnTo>
                    <a:pt x="251976" y="1303351"/>
                  </a:lnTo>
                  <a:lnTo>
                    <a:pt x="233429" y="1296739"/>
                  </a:lnTo>
                  <a:lnTo>
                    <a:pt x="215147" y="1290127"/>
                  </a:lnTo>
                  <a:lnTo>
                    <a:pt x="196865" y="1282722"/>
                  </a:lnTo>
                  <a:lnTo>
                    <a:pt x="179377" y="1274523"/>
                  </a:lnTo>
                  <a:lnTo>
                    <a:pt x="162155" y="1266324"/>
                  </a:lnTo>
                  <a:lnTo>
                    <a:pt x="145197" y="1257067"/>
                  </a:lnTo>
                  <a:lnTo>
                    <a:pt x="136984" y="1252571"/>
                  </a:lnTo>
                  <a:lnTo>
                    <a:pt x="128770" y="1247546"/>
                  </a:lnTo>
                  <a:lnTo>
                    <a:pt x="121086" y="1242521"/>
                  </a:lnTo>
                  <a:lnTo>
                    <a:pt x="113402" y="1237761"/>
                  </a:lnTo>
                  <a:lnTo>
                    <a:pt x="105719" y="1232471"/>
                  </a:lnTo>
                  <a:lnTo>
                    <a:pt x="98300" y="1226917"/>
                  </a:lnTo>
                  <a:lnTo>
                    <a:pt x="91146" y="1221363"/>
                  </a:lnTo>
                  <a:lnTo>
                    <a:pt x="83992" y="1215809"/>
                  </a:lnTo>
                  <a:lnTo>
                    <a:pt x="77103" y="1209990"/>
                  </a:lnTo>
                  <a:lnTo>
                    <a:pt x="70744" y="1204172"/>
                  </a:lnTo>
                  <a:lnTo>
                    <a:pt x="64120" y="1197824"/>
                  </a:lnTo>
                  <a:lnTo>
                    <a:pt x="58291" y="1191741"/>
                  </a:lnTo>
                  <a:lnTo>
                    <a:pt x="52462" y="1185658"/>
                  </a:lnTo>
                  <a:lnTo>
                    <a:pt x="46898" y="1179047"/>
                  </a:lnTo>
                  <a:lnTo>
                    <a:pt x="41334" y="1172699"/>
                  </a:lnTo>
                  <a:lnTo>
                    <a:pt x="36564" y="1165823"/>
                  </a:lnTo>
                  <a:lnTo>
                    <a:pt x="31795" y="1159211"/>
                  </a:lnTo>
                  <a:lnTo>
                    <a:pt x="27291" y="1152070"/>
                  </a:lnTo>
                  <a:lnTo>
                    <a:pt x="23051" y="1144929"/>
                  </a:lnTo>
                  <a:lnTo>
                    <a:pt x="19077" y="1137788"/>
                  </a:lnTo>
                  <a:lnTo>
                    <a:pt x="15897" y="1130383"/>
                  </a:lnTo>
                  <a:lnTo>
                    <a:pt x="12453" y="1122713"/>
                  </a:lnTo>
                  <a:lnTo>
                    <a:pt x="9538" y="1115043"/>
                  </a:lnTo>
                  <a:lnTo>
                    <a:pt x="7154" y="1107373"/>
                  </a:lnTo>
                  <a:lnTo>
                    <a:pt x="5034" y="1099703"/>
                  </a:lnTo>
                  <a:lnTo>
                    <a:pt x="3179" y="1091769"/>
                  </a:lnTo>
                  <a:lnTo>
                    <a:pt x="1855" y="1083306"/>
                  </a:lnTo>
                  <a:lnTo>
                    <a:pt x="530" y="1075107"/>
                  </a:lnTo>
                  <a:lnTo>
                    <a:pt x="265" y="1066644"/>
                  </a:lnTo>
                  <a:lnTo>
                    <a:pt x="0" y="1058180"/>
                  </a:lnTo>
                  <a:lnTo>
                    <a:pt x="265" y="1043370"/>
                  </a:lnTo>
                  <a:lnTo>
                    <a:pt x="1060" y="1028823"/>
                  </a:lnTo>
                  <a:lnTo>
                    <a:pt x="1855" y="1014277"/>
                  </a:lnTo>
                  <a:lnTo>
                    <a:pt x="3444" y="1000260"/>
                  </a:lnTo>
                  <a:lnTo>
                    <a:pt x="5299" y="985978"/>
                  </a:lnTo>
                  <a:lnTo>
                    <a:pt x="7419" y="971696"/>
                  </a:lnTo>
                  <a:lnTo>
                    <a:pt x="10333" y="957943"/>
                  </a:lnTo>
                  <a:lnTo>
                    <a:pt x="12983" y="944191"/>
                  </a:lnTo>
                  <a:lnTo>
                    <a:pt x="16427" y="930438"/>
                  </a:lnTo>
                  <a:lnTo>
                    <a:pt x="20137" y="917214"/>
                  </a:lnTo>
                  <a:lnTo>
                    <a:pt x="24376" y="903990"/>
                  </a:lnTo>
                  <a:lnTo>
                    <a:pt x="28615" y="890766"/>
                  </a:lnTo>
                  <a:lnTo>
                    <a:pt x="33650" y="877807"/>
                  </a:lnTo>
                  <a:lnTo>
                    <a:pt x="38949" y="865112"/>
                  </a:lnTo>
                  <a:lnTo>
                    <a:pt x="44513" y="852946"/>
                  </a:lnTo>
                  <a:lnTo>
                    <a:pt x="50342" y="840516"/>
                  </a:lnTo>
                  <a:lnTo>
                    <a:pt x="56436" y="828350"/>
                  </a:lnTo>
                  <a:lnTo>
                    <a:pt x="63060" y="816448"/>
                  </a:lnTo>
                  <a:lnTo>
                    <a:pt x="69684" y="804811"/>
                  </a:lnTo>
                  <a:lnTo>
                    <a:pt x="76838" y="793439"/>
                  </a:lnTo>
                  <a:lnTo>
                    <a:pt x="84257" y="782330"/>
                  </a:lnTo>
                  <a:lnTo>
                    <a:pt x="91941" y="771222"/>
                  </a:lnTo>
                  <a:lnTo>
                    <a:pt x="100154" y="760379"/>
                  </a:lnTo>
                  <a:lnTo>
                    <a:pt x="108368" y="750064"/>
                  </a:lnTo>
                  <a:lnTo>
                    <a:pt x="116582" y="739750"/>
                  </a:lnTo>
                  <a:lnTo>
                    <a:pt x="125591" y="729964"/>
                  </a:lnTo>
                  <a:lnTo>
                    <a:pt x="134864" y="720443"/>
                  </a:lnTo>
                  <a:lnTo>
                    <a:pt x="144138" y="710922"/>
                  </a:lnTo>
                  <a:lnTo>
                    <a:pt x="153676" y="701929"/>
                  </a:lnTo>
                  <a:lnTo>
                    <a:pt x="163745" y="692937"/>
                  </a:lnTo>
                  <a:lnTo>
                    <a:pt x="173813" y="684738"/>
                  </a:lnTo>
                  <a:lnTo>
                    <a:pt x="183882" y="676275"/>
                  </a:lnTo>
                  <a:close/>
                  <a:moveTo>
                    <a:pt x="1063618" y="153988"/>
                  </a:moveTo>
                  <a:lnTo>
                    <a:pt x="1072091" y="153988"/>
                  </a:lnTo>
                  <a:lnTo>
                    <a:pt x="1080830" y="153988"/>
                  </a:lnTo>
                  <a:lnTo>
                    <a:pt x="1089568" y="154253"/>
                  </a:lnTo>
                  <a:lnTo>
                    <a:pt x="1098041" y="155048"/>
                  </a:lnTo>
                  <a:lnTo>
                    <a:pt x="1106779" y="155577"/>
                  </a:lnTo>
                  <a:lnTo>
                    <a:pt x="1114988" y="156902"/>
                  </a:lnTo>
                  <a:lnTo>
                    <a:pt x="1123726" y="157697"/>
                  </a:lnTo>
                  <a:lnTo>
                    <a:pt x="1131934" y="159286"/>
                  </a:lnTo>
                  <a:lnTo>
                    <a:pt x="1140143" y="160875"/>
                  </a:lnTo>
                  <a:lnTo>
                    <a:pt x="1148351" y="162730"/>
                  </a:lnTo>
                  <a:lnTo>
                    <a:pt x="1156295" y="164584"/>
                  </a:lnTo>
                  <a:lnTo>
                    <a:pt x="1164504" y="166703"/>
                  </a:lnTo>
                  <a:lnTo>
                    <a:pt x="1172447" y="169087"/>
                  </a:lnTo>
                  <a:lnTo>
                    <a:pt x="1180391" y="171471"/>
                  </a:lnTo>
                  <a:lnTo>
                    <a:pt x="1188070" y="174385"/>
                  </a:lnTo>
                  <a:lnTo>
                    <a:pt x="1196014" y="177564"/>
                  </a:lnTo>
                  <a:lnTo>
                    <a:pt x="1203693" y="180478"/>
                  </a:lnTo>
                  <a:lnTo>
                    <a:pt x="1211107" y="183656"/>
                  </a:lnTo>
                  <a:lnTo>
                    <a:pt x="1218521" y="187365"/>
                  </a:lnTo>
                  <a:lnTo>
                    <a:pt x="1225935" y="190808"/>
                  </a:lnTo>
                  <a:lnTo>
                    <a:pt x="1232820" y="194782"/>
                  </a:lnTo>
                  <a:lnTo>
                    <a:pt x="1239969" y="198755"/>
                  </a:lnTo>
                  <a:lnTo>
                    <a:pt x="1247118" y="202729"/>
                  </a:lnTo>
                  <a:lnTo>
                    <a:pt x="1254003" y="206967"/>
                  </a:lnTo>
                  <a:lnTo>
                    <a:pt x="1260623" y="211470"/>
                  </a:lnTo>
                  <a:lnTo>
                    <a:pt x="1267507" y="215974"/>
                  </a:lnTo>
                  <a:lnTo>
                    <a:pt x="1273862" y="221007"/>
                  </a:lnTo>
                  <a:lnTo>
                    <a:pt x="1280482" y="226040"/>
                  </a:lnTo>
                  <a:lnTo>
                    <a:pt x="1286837" y="230808"/>
                  </a:lnTo>
                  <a:lnTo>
                    <a:pt x="1293192" y="236106"/>
                  </a:lnTo>
                  <a:lnTo>
                    <a:pt x="1299017" y="241668"/>
                  </a:lnTo>
                  <a:lnTo>
                    <a:pt x="1305108" y="247231"/>
                  </a:lnTo>
                  <a:lnTo>
                    <a:pt x="1310668" y="252794"/>
                  </a:lnTo>
                  <a:lnTo>
                    <a:pt x="1316494" y="258622"/>
                  </a:lnTo>
                  <a:lnTo>
                    <a:pt x="1321790" y="264449"/>
                  </a:lnTo>
                  <a:lnTo>
                    <a:pt x="1327350" y="270277"/>
                  </a:lnTo>
                  <a:lnTo>
                    <a:pt x="1332646" y="276634"/>
                  </a:lnTo>
                  <a:lnTo>
                    <a:pt x="1337412" y="282992"/>
                  </a:lnTo>
                  <a:lnTo>
                    <a:pt x="1342443" y="289349"/>
                  </a:lnTo>
                  <a:lnTo>
                    <a:pt x="1347474" y="295972"/>
                  </a:lnTo>
                  <a:lnTo>
                    <a:pt x="1351976" y="302859"/>
                  </a:lnTo>
                  <a:lnTo>
                    <a:pt x="1356212" y="309482"/>
                  </a:lnTo>
                  <a:lnTo>
                    <a:pt x="1360714" y="316369"/>
                  </a:lnTo>
                  <a:lnTo>
                    <a:pt x="1364951" y="323521"/>
                  </a:lnTo>
                  <a:lnTo>
                    <a:pt x="1368922" y="330408"/>
                  </a:lnTo>
                  <a:lnTo>
                    <a:pt x="1372629" y="337560"/>
                  </a:lnTo>
                  <a:lnTo>
                    <a:pt x="1376337" y="344977"/>
                  </a:lnTo>
                  <a:lnTo>
                    <a:pt x="1379779" y="352395"/>
                  </a:lnTo>
                  <a:lnTo>
                    <a:pt x="1383221" y="359812"/>
                  </a:lnTo>
                  <a:lnTo>
                    <a:pt x="1386134" y="367494"/>
                  </a:lnTo>
                  <a:lnTo>
                    <a:pt x="1389047" y="375176"/>
                  </a:lnTo>
                  <a:lnTo>
                    <a:pt x="1391694" y="382857"/>
                  </a:lnTo>
                  <a:lnTo>
                    <a:pt x="1394342" y="391069"/>
                  </a:lnTo>
                  <a:lnTo>
                    <a:pt x="1396725" y="398751"/>
                  </a:lnTo>
                  <a:lnTo>
                    <a:pt x="1398844" y="406963"/>
                  </a:lnTo>
                  <a:lnTo>
                    <a:pt x="1400962" y="415175"/>
                  </a:lnTo>
                  <a:lnTo>
                    <a:pt x="1402551" y="423122"/>
                  </a:lnTo>
                  <a:lnTo>
                    <a:pt x="1404404" y="431333"/>
                  </a:lnTo>
                  <a:lnTo>
                    <a:pt x="1405728" y="439810"/>
                  </a:lnTo>
                  <a:lnTo>
                    <a:pt x="1406788" y="448022"/>
                  </a:lnTo>
                  <a:lnTo>
                    <a:pt x="1407847" y="456763"/>
                  </a:lnTo>
                  <a:lnTo>
                    <a:pt x="1408376" y="465240"/>
                  </a:lnTo>
                  <a:lnTo>
                    <a:pt x="1409171" y="473717"/>
                  </a:lnTo>
                  <a:lnTo>
                    <a:pt x="1409435" y="482458"/>
                  </a:lnTo>
                  <a:lnTo>
                    <a:pt x="1409700" y="491200"/>
                  </a:lnTo>
                  <a:lnTo>
                    <a:pt x="1409435" y="499941"/>
                  </a:lnTo>
                  <a:lnTo>
                    <a:pt x="1409171" y="508683"/>
                  </a:lnTo>
                  <a:lnTo>
                    <a:pt x="1408376" y="517159"/>
                  </a:lnTo>
                  <a:lnTo>
                    <a:pt x="1407847" y="525636"/>
                  </a:lnTo>
                  <a:lnTo>
                    <a:pt x="1406788" y="534113"/>
                  </a:lnTo>
                  <a:lnTo>
                    <a:pt x="1405728" y="542589"/>
                  </a:lnTo>
                  <a:lnTo>
                    <a:pt x="1404404" y="550801"/>
                  </a:lnTo>
                  <a:lnTo>
                    <a:pt x="1402551" y="559278"/>
                  </a:lnTo>
                  <a:lnTo>
                    <a:pt x="1400962" y="567489"/>
                  </a:lnTo>
                  <a:lnTo>
                    <a:pt x="1398844" y="575436"/>
                  </a:lnTo>
                  <a:lnTo>
                    <a:pt x="1396725" y="583648"/>
                  </a:lnTo>
                  <a:lnTo>
                    <a:pt x="1394342" y="591595"/>
                  </a:lnTo>
                  <a:lnTo>
                    <a:pt x="1391694" y="599277"/>
                  </a:lnTo>
                  <a:lnTo>
                    <a:pt x="1389047" y="607224"/>
                  </a:lnTo>
                  <a:lnTo>
                    <a:pt x="1386134" y="614641"/>
                  </a:lnTo>
                  <a:lnTo>
                    <a:pt x="1383221" y="622323"/>
                  </a:lnTo>
                  <a:lnTo>
                    <a:pt x="1379779" y="630270"/>
                  </a:lnTo>
                  <a:lnTo>
                    <a:pt x="1376337" y="637422"/>
                  </a:lnTo>
                  <a:lnTo>
                    <a:pt x="1372629" y="644574"/>
                  </a:lnTo>
                  <a:lnTo>
                    <a:pt x="1368922" y="651991"/>
                  </a:lnTo>
                  <a:lnTo>
                    <a:pt x="1364951" y="659143"/>
                  </a:lnTo>
                  <a:lnTo>
                    <a:pt x="1360714" y="666295"/>
                  </a:lnTo>
                  <a:lnTo>
                    <a:pt x="1356212" y="672918"/>
                  </a:lnTo>
                  <a:lnTo>
                    <a:pt x="1351976" y="679805"/>
                  </a:lnTo>
                  <a:lnTo>
                    <a:pt x="1347474" y="686427"/>
                  </a:lnTo>
                  <a:lnTo>
                    <a:pt x="1342443" y="693050"/>
                  </a:lnTo>
                  <a:lnTo>
                    <a:pt x="1337412" y="699672"/>
                  </a:lnTo>
                  <a:lnTo>
                    <a:pt x="1332646" y="705765"/>
                  </a:lnTo>
                  <a:lnTo>
                    <a:pt x="1327350" y="711857"/>
                  </a:lnTo>
                  <a:lnTo>
                    <a:pt x="1321790" y="718215"/>
                  </a:lnTo>
                  <a:lnTo>
                    <a:pt x="1316494" y="724043"/>
                  </a:lnTo>
                  <a:lnTo>
                    <a:pt x="1310668" y="729870"/>
                  </a:lnTo>
                  <a:lnTo>
                    <a:pt x="1305108" y="735433"/>
                  </a:lnTo>
                  <a:lnTo>
                    <a:pt x="1299017" y="740996"/>
                  </a:lnTo>
                  <a:lnTo>
                    <a:pt x="1293192" y="746294"/>
                  </a:lnTo>
                  <a:lnTo>
                    <a:pt x="1286837" y="751327"/>
                  </a:lnTo>
                  <a:lnTo>
                    <a:pt x="1280482" y="756625"/>
                  </a:lnTo>
                  <a:lnTo>
                    <a:pt x="1273862" y="761658"/>
                  </a:lnTo>
                  <a:lnTo>
                    <a:pt x="1267507" y="766161"/>
                  </a:lnTo>
                  <a:lnTo>
                    <a:pt x="1260623" y="770929"/>
                  </a:lnTo>
                  <a:lnTo>
                    <a:pt x="1254003" y="775432"/>
                  </a:lnTo>
                  <a:lnTo>
                    <a:pt x="1247118" y="779670"/>
                  </a:lnTo>
                  <a:lnTo>
                    <a:pt x="1239969" y="783909"/>
                  </a:lnTo>
                  <a:lnTo>
                    <a:pt x="1232820" y="787882"/>
                  </a:lnTo>
                  <a:lnTo>
                    <a:pt x="1225935" y="791591"/>
                  </a:lnTo>
                  <a:lnTo>
                    <a:pt x="1218521" y="795299"/>
                  </a:lnTo>
                  <a:lnTo>
                    <a:pt x="1211107" y="798743"/>
                  </a:lnTo>
                  <a:lnTo>
                    <a:pt x="1203693" y="801922"/>
                  </a:lnTo>
                  <a:lnTo>
                    <a:pt x="1196014" y="805100"/>
                  </a:lnTo>
                  <a:lnTo>
                    <a:pt x="1188070" y="807749"/>
                  </a:lnTo>
                  <a:lnTo>
                    <a:pt x="1180391" y="810663"/>
                  </a:lnTo>
                  <a:lnTo>
                    <a:pt x="1172447" y="813312"/>
                  </a:lnTo>
                  <a:lnTo>
                    <a:pt x="1164504" y="815696"/>
                  </a:lnTo>
                  <a:lnTo>
                    <a:pt x="1156295" y="817815"/>
                  </a:lnTo>
                  <a:lnTo>
                    <a:pt x="1148351" y="819935"/>
                  </a:lnTo>
                  <a:lnTo>
                    <a:pt x="1140143" y="821789"/>
                  </a:lnTo>
                  <a:lnTo>
                    <a:pt x="1131934" y="823378"/>
                  </a:lnTo>
                  <a:lnTo>
                    <a:pt x="1123726" y="824438"/>
                  </a:lnTo>
                  <a:lnTo>
                    <a:pt x="1114988" y="825762"/>
                  </a:lnTo>
                  <a:lnTo>
                    <a:pt x="1106779" y="826822"/>
                  </a:lnTo>
                  <a:lnTo>
                    <a:pt x="1098041" y="827617"/>
                  </a:lnTo>
                  <a:lnTo>
                    <a:pt x="1089568" y="827881"/>
                  </a:lnTo>
                  <a:lnTo>
                    <a:pt x="1080830" y="828146"/>
                  </a:lnTo>
                  <a:lnTo>
                    <a:pt x="1072091" y="828676"/>
                  </a:lnTo>
                  <a:lnTo>
                    <a:pt x="1063618" y="828146"/>
                  </a:lnTo>
                  <a:lnTo>
                    <a:pt x="1054880" y="827881"/>
                  </a:lnTo>
                  <a:lnTo>
                    <a:pt x="1046407" y="827617"/>
                  </a:lnTo>
                  <a:lnTo>
                    <a:pt x="1037669" y="826822"/>
                  </a:lnTo>
                  <a:lnTo>
                    <a:pt x="1029460" y="825762"/>
                  </a:lnTo>
                  <a:lnTo>
                    <a:pt x="1020987" y="824438"/>
                  </a:lnTo>
                  <a:lnTo>
                    <a:pt x="1012778" y="823378"/>
                  </a:lnTo>
                  <a:lnTo>
                    <a:pt x="1004305" y="821789"/>
                  </a:lnTo>
                  <a:lnTo>
                    <a:pt x="996096" y="819935"/>
                  </a:lnTo>
                  <a:lnTo>
                    <a:pt x="987888" y="817815"/>
                  </a:lnTo>
                  <a:lnTo>
                    <a:pt x="979944" y="815696"/>
                  </a:lnTo>
                  <a:lnTo>
                    <a:pt x="972000" y="813312"/>
                  </a:lnTo>
                  <a:lnTo>
                    <a:pt x="964321" y="810663"/>
                  </a:lnTo>
                  <a:lnTo>
                    <a:pt x="956113" y="807749"/>
                  </a:lnTo>
                  <a:lnTo>
                    <a:pt x="948434" y="805100"/>
                  </a:lnTo>
                  <a:lnTo>
                    <a:pt x="941020" y="801922"/>
                  </a:lnTo>
                  <a:lnTo>
                    <a:pt x="933341" y="798743"/>
                  </a:lnTo>
                  <a:lnTo>
                    <a:pt x="925927" y="795299"/>
                  </a:lnTo>
                  <a:lnTo>
                    <a:pt x="918513" y="791591"/>
                  </a:lnTo>
                  <a:lnTo>
                    <a:pt x="911628" y="787882"/>
                  </a:lnTo>
                  <a:lnTo>
                    <a:pt x="904479" y="783909"/>
                  </a:lnTo>
                  <a:lnTo>
                    <a:pt x="897329" y="779670"/>
                  </a:lnTo>
                  <a:lnTo>
                    <a:pt x="890445" y="775432"/>
                  </a:lnTo>
                  <a:lnTo>
                    <a:pt x="883825" y="770929"/>
                  </a:lnTo>
                  <a:lnTo>
                    <a:pt x="876940" y="766161"/>
                  </a:lnTo>
                  <a:lnTo>
                    <a:pt x="870585" y="761658"/>
                  </a:lnTo>
                  <a:lnTo>
                    <a:pt x="863965" y="756625"/>
                  </a:lnTo>
                  <a:lnTo>
                    <a:pt x="857875" y="751327"/>
                  </a:lnTo>
                  <a:lnTo>
                    <a:pt x="851785" y="746294"/>
                  </a:lnTo>
                  <a:lnTo>
                    <a:pt x="845430" y="740996"/>
                  </a:lnTo>
                  <a:lnTo>
                    <a:pt x="839605" y="735433"/>
                  </a:lnTo>
                  <a:lnTo>
                    <a:pt x="833779" y="729870"/>
                  </a:lnTo>
                  <a:lnTo>
                    <a:pt x="828219" y="724043"/>
                  </a:lnTo>
                  <a:lnTo>
                    <a:pt x="822658" y="718215"/>
                  </a:lnTo>
                  <a:lnTo>
                    <a:pt x="817097" y="711857"/>
                  </a:lnTo>
                  <a:lnTo>
                    <a:pt x="812066" y="705765"/>
                  </a:lnTo>
                  <a:lnTo>
                    <a:pt x="807035" y="699672"/>
                  </a:lnTo>
                  <a:lnTo>
                    <a:pt x="802004" y="693050"/>
                  </a:lnTo>
                  <a:lnTo>
                    <a:pt x="797503" y="686427"/>
                  </a:lnTo>
                  <a:lnTo>
                    <a:pt x="792737" y="679805"/>
                  </a:lnTo>
                  <a:lnTo>
                    <a:pt x="788235" y="672918"/>
                  </a:lnTo>
                  <a:lnTo>
                    <a:pt x="783734" y="666295"/>
                  </a:lnTo>
                  <a:lnTo>
                    <a:pt x="779762" y="659143"/>
                  </a:lnTo>
                  <a:lnTo>
                    <a:pt x="775790" y="651991"/>
                  </a:lnTo>
                  <a:lnTo>
                    <a:pt x="771818" y="644574"/>
                  </a:lnTo>
                  <a:lnTo>
                    <a:pt x="768376" y="637422"/>
                  </a:lnTo>
                  <a:lnTo>
                    <a:pt x="764669" y="630270"/>
                  </a:lnTo>
                  <a:lnTo>
                    <a:pt x="761491" y="622323"/>
                  </a:lnTo>
                  <a:lnTo>
                    <a:pt x="758579" y="614641"/>
                  </a:lnTo>
                  <a:lnTo>
                    <a:pt x="755401" y="607224"/>
                  </a:lnTo>
                  <a:lnTo>
                    <a:pt x="752753" y="599277"/>
                  </a:lnTo>
                  <a:lnTo>
                    <a:pt x="750105" y="591595"/>
                  </a:lnTo>
                  <a:lnTo>
                    <a:pt x="747722" y="583648"/>
                  </a:lnTo>
                  <a:lnTo>
                    <a:pt x="745604" y="575436"/>
                  </a:lnTo>
                  <a:lnTo>
                    <a:pt x="743750" y="567489"/>
                  </a:lnTo>
                  <a:lnTo>
                    <a:pt x="741897" y="559278"/>
                  </a:lnTo>
                  <a:lnTo>
                    <a:pt x="740308" y="550801"/>
                  </a:lnTo>
                  <a:lnTo>
                    <a:pt x="738719" y="542589"/>
                  </a:lnTo>
                  <a:lnTo>
                    <a:pt x="737925" y="534113"/>
                  </a:lnTo>
                  <a:lnTo>
                    <a:pt x="736601" y="525636"/>
                  </a:lnTo>
                  <a:lnTo>
                    <a:pt x="736071" y="517159"/>
                  </a:lnTo>
                  <a:lnTo>
                    <a:pt x="735277" y="508683"/>
                  </a:lnTo>
                  <a:lnTo>
                    <a:pt x="735012" y="499941"/>
                  </a:lnTo>
                  <a:lnTo>
                    <a:pt x="735012" y="491200"/>
                  </a:lnTo>
                  <a:lnTo>
                    <a:pt x="735012" y="482458"/>
                  </a:lnTo>
                  <a:lnTo>
                    <a:pt x="735277" y="473717"/>
                  </a:lnTo>
                  <a:lnTo>
                    <a:pt x="736071" y="465240"/>
                  </a:lnTo>
                  <a:lnTo>
                    <a:pt x="736601" y="456763"/>
                  </a:lnTo>
                  <a:lnTo>
                    <a:pt x="737925" y="448022"/>
                  </a:lnTo>
                  <a:lnTo>
                    <a:pt x="738719" y="439810"/>
                  </a:lnTo>
                  <a:lnTo>
                    <a:pt x="740308" y="431333"/>
                  </a:lnTo>
                  <a:lnTo>
                    <a:pt x="741897" y="423122"/>
                  </a:lnTo>
                  <a:lnTo>
                    <a:pt x="743750" y="415175"/>
                  </a:lnTo>
                  <a:lnTo>
                    <a:pt x="745604" y="406963"/>
                  </a:lnTo>
                  <a:lnTo>
                    <a:pt x="747722" y="398751"/>
                  </a:lnTo>
                  <a:lnTo>
                    <a:pt x="750105" y="391069"/>
                  </a:lnTo>
                  <a:lnTo>
                    <a:pt x="752753" y="382857"/>
                  </a:lnTo>
                  <a:lnTo>
                    <a:pt x="755401" y="375176"/>
                  </a:lnTo>
                  <a:lnTo>
                    <a:pt x="758579" y="367494"/>
                  </a:lnTo>
                  <a:lnTo>
                    <a:pt x="761491" y="359812"/>
                  </a:lnTo>
                  <a:lnTo>
                    <a:pt x="764669" y="352395"/>
                  </a:lnTo>
                  <a:lnTo>
                    <a:pt x="768376" y="344977"/>
                  </a:lnTo>
                  <a:lnTo>
                    <a:pt x="771818" y="337560"/>
                  </a:lnTo>
                  <a:lnTo>
                    <a:pt x="775790" y="330408"/>
                  </a:lnTo>
                  <a:lnTo>
                    <a:pt x="779762" y="323521"/>
                  </a:lnTo>
                  <a:lnTo>
                    <a:pt x="783734" y="316369"/>
                  </a:lnTo>
                  <a:lnTo>
                    <a:pt x="788235" y="309482"/>
                  </a:lnTo>
                  <a:lnTo>
                    <a:pt x="792737" y="302859"/>
                  </a:lnTo>
                  <a:lnTo>
                    <a:pt x="797503" y="295972"/>
                  </a:lnTo>
                  <a:lnTo>
                    <a:pt x="802004" y="289349"/>
                  </a:lnTo>
                  <a:lnTo>
                    <a:pt x="807035" y="282992"/>
                  </a:lnTo>
                  <a:lnTo>
                    <a:pt x="812066" y="276634"/>
                  </a:lnTo>
                  <a:lnTo>
                    <a:pt x="817097" y="270277"/>
                  </a:lnTo>
                  <a:lnTo>
                    <a:pt x="822658" y="264449"/>
                  </a:lnTo>
                  <a:lnTo>
                    <a:pt x="828219" y="258622"/>
                  </a:lnTo>
                  <a:lnTo>
                    <a:pt x="833779" y="252794"/>
                  </a:lnTo>
                  <a:lnTo>
                    <a:pt x="839605" y="247231"/>
                  </a:lnTo>
                  <a:lnTo>
                    <a:pt x="845430" y="241668"/>
                  </a:lnTo>
                  <a:lnTo>
                    <a:pt x="851785" y="236106"/>
                  </a:lnTo>
                  <a:lnTo>
                    <a:pt x="857875" y="230808"/>
                  </a:lnTo>
                  <a:lnTo>
                    <a:pt x="863965" y="226040"/>
                  </a:lnTo>
                  <a:lnTo>
                    <a:pt x="870585" y="221007"/>
                  </a:lnTo>
                  <a:lnTo>
                    <a:pt x="876940" y="215974"/>
                  </a:lnTo>
                  <a:lnTo>
                    <a:pt x="883825" y="211470"/>
                  </a:lnTo>
                  <a:lnTo>
                    <a:pt x="890445" y="206967"/>
                  </a:lnTo>
                  <a:lnTo>
                    <a:pt x="897329" y="202729"/>
                  </a:lnTo>
                  <a:lnTo>
                    <a:pt x="904479" y="198755"/>
                  </a:lnTo>
                  <a:lnTo>
                    <a:pt x="911628" y="194782"/>
                  </a:lnTo>
                  <a:lnTo>
                    <a:pt x="918513" y="190808"/>
                  </a:lnTo>
                  <a:lnTo>
                    <a:pt x="925927" y="187365"/>
                  </a:lnTo>
                  <a:lnTo>
                    <a:pt x="933341" y="183656"/>
                  </a:lnTo>
                  <a:lnTo>
                    <a:pt x="941020" y="180478"/>
                  </a:lnTo>
                  <a:lnTo>
                    <a:pt x="948434" y="177564"/>
                  </a:lnTo>
                  <a:lnTo>
                    <a:pt x="956113" y="174385"/>
                  </a:lnTo>
                  <a:lnTo>
                    <a:pt x="964321" y="171471"/>
                  </a:lnTo>
                  <a:lnTo>
                    <a:pt x="972000" y="169087"/>
                  </a:lnTo>
                  <a:lnTo>
                    <a:pt x="979944" y="166703"/>
                  </a:lnTo>
                  <a:lnTo>
                    <a:pt x="987888" y="164584"/>
                  </a:lnTo>
                  <a:lnTo>
                    <a:pt x="996096" y="162730"/>
                  </a:lnTo>
                  <a:lnTo>
                    <a:pt x="1004305" y="160875"/>
                  </a:lnTo>
                  <a:lnTo>
                    <a:pt x="1012778" y="159286"/>
                  </a:lnTo>
                  <a:lnTo>
                    <a:pt x="1020987" y="157697"/>
                  </a:lnTo>
                  <a:lnTo>
                    <a:pt x="1029460" y="156902"/>
                  </a:lnTo>
                  <a:lnTo>
                    <a:pt x="1037669" y="155577"/>
                  </a:lnTo>
                  <a:lnTo>
                    <a:pt x="1046407" y="155048"/>
                  </a:lnTo>
                  <a:lnTo>
                    <a:pt x="1054880" y="154253"/>
                  </a:lnTo>
                  <a:lnTo>
                    <a:pt x="1063618" y="153988"/>
                  </a:lnTo>
                  <a:close/>
                  <a:moveTo>
                    <a:pt x="1699027" y="0"/>
                  </a:moveTo>
                  <a:lnTo>
                    <a:pt x="1706961" y="265"/>
                  </a:lnTo>
                  <a:lnTo>
                    <a:pt x="1714895" y="794"/>
                  </a:lnTo>
                  <a:lnTo>
                    <a:pt x="1723093" y="1059"/>
                  </a:lnTo>
                  <a:lnTo>
                    <a:pt x="1731027" y="1853"/>
                  </a:lnTo>
                  <a:lnTo>
                    <a:pt x="1738697" y="2912"/>
                  </a:lnTo>
                  <a:lnTo>
                    <a:pt x="1746631" y="3706"/>
                  </a:lnTo>
                  <a:lnTo>
                    <a:pt x="1754565" y="5029"/>
                  </a:lnTo>
                  <a:lnTo>
                    <a:pt x="1762235" y="6617"/>
                  </a:lnTo>
                  <a:lnTo>
                    <a:pt x="1769640" y="8206"/>
                  </a:lnTo>
                  <a:lnTo>
                    <a:pt x="1777309" y="10058"/>
                  </a:lnTo>
                  <a:lnTo>
                    <a:pt x="1784714" y="12176"/>
                  </a:lnTo>
                  <a:lnTo>
                    <a:pt x="1792119" y="14294"/>
                  </a:lnTo>
                  <a:lnTo>
                    <a:pt x="1798996" y="16676"/>
                  </a:lnTo>
                  <a:lnTo>
                    <a:pt x="1806401" y="19323"/>
                  </a:lnTo>
                  <a:lnTo>
                    <a:pt x="1813541" y="21970"/>
                  </a:lnTo>
                  <a:lnTo>
                    <a:pt x="1820682" y="24881"/>
                  </a:lnTo>
                  <a:lnTo>
                    <a:pt x="1827823" y="27793"/>
                  </a:lnTo>
                  <a:lnTo>
                    <a:pt x="1834434" y="30969"/>
                  </a:lnTo>
                  <a:lnTo>
                    <a:pt x="1848187" y="38116"/>
                  </a:lnTo>
                  <a:lnTo>
                    <a:pt x="1861145" y="45528"/>
                  </a:lnTo>
                  <a:lnTo>
                    <a:pt x="1873575" y="53468"/>
                  </a:lnTo>
                  <a:lnTo>
                    <a:pt x="1886005" y="62468"/>
                  </a:lnTo>
                  <a:lnTo>
                    <a:pt x="1897642" y="71732"/>
                  </a:lnTo>
                  <a:lnTo>
                    <a:pt x="1909014" y="81526"/>
                  </a:lnTo>
                  <a:lnTo>
                    <a:pt x="1919857" y="91585"/>
                  </a:lnTo>
                  <a:lnTo>
                    <a:pt x="1930436" y="102437"/>
                  </a:lnTo>
                  <a:lnTo>
                    <a:pt x="1940221" y="113819"/>
                  </a:lnTo>
                  <a:lnTo>
                    <a:pt x="1949478" y="125466"/>
                  </a:lnTo>
                  <a:lnTo>
                    <a:pt x="1958205" y="137906"/>
                  </a:lnTo>
                  <a:lnTo>
                    <a:pt x="1966139" y="150612"/>
                  </a:lnTo>
                  <a:lnTo>
                    <a:pt x="1973809" y="163846"/>
                  </a:lnTo>
                  <a:lnTo>
                    <a:pt x="1980685" y="177081"/>
                  </a:lnTo>
                  <a:lnTo>
                    <a:pt x="1983594" y="184228"/>
                  </a:lnTo>
                  <a:lnTo>
                    <a:pt x="1986768" y="190845"/>
                  </a:lnTo>
                  <a:lnTo>
                    <a:pt x="1989677" y="197992"/>
                  </a:lnTo>
                  <a:lnTo>
                    <a:pt x="1992322" y="205139"/>
                  </a:lnTo>
                  <a:lnTo>
                    <a:pt x="1994966" y="212550"/>
                  </a:lnTo>
                  <a:lnTo>
                    <a:pt x="1997082" y="219962"/>
                  </a:lnTo>
                  <a:lnTo>
                    <a:pt x="1999727" y="227109"/>
                  </a:lnTo>
                  <a:lnTo>
                    <a:pt x="2001578" y="234785"/>
                  </a:lnTo>
                  <a:lnTo>
                    <a:pt x="2003429" y="242196"/>
                  </a:lnTo>
                  <a:lnTo>
                    <a:pt x="2005016" y="249872"/>
                  </a:lnTo>
                  <a:lnTo>
                    <a:pt x="2006338" y="257549"/>
                  </a:lnTo>
                  <a:lnTo>
                    <a:pt x="2007661" y="265225"/>
                  </a:lnTo>
                  <a:lnTo>
                    <a:pt x="2008983" y="272901"/>
                  </a:lnTo>
                  <a:lnTo>
                    <a:pt x="2009776" y="280577"/>
                  </a:lnTo>
                  <a:lnTo>
                    <a:pt x="2010570" y="288783"/>
                  </a:lnTo>
                  <a:lnTo>
                    <a:pt x="2011099" y="296723"/>
                  </a:lnTo>
                  <a:lnTo>
                    <a:pt x="2011363" y="304664"/>
                  </a:lnTo>
                  <a:lnTo>
                    <a:pt x="2011363" y="312870"/>
                  </a:lnTo>
                  <a:lnTo>
                    <a:pt x="2011363" y="320811"/>
                  </a:lnTo>
                  <a:lnTo>
                    <a:pt x="2011099" y="328752"/>
                  </a:lnTo>
                  <a:lnTo>
                    <a:pt x="2010570" y="336693"/>
                  </a:lnTo>
                  <a:lnTo>
                    <a:pt x="2009776" y="344898"/>
                  </a:lnTo>
                  <a:lnTo>
                    <a:pt x="2008983" y="352574"/>
                  </a:lnTo>
                  <a:lnTo>
                    <a:pt x="2007661" y="360250"/>
                  </a:lnTo>
                  <a:lnTo>
                    <a:pt x="2006338" y="367927"/>
                  </a:lnTo>
                  <a:lnTo>
                    <a:pt x="2005016" y="375603"/>
                  </a:lnTo>
                  <a:lnTo>
                    <a:pt x="2003429" y="383279"/>
                  </a:lnTo>
                  <a:lnTo>
                    <a:pt x="2001578" y="390690"/>
                  </a:lnTo>
                  <a:lnTo>
                    <a:pt x="1999727" y="398102"/>
                  </a:lnTo>
                  <a:lnTo>
                    <a:pt x="1997082" y="405513"/>
                  </a:lnTo>
                  <a:lnTo>
                    <a:pt x="1994966" y="412925"/>
                  </a:lnTo>
                  <a:lnTo>
                    <a:pt x="1992322" y="420072"/>
                  </a:lnTo>
                  <a:lnTo>
                    <a:pt x="1989677" y="427483"/>
                  </a:lnTo>
                  <a:lnTo>
                    <a:pt x="1986768" y="434630"/>
                  </a:lnTo>
                  <a:lnTo>
                    <a:pt x="1983594" y="441247"/>
                  </a:lnTo>
                  <a:lnTo>
                    <a:pt x="1980685" y="448129"/>
                  </a:lnTo>
                  <a:lnTo>
                    <a:pt x="1973809" y="461629"/>
                  </a:lnTo>
                  <a:lnTo>
                    <a:pt x="1966139" y="474863"/>
                  </a:lnTo>
                  <a:lnTo>
                    <a:pt x="1958205" y="487569"/>
                  </a:lnTo>
                  <a:lnTo>
                    <a:pt x="1949478" y="499480"/>
                  </a:lnTo>
                  <a:lnTo>
                    <a:pt x="1940221" y="511656"/>
                  </a:lnTo>
                  <a:lnTo>
                    <a:pt x="1930436" y="523038"/>
                  </a:lnTo>
                  <a:lnTo>
                    <a:pt x="1919857" y="533891"/>
                  </a:lnTo>
                  <a:lnTo>
                    <a:pt x="1909014" y="543949"/>
                  </a:lnTo>
                  <a:lnTo>
                    <a:pt x="1897642" y="553743"/>
                  </a:lnTo>
                  <a:lnTo>
                    <a:pt x="1886005" y="563007"/>
                  </a:lnTo>
                  <a:lnTo>
                    <a:pt x="1873575" y="572007"/>
                  </a:lnTo>
                  <a:lnTo>
                    <a:pt x="1861145" y="579948"/>
                  </a:lnTo>
                  <a:lnTo>
                    <a:pt x="1848187" y="587359"/>
                  </a:lnTo>
                  <a:lnTo>
                    <a:pt x="1834434" y="594506"/>
                  </a:lnTo>
                  <a:lnTo>
                    <a:pt x="1827823" y="597682"/>
                  </a:lnTo>
                  <a:lnTo>
                    <a:pt x="1820682" y="600858"/>
                  </a:lnTo>
                  <a:lnTo>
                    <a:pt x="1813541" y="603505"/>
                  </a:lnTo>
                  <a:lnTo>
                    <a:pt x="1806401" y="606152"/>
                  </a:lnTo>
                  <a:lnTo>
                    <a:pt x="1798996" y="608799"/>
                  </a:lnTo>
                  <a:lnTo>
                    <a:pt x="1792119" y="611182"/>
                  </a:lnTo>
                  <a:lnTo>
                    <a:pt x="1784714" y="613299"/>
                  </a:lnTo>
                  <a:lnTo>
                    <a:pt x="1777309" y="615417"/>
                  </a:lnTo>
                  <a:lnTo>
                    <a:pt x="1769640" y="617270"/>
                  </a:lnTo>
                  <a:lnTo>
                    <a:pt x="1762235" y="618858"/>
                  </a:lnTo>
                  <a:lnTo>
                    <a:pt x="1754565" y="620446"/>
                  </a:lnTo>
                  <a:lnTo>
                    <a:pt x="1746631" y="621769"/>
                  </a:lnTo>
                  <a:lnTo>
                    <a:pt x="1738697" y="622828"/>
                  </a:lnTo>
                  <a:lnTo>
                    <a:pt x="1731027" y="623622"/>
                  </a:lnTo>
                  <a:lnTo>
                    <a:pt x="1723093" y="624416"/>
                  </a:lnTo>
                  <a:lnTo>
                    <a:pt x="1714895" y="624681"/>
                  </a:lnTo>
                  <a:lnTo>
                    <a:pt x="1706961" y="625210"/>
                  </a:lnTo>
                  <a:lnTo>
                    <a:pt x="1699027" y="625475"/>
                  </a:lnTo>
                  <a:lnTo>
                    <a:pt x="1685803" y="625210"/>
                  </a:lnTo>
                  <a:lnTo>
                    <a:pt x="1672580" y="624152"/>
                  </a:lnTo>
                  <a:lnTo>
                    <a:pt x="1659357" y="622563"/>
                  </a:lnTo>
                  <a:lnTo>
                    <a:pt x="1646398" y="620711"/>
                  </a:lnTo>
                  <a:lnTo>
                    <a:pt x="1633439" y="618328"/>
                  </a:lnTo>
                  <a:lnTo>
                    <a:pt x="1620744" y="615152"/>
                  </a:lnTo>
                  <a:lnTo>
                    <a:pt x="1608314" y="611711"/>
                  </a:lnTo>
                  <a:lnTo>
                    <a:pt x="1596413" y="607741"/>
                  </a:lnTo>
                  <a:lnTo>
                    <a:pt x="1584248" y="603241"/>
                  </a:lnTo>
                  <a:lnTo>
                    <a:pt x="1572611" y="598211"/>
                  </a:lnTo>
                  <a:lnTo>
                    <a:pt x="1561239" y="592918"/>
                  </a:lnTo>
                  <a:lnTo>
                    <a:pt x="1549867" y="587094"/>
                  </a:lnTo>
                  <a:lnTo>
                    <a:pt x="1539024" y="580742"/>
                  </a:lnTo>
                  <a:lnTo>
                    <a:pt x="1528180" y="573860"/>
                  </a:lnTo>
                  <a:lnTo>
                    <a:pt x="1517866" y="566713"/>
                  </a:lnTo>
                  <a:lnTo>
                    <a:pt x="1508081" y="559301"/>
                  </a:lnTo>
                  <a:lnTo>
                    <a:pt x="1510197" y="542890"/>
                  </a:lnTo>
                  <a:lnTo>
                    <a:pt x="1512048" y="525685"/>
                  </a:lnTo>
                  <a:lnTo>
                    <a:pt x="1513106" y="508744"/>
                  </a:lnTo>
                  <a:lnTo>
                    <a:pt x="1513635" y="500539"/>
                  </a:lnTo>
                  <a:lnTo>
                    <a:pt x="1513635" y="491804"/>
                  </a:lnTo>
                  <a:lnTo>
                    <a:pt x="1513635" y="481481"/>
                  </a:lnTo>
                  <a:lnTo>
                    <a:pt x="1513106" y="471158"/>
                  </a:lnTo>
                  <a:lnTo>
                    <a:pt x="1512577" y="461099"/>
                  </a:lnTo>
                  <a:lnTo>
                    <a:pt x="1511783" y="451306"/>
                  </a:lnTo>
                  <a:lnTo>
                    <a:pt x="1510726" y="440982"/>
                  </a:lnTo>
                  <a:lnTo>
                    <a:pt x="1509403" y="431189"/>
                  </a:lnTo>
                  <a:lnTo>
                    <a:pt x="1508081" y="421395"/>
                  </a:lnTo>
                  <a:lnTo>
                    <a:pt x="1506230" y="411337"/>
                  </a:lnTo>
                  <a:lnTo>
                    <a:pt x="1504378" y="401808"/>
                  </a:lnTo>
                  <a:lnTo>
                    <a:pt x="1501998" y="392014"/>
                  </a:lnTo>
                  <a:lnTo>
                    <a:pt x="1499882" y="382485"/>
                  </a:lnTo>
                  <a:lnTo>
                    <a:pt x="1497238" y="372956"/>
                  </a:lnTo>
                  <a:lnTo>
                    <a:pt x="1494329" y="363691"/>
                  </a:lnTo>
                  <a:lnTo>
                    <a:pt x="1491684" y="354427"/>
                  </a:lnTo>
                  <a:lnTo>
                    <a:pt x="1488510" y="345163"/>
                  </a:lnTo>
                  <a:lnTo>
                    <a:pt x="1485072" y="335898"/>
                  </a:lnTo>
                  <a:lnTo>
                    <a:pt x="1481370" y="326899"/>
                  </a:lnTo>
                  <a:lnTo>
                    <a:pt x="1477667" y="317899"/>
                  </a:lnTo>
                  <a:lnTo>
                    <a:pt x="1473700" y="309164"/>
                  </a:lnTo>
                  <a:lnTo>
                    <a:pt x="1469733" y="300429"/>
                  </a:lnTo>
                  <a:lnTo>
                    <a:pt x="1465502" y="291694"/>
                  </a:lnTo>
                  <a:lnTo>
                    <a:pt x="1460741" y="283224"/>
                  </a:lnTo>
                  <a:lnTo>
                    <a:pt x="1456245" y="274754"/>
                  </a:lnTo>
                  <a:lnTo>
                    <a:pt x="1451220" y="266548"/>
                  </a:lnTo>
                  <a:lnTo>
                    <a:pt x="1446460" y="258078"/>
                  </a:lnTo>
                  <a:lnTo>
                    <a:pt x="1441171" y="250137"/>
                  </a:lnTo>
                  <a:lnTo>
                    <a:pt x="1435881" y="242196"/>
                  </a:lnTo>
                  <a:lnTo>
                    <a:pt x="1430327" y="234520"/>
                  </a:lnTo>
                  <a:lnTo>
                    <a:pt x="1424509" y="226844"/>
                  </a:lnTo>
                  <a:lnTo>
                    <a:pt x="1418691" y="218903"/>
                  </a:lnTo>
                  <a:lnTo>
                    <a:pt x="1412872" y="211492"/>
                  </a:lnTo>
                  <a:lnTo>
                    <a:pt x="1406525" y="204080"/>
                  </a:lnTo>
                  <a:lnTo>
                    <a:pt x="1411021" y="193492"/>
                  </a:lnTo>
                  <a:lnTo>
                    <a:pt x="1415517" y="182375"/>
                  </a:lnTo>
                  <a:lnTo>
                    <a:pt x="1420807" y="171787"/>
                  </a:lnTo>
                  <a:lnTo>
                    <a:pt x="1426360" y="161464"/>
                  </a:lnTo>
                  <a:lnTo>
                    <a:pt x="1432179" y="151141"/>
                  </a:lnTo>
                  <a:lnTo>
                    <a:pt x="1438261" y="141347"/>
                  </a:lnTo>
                  <a:lnTo>
                    <a:pt x="1445138" y="131818"/>
                  </a:lnTo>
                  <a:lnTo>
                    <a:pt x="1452014" y="122289"/>
                  </a:lnTo>
                  <a:lnTo>
                    <a:pt x="1459419" y="113025"/>
                  </a:lnTo>
                  <a:lnTo>
                    <a:pt x="1467088" y="104290"/>
                  </a:lnTo>
                  <a:lnTo>
                    <a:pt x="1474758" y="95555"/>
                  </a:lnTo>
                  <a:lnTo>
                    <a:pt x="1482956" y="87349"/>
                  </a:lnTo>
                  <a:lnTo>
                    <a:pt x="1491684" y="79673"/>
                  </a:lnTo>
                  <a:lnTo>
                    <a:pt x="1500676" y="71997"/>
                  </a:lnTo>
                  <a:lnTo>
                    <a:pt x="1509403" y="64586"/>
                  </a:lnTo>
                  <a:lnTo>
                    <a:pt x="1519189" y="57704"/>
                  </a:lnTo>
                  <a:lnTo>
                    <a:pt x="1528709" y="51086"/>
                  </a:lnTo>
                  <a:lnTo>
                    <a:pt x="1538495" y="44734"/>
                  </a:lnTo>
                  <a:lnTo>
                    <a:pt x="1548544" y="38910"/>
                  </a:lnTo>
                  <a:lnTo>
                    <a:pt x="1559123" y="33352"/>
                  </a:lnTo>
                  <a:lnTo>
                    <a:pt x="1569966" y="28058"/>
                  </a:lnTo>
                  <a:lnTo>
                    <a:pt x="1580810" y="23558"/>
                  </a:lnTo>
                  <a:lnTo>
                    <a:pt x="1591653" y="19323"/>
                  </a:lnTo>
                  <a:lnTo>
                    <a:pt x="1602760" y="15617"/>
                  </a:lnTo>
                  <a:lnTo>
                    <a:pt x="1614133" y="11911"/>
                  </a:lnTo>
                  <a:lnTo>
                    <a:pt x="1626034" y="8735"/>
                  </a:lnTo>
                  <a:lnTo>
                    <a:pt x="1637670" y="6353"/>
                  </a:lnTo>
                  <a:lnTo>
                    <a:pt x="1649571" y="3970"/>
                  </a:lnTo>
                  <a:lnTo>
                    <a:pt x="1662001" y="2647"/>
                  </a:lnTo>
                  <a:lnTo>
                    <a:pt x="1673902" y="1323"/>
                  </a:lnTo>
                  <a:lnTo>
                    <a:pt x="1686597" y="265"/>
                  </a:lnTo>
                  <a:lnTo>
                    <a:pt x="1699027" y="0"/>
                  </a:lnTo>
                  <a:close/>
                  <a:moveTo>
                    <a:pt x="445686" y="0"/>
                  </a:moveTo>
                  <a:lnTo>
                    <a:pt x="458116" y="265"/>
                  </a:lnTo>
                  <a:lnTo>
                    <a:pt x="470546" y="1323"/>
                  </a:lnTo>
                  <a:lnTo>
                    <a:pt x="482712" y="2647"/>
                  </a:lnTo>
                  <a:lnTo>
                    <a:pt x="494877" y="3970"/>
                  </a:lnTo>
                  <a:lnTo>
                    <a:pt x="507043" y="6353"/>
                  </a:lnTo>
                  <a:lnTo>
                    <a:pt x="518680" y="8735"/>
                  </a:lnTo>
                  <a:lnTo>
                    <a:pt x="530316" y="11911"/>
                  </a:lnTo>
                  <a:lnTo>
                    <a:pt x="541953" y="15617"/>
                  </a:lnTo>
                  <a:lnTo>
                    <a:pt x="552796" y="19323"/>
                  </a:lnTo>
                  <a:lnTo>
                    <a:pt x="563904" y="23558"/>
                  </a:lnTo>
                  <a:lnTo>
                    <a:pt x="574747" y="28058"/>
                  </a:lnTo>
                  <a:lnTo>
                    <a:pt x="585590" y="33352"/>
                  </a:lnTo>
                  <a:lnTo>
                    <a:pt x="596169" y="38910"/>
                  </a:lnTo>
                  <a:lnTo>
                    <a:pt x="606218" y="44734"/>
                  </a:lnTo>
                  <a:lnTo>
                    <a:pt x="616004" y="51086"/>
                  </a:lnTo>
                  <a:lnTo>
                    <a:pt x="625525" y="57704"/>
                  </a:lnTo>
                  <a:lnTo>
                    <a:pt x="635045" y="64586"/>
                  </a:lnTo>
                  <a:lnTo>
                    <a:pt x="644037" y="71997"/>
                  </a:lnTo>
                  <a:lnTo>
                    <a:pt x="653029" y="79673"/>
                  </a:lnTo>
                  <a:lnTo>
                    <a:pt x="661757" y="87349"/>
                  </a:lnTo>
                  <a:lnTo>
                    <a:pt x="669955" y="95555"/>
                  </a:lnTo>
                  <a:lnTo>
                    <a:pt x="677625" y="104290"/>
                  </a:lnTo>
                  <a:lnTo>
                    <a:pt x="685294" y="113025"/>
                  </a:lnTo>
                  <a:lnTo>
                    <a:pt x="692699" y="122289"/>
                  </a:lnTo>
                  <a:lnTo>
                    <a:pt x="699576" y="131818"/>
                  </a:lnTo>
                  <a:lnTo>
                    <a:pt x="706452" y="141347"/>
                  </a:lnTo>
                  <a:lnTo>
                    <a:pt x="712534" y="151141"/>
                  </a:lnTo>
                  <a:lnTo>
                    <a:pt x="718353" y="161464"/>
                  </a:lnTo>
                  <a:lnTo>
                    <a:pt x="723907" y="171787"/>
                  </a:lnTo>
                  <a:lnTo>
                    <a:pt x="729196" y="182375"/>
                  </a:lnTo>
                  <a:lnTo>
                    <a:pt x="733692" y="193492"/>
                  </a:lnTo>
                  <a:lnTo>
                    <a:pt x="738188" y="204080"/>
                  </a:lnTo>
                  <a:lnTo>
                    <a:pt x="731841" y="211492"/>
                  </a:lnTo>
                  <a:lnTo>
                    <a:pt x="726022" y="218903"/>
                  </a:lnTo>
                  <a:lnTo>
                    <a:pt x="720204" y="226844"/>
                  </a:lnTo>
                  <a:lnTo>
                    <a:pt x="714386" y="234520"/>
                  </a:lnTo>
                  <a:lnTo>
                    <a:pt x="709096" y="242196"/>
                  </a:lnTo>
                  <a:lnTo>
                    <a:pt x="703543" y="250137"/>
                  </a:lnTo>
                  <a:lnTo>
                    <a:pt x="698253" y="258078"/>
                  </a:lnTo>
                  <a:lnTo>
                    <a:pt x="693493" y="266548"/>
                  </a:lnTo>
                  <a:lnTo>
                    <a:pt x="688468" y="274754"/>
                  </a:lnTo>
                  <a:lnTo>
                    <a:pt x="683972" y="283224"/>
                  </a:lnTo>
                  <a:lnTo>
                    <a:pt x="679476" y="291694"/>
                  </a:lnTo>
                  <a:lnTo>
                    <a:pt x="675244" y="300429"/>
                  </a:lnTo>
                  <a:lnTo>
                    <a:pt x="671013" y="309164"/>
                  </a:lnTo>
                  <a:lnTo>
                    <a:pt x="666782" y="317899"/>
                  </a:lnTo>
                  <a:lnTo>
                    <a:pt x="663079" y="326899"/>
                  </a:lnTo>
                  <a:lnTo>
                    <a:pt x="659905" y="335898"/>
                  </a:lnTo>
                  <a:lnTo>
                    <a:pt x="656467" y="345163"/>
                  </a:lnTo>
                  <a:lnTo>
                    <a:pt x="653294" y="354427"/>
                  </a:lnTo>
                  <a:lnTo>
                    <a:pt x="650385" y="363691"/>
                  </a:lnTo>
                  <a:lnTo>
                    <a:pt x="647475" y="372956"/>
                  </a:lnTo>
                  <a:lnTo>
                    <a:pt x="645095" y="382485"/>
                  </a:lnTo>
                  <a:lnTo>
                    <a:pt x="642450" y="392014"/>
                  </a:lnTo>
                  <a:lnTo>
                    <a:pt x="640335" y="401808"/>
                  </a:lnTo>
                  <a:lnTo>
                    <a:pt x="638483" y="411337"/>
                  </a:lnTo>
                  <a:lnTo>
                    <a:pt x="636632" y="421395"/>
                  </a:lnTo>
                  <a:lnTo>
                    <a:pt x="635574" y="431189"/>
                  </a:lnTo>
                  <a:lnTo>
                    <a:pt x="633988" y="440982"/>
                  </a:lnTo>
                  <a:lnTo>
                    <a:pt x="632930" y="451306"/>
                  </a:lnTo>
                  <a:lnTo>
                    <a:pt x="632136" y="461099"/>
                  </a:lnTo>
                  <a:lnTo>
                    <a:pt x="631872" y="471158"/>
                  </a:lnTo>
                  <a:lnTo>
                    <a:pt x="631078" y="481481"/>
                  </a:lnTo>
                  <a:lnTo>
                    <a:pt x="631078" y="491804"/>
                  </a:lnTo>
                  <a:lnTo>
                    <a:pt x="631078" y="500539"/>
                  </a:lnTo>
                  <a:lnTo>
                    <a:pt x="631343" y="508744"/>
                  </a:lnTo>
                  <a:lnTo>
                    <a:pt x="632665" y="525685"/>
                  </a:lnTo>
                  <a:lnTo>
                    <a:pt x="634516" y="542890"/>
                  </a:lnTo>
                  <a:lnTo>
                    <a:pt x="636897" y="559301"/>
                  </a:lnTo>
                  <a:lnTo>
                    <a:pt x="626847" y="566713"/>
                  </a:lnTo>
                  <a:lnTo>
                    <a:pt x="616268" y="573860"/>
                  </a:lnTo>
                  <a:lnTo>
                    <a:pt x="605954" y="580742"/>
                  </a:lnTo>
                  <a:lnTo>
                    <a:pt x="594846" y="587094"/>
                  </a:lnTo>
                  <a:lnTo>
                    <a:pt x="583739" y="592918"/>
                  </a:lnTo>
                  <a:lnTo>
                    <a:pt x="572102" y="598211"/>
                  </a:lnTo>
                  <a:lnTo>
                    <a:pt x="560201" y="603241"/>
                  </a:lnTo>
                  <a:lnTo>
                    <a:pt x="548300" y="607741"/>
                  </a:lnTo>
                  <a:lnTo>
                    <a:pt x="536399" y="611711"/>
                  </a:lnTo>
                  <a:lnTo>
                    <a:pt x="523969" y="615152"/>
                  </a:lnTo>
                  <a:lnTo>
                    <a:pt x="511274" y="618328"/>
                  </a:lnTo>
                  <a:lnTo>
                    <a:pt x="498316" y="620711"/>
                  </a:lnTo>
                  <a:lnTo>
                    <a:pt x="485357" y="622563"/>
                  </a:lnTo>
                  <a:lnTo>
                    <a:pt x="472398" y="624152"/>
                  </a:lnTo>
                  <a:lnTo>
                    <a:pt x="458910" y="625210"/>
                  </a:lnTo>
                  <a:lnTo>
                    <a:pt x="445686" y="625475"/>
                  </a:lnTo>
                  <a:lnTo>
                    <a:pt x="437752" y="625210"/>
                  </a:lnTo>
                  <a:lnTo>
                    <a:pt x="429554" y="624681"/>
                  </a:lnTo>
                  <a:lnTo>
                    <a:pt x="421620" y="624416"/>
                  </a:lnTo>
                  <a:lnTo>
                    <a:pt x="413686" y="623622"/>
                  </a:lnTo>
                  <a:lnTo>
                    <a:pt x="406016" y="622828"/>
                  </a:lnTo>
                  <a:lnTo>
                    <a:pt x="398082" y="621769"/>
                  </a:lnTo>
                  <a:lnTo>
                    <a:pt x="390148" y="620446"/>
                  </a:lnTo>
                  <a:lnTo>
                    <a:pt x="382479" y="618858"/>
                  </a:lnTo>
                  <a:lnTo>
                    <a:pt x="375073" y="617270"/>
                  </a:lnTo>
                  <a:lnTo>
                    <a:pt x="367404" y="615417"/>
                  </a:lnTo>
                  <a:lnTo>
                    <a:pt x="359999" y="613299"/>
                  </a:lnTo>
                  <a:lnTo>
                    <a:pt x="352594" y="611182"/>
                  </a:lnTo>
                  <a:lnTo>
                    <a:pt x="345453" y="608799"/>
                  </a:lnTo>
                  <a:lnTo>
                    <a:pt x="338312" y="606152"/>
                  </a:lnTo>
                  <a:lnTo>
                    <a:pt x="331172" y="603505"/>
                  </a:lnTo>
                  <a:lnTo>
                    <a:pt x="324031" y="600858"/>
                  </a:lnTo>
                  <a:lnTo>
                    <a:pt x="317155" y="597682"/>
                  </a:lnTo>
                  <a:lnTo>
                    <a:pt x="310279" y="594506"/>
                  </a:lnTo>
                  <a:lnTo>
                    <a:pt x="296791" y="587359"/>
                  </a:lnTo>
                  <a:lnTo>
                    <a:pt x="283568" y="579948"/>
                  </a:lnTo>
                  <a:lnTo>
                    <a:pt x="271138" y="572007"/>
                  </a:lnTo>
                  <a:lnTo>
                    <a:pt x="258708" y="563007"/>
                  </a:lnTo>
                  <a:lnTo>
                    <a:pt x="247071" y="553743"/>
                  </a:lnTo>
                  <a:lnTo>
                    <a:pt x="235699" y="543949"/>
                  </a:lnTo>
                  <a:lnTo>
                    <a:pt x="224856" y="533891"/>
                  </a:lnTo>
                  <a:lnTo>
                    <a:pt x="214277" y="523038"/>
                  </a:lnTo>
                  <a:lnTo>
                    <a:pt x="204756" y="511656"/>
                  </a:lnTo>
                  <a:lnTo>
                    <a:pt x="195235" y="499480"/>
                  </a:lnTo>
                  <a:lnTo>
                    <a:pt x="186508" y="487569"/>
                  </a:lnTo>
                  <a:lnTo>
                    <a:pt x="178574" y="474863"/>
                  </a:lnTo>
                  <a:lnTo>
                    <a:pt x="170904" y="461629"/>
                  </a:lnTo>
                  <a:lnTo>
                    <a:pt x="164028" y="448129"/>
                  </a:lnTo>
                  <a:lnTo>
                    <a:pt x="161119" y="441247"/>
                  </a:lnTo>
                  <a:lnTo>
                    <a:pt x="157945" y="434630"/>
                  </a:lnTo>
                  <a:lnTo>
                    <a:pt x="154772" y="427483"/>
                  </a:lnTo>
                  <a:lnTo>
                    <a:pt x="152392" y="420072"/>
                  </a:lnTo>
                  <a:lnTo>
                    <a:pt x="149747" y="412925"/>
                  </a:lnTo>
                  <a:lnTo>
                    <a:pt x="147367" y="405513"/>
                  </a:lnTo>
                  <a:lnTo>
                    <a:pt x="145251" y="398102"/>
                  </a:lnTo>
                  <a:lnTo>
                    <a:pt x="143135" y="390690"/>
                  </a:lnTo>
                  <a:lnTo>
                    <a:pt x="141284" y="383279"/>
                  </a:lnTo>
                  <a:lnTo>
                    <a:pt x="139697" y="375603"/>
                  </a:lnTo>
                  <a:lnTo>
                    <a:pt x="138110" y="367927"/>
                  </a:lnTo>
                  <a:lnTo>
                    <a:pt x="137052" y="360250"/>
                  </a:lnTo>
                  <a:lnTo>
                    <a:pt x="135730" y="352574"/>
                  </a:lnTo>
                  <a:lnTo>
                    <a:pt x="134937" y="344898"/>
                  </a:lnTo>
                  <a:lnTo>
                    <a:pt x="134143" y="336693"/>
                  </a:lnTo>
                  <a:lnTo>
                    <a:pt x="133614" y="328752"/>
                  </a:lnTo>
                  <a:lnTo>
                    <a:pt x="133350" y="320811"/>
                  </a:lnTo>
                  <a:lnTo>
                    <a:pt x="133350" y="312870"/>
                  </a:lnTo>
                  <a:lnTo>
                    <a:pt x="133350" y="304664"/>
                  </a:lnTo>
                  <a:lnTo>
                    <a:pt x="133614" y="296723"/>
                  </a:lnTo>
                  <a:lnTo>
                    <a:pt x="134143" y="288783"/>
                  </a:lnTo>
                  <a:lnTo>
                    <a:pt x="134937" y="280577"/>
                  </a:lnTo>
                  <a:lnTo>
                    <a:pt x="135730" y="272901"/>
                  </a:lnTo>
                  <a:lnTo>
                    <a:pt x="137052" y="265225"/>
                  </a:lnTo>
                  <a:lnTo>
                    <a:pt x="138110" y="257549"/>
                  </a:lnTo>
                  <a:lnTo>
                    <a:pt x="139697" y="249872"/>
                  </a:lnTo>
                  <a:lnTo>
                    <a:pt x="141284" y="242196"/>
                  </a:lnTo>
                  <a:lnTo>
                    <a:pt x="143135" y="234785"/>
                  </a:lnTo>
                  <a:lnTo>
                    <a:pt x="145251" y="227109"/>
                  </a:lnTo>
                  <a:lnTo>
                    <a:pt x="147367" y="219962"/>
                  </a:lnTo>
                  <a:lnTo>
                    <a:pt x="149747" y="212550"/>
                  </a:lnTo>
                  <a:lnTo>
                    <a:pt x="152392" y="205139"/>
                  </a:lnTo>
                  <a:lnTo>
                    <a:pt x="154772" y="197992"/>
                  </a:lnTo>
                  <a:lnTo>
                    <a:pt x="157945" y="190845"/>
                  </a:lnTo>
                  <a:lnTo>
                    <a:pt x="161119" y="184228"/>
                  </a:lnTo>
                  <a:lnTo>
                    <a:pt x="164028" y="177081"/>
                  </a:lnTo>
                  <a:lnTo>
                    <a:pt x="170904" y="163846"/>
                  </a:lnTo>
                  <a:lnTo>
                    <a:pt x="178574" y="150612"/>
                  </a:lnTo>
                  <a:lnTo>
                    <a:pt x="186508" y="137906"/>
                  </a:lnTo>
                  <a:lnTo>
                    <a:pt x="195235" y="125466"/>
                  </a:lnTo>
                  <a:lnTo>
                    <a:pt x="204756" y="113819"/>
                  </a:lnTo>
                  <a:lnTo>
                    <a:pt x="214277" y="102437"/>
                  </a:lnTo>
                  <a:lnTo>
                    <a:pt x="224856" y="91585"/>
                  </a:lnTo>
                  <a:lnTo>
                    <a:pt x="235699" y="81526"/>
                  </a:lnTo>
                  <a:lnTo>
                    <a:pt x="247071" y="71732"/>
                  </a:lnTo>
                  <a:lnTo>
                    <a:pt x="258708" y="62468"/>
                  </a:lnTo>
                  <a:lnTo>
                    <a:pt x="271138" y="53468"/>
                  </a:lnTo>
                  <a:lnTo>
                    <a:pt x="283568" y="45528"/>
                  </a:lnTo>
                  <a:lnTo>
                    <a:pt x="296791" y="38116"/>
                  </a:lnTo>
                  <a:lnTo>
                    <a:pt x="310279" y="30969"/>
                  </a:lnTo>
                  <a:lnTo>
                    <a:pt x="317155" y="27793"/>
                  </a:lnTo>
                  <a:lnTo>
                    <a:pt x="324031" y="24881"/>
                  </a:lnTo>
                  <a:lnTo>
                    <a:pt x="331172" y="21970"/>
                  </a:lnTo>
                  <a:lnTo>
                    <a:pt x="338312" y="19323"/>
                  </a:lnTo>
                  <a:lnTo>
                    <a:pt x="345453" y="16676"/>
                  </a:lnTo>
                  <a:lnTo>
                    <a:pt x="352594" y="14294"/>
                  </a:lnTo>
                  <a:lnTo>
                    <a:pt x="359999" y="12176"/>
                  </a:lnTo>
                  <a:lnTo>
                    <a:pt x="367404" y="10058"/>
                  </a:lnTo>
                  <a:lnTo>
                    <a:pt x="375073" y="8206"/>
                  </a:lnTo>
                  <a:lnTo>
                    <a:pt x="382479" y="6617"/>
                  </a:lnTo>
                  <a:lnTo>
                    <a:pt x="390148" y="5029"/>
                  </a:lnTo>
                  <a:lnTo>
                    <a:pt x="398082" y="3706"/>
                  </a:lnTo>
                  <a:lnTo>
                    <a:pt x="406016" y="2912"/>
                  </a:lnTo>
                  <a:lnTo>
                    <a:pt x="413686" y="1853"/>
                  </a:lnTo>
                  <a:lnTo>
                    <a:pt x="421620" y="1059"/>
                  </a:lnTo>
                  <a:lnTo>
                    <a:pt x="429554" y="794"/>
                  </a:lnTo>
                  <a:lnTo>
                    <a:pt x="437752" y="265"/>
                  </a:lnTo>
                  <a:lnTo>
                    <a:pt x="445686" y="0"/>
                  </a:lnTo>
                  <a:close/>
                </a:path>
              </a:pathLst>
            </a:custGeom>
            <a:solidFill>
              <a:srgbClr val="015A7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6" name="文本框 5"/>
          <p:cNvSpPr txBox="1"/>
          <p:nvPr/>
        </p:nvSpPr>
        <p:spPr>
          <a:xfrm>
            <a:off x="1079500" y="360931"/>
            <a:ext cx="2853452"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5" name="组合 44"/>
          <p:cNvGrpSpPr/>
          <p:nvPr/>
        </p:nvGrpSpPr>
        <p:grpSpPr>
          <a:xfrm>
            <a:off x="1079500" y="891429"/>
            <a:ext cx="1821716" cy="1788253"/>
            <a:chOff x="1079500" y="891429"/>
            <a:chExt cx="1821716" cy="1788253"/>
          </a:xfrm>
        </p:grpSpPr>
        <p:grpSp>
          <p:nvGrpSpPr>
            <p:cNvPr id="10" name="组合 9"/>
            <p:cNvGrpSpPr/>
            <p:nvPr/>
          </p:nvGrpSpPr>
          <p:grpSpPr>
            <a:xfrm flipH="1">
              <a:off x="1079500" y="1085850"/>
              <a:ext cx="1821716" cy="1593832"/>
              <a:chOff x="970904" y="1476932"/>
              <a:chExt cx="2682595" cy="2414744"/>
            </a:xfrm>
          </p:grpSpPr>
          <p:grpSp>
            <p:nvGrpSpPr>
              <p:cNvPr id="11" name="组合 10"/>
              <p:cNvGrpSpPr/>
              <p:nvPr/>
            </p:nvGrpSpPr>
            <p:grpSpPr>
              <a:xfrm>
                <a:off x="970904" y="1476932"/>
                <a:ext cx="2682595" cy="2414744"/>
                <a:chOff x="757631" y="1755286"/>
                <a:chExt cx="2682595" cy="2414744"/>
              </a:xfrm>
            </p:grpSpPr>
            <p:sp>
              <p:nvSpPr>
                <p:cNvPr id="13" name="Freeform 5"/>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14" name="Freeform 5"/>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12" name="椭圆 11"/>
              <p:cNvSpPr/>
              <p:nvPr/>
            </p:nvSpPr>
            <p:spPr>
              <a:xfrm>
                <a:off x="1349092" y="1747820"/>
                <a:ext cx="1926218" cy="1926217"/>
              </a:xfrm>
              <a:prstGeom prst="ellipse">
                <a:avLst/>
              </a:prstGeom>
              <a:blipFill dpi="0" rotWithShape="1">
                <a:blip r:embed="rId3" cstate="screen">
                  <a:extLst>
                    <a:ext uri="{BEBA8EAE-BF5A-486C-A8C5-ECC9F3942E4B}">
                      <a14:imgProps xmlns:a14="http://schemas.microsoft.com/office/drawing/2010/main">
                        <a14:imgLayer r:embed="rId4">
                          <a14:imgEffect>
                            <a14:colorTemperature colorTemp="4000"/>
                          </a14:imgEffect>
                          <a14:imgEffect>
                            <a14:saturation sat="46000"/>
                          </a14:imgEffect>
                        </a14:imgLayer>
                      </a14:imgProps>
                    </a:ext>
                  </a:extLst>
                </a:blip>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0" name="组合 29"/>
            <p:cNvGrpSpPr/>
            <p:nvPr/>
          </p:nvGrpSpPr>
          <p:grpSpPr>
            <a:xfrm>
              <a:off x="2260600" y="891429"/>
              <a:ext cx="481620" cy="461665"/>
              <a:chOff x="4850238" y="1509604"/>
              <a:chExt cx="481620" cy="461665"/>
            </a:xfrm>
          </p:grpSpPr>
          <p:sp>
            <p:nvSpPr>
              <p:cNvPr id="31" name="椭圆 30"/>
              <p:cNvSpPr/>
              <p:nvPr/>
            </p:nvSpPr>
            <p:spPr>
              <a:xfrm rot="9480000">
                <a:off x="4850238" y="1521232"/>
                <a:ext cx="481620" cy="449065"/>
              </a:xfrm>
              <a:prstGeom prst="ellipse">
                <a:avLst/>
              </a:prstGeom>
              <a:gradFill flip="none" rotWithShape="1">
                <a:gsLst>
                  <a:gs pos="0">
                    <a:srgbClr val="E94744"/>
                  </a:gs>
                  <a:gs pos="100000">
                    <a:srgbClr val="C34A3D"/>
                  </a:gs>
                </a:gsLst>
                <a:lin ang="10200000" scaled="0"/>
                <a:tileRect/>
              </a:gradFill>
              <a:ln w="38100">
                <a:gradFill flip="none" rotWithShape="1">
                  <a:gsLst>
                    <a:gs pos="0">
                      <a:srgbClr val="C34A3D"/>
                    </a:gs>
                    <a:gs pos="100000">
                      <a:srgbClr val="E9474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p:cNvSpPr txBox="1"/>
              <p:nvPr/>
            </p:nvSpPr>
            <p:spPr>
              <a:xfrm>
                <a:off x="4929137" y="1509604"/>
                <a:ext cx="319177" cy="461665"/>
              </a:xfrm>
              <a:prstGeom prst="rect">
                <a:avLst/>
              </a:prstGeom>
              <a:noFill/>
            </p:spPr>
            <p:txBody>
              <a:bodyPr wrap="square" rtlCol="0">
                <a:spAutoFit/>
              </a:bodyPr>
              <a:lstStyle/>
              <a:p>
                <a:r>
                  <a:rPr lang="en-US" altLang="zh-CN" sz="2400" dirty="0">
                    <a:solidFill>
                      <a:schemeClr val="bg1"/>
                    </a:solidFill>
                    <a:cs typeface="+mn-ea"/>
                    <a:sym typeface="+mn-lt"/>
                  </a:rPr>
                  <a:t>1</a:t>
                </a:r>
                <a:endParaRPr lang="zh-CN" altLang="en-US" sz="2400" dirty="0">
                  <a:solidFill>
                    <a:schemeClr val="bg1"/>
                  </a:solidFill>
                  <a:cs typeface="+mn-ea"/>
                  <a:sym typeface="+mn-lt"/>
                </a:endParaRPr>
              </a:p>
            </p:txBody>
          </p:sp>
        </p:grpSp>
      </p:grpSp>
      <p:grpSp>
        <p:nvGrpSpPr>
          <p:cNvPr id="43" name="组合 42"/>
          <p:cNvGrpSpPr/>
          <p:nvPr/>
        </p:nvGrpSpPr>
        <p:grpSpPr>
          <a:xfrm>
            <a:off x="4965700" y="906337"/>
            <a:ext cx="1821716" cy="1773345"/>
            <a:chOff x="4965700" y="906337"/>
            <a:chExt cx="1821716" cy="1773345"/>
          </a:xfrm>
        </p:grpSpPr>
        <p:grpSp>
          <p:nvGrpSpPr>
            <p:cNvPr id="20" name="组合 19"/>
            <p:cNvGrpSpPr/>
            <p:nvPr/>
          </p:nvGrpSpPr>
          <p:grpSpPr>
            <a:xfrm flipH="1">
              <a:off x="4965700" y="1085850"/>
              <a:ext cx="1821716" cy="1593832"/>
              <a:chOff x="970904" y="1476932"/>
              <a:chExt cx="2682595" cy="2414744"/>
            </a:xfrm>
          </p:grpSpPr>
          <p:grpSp>
            <p:nvGrpSpPr>
              <p:cNvPr id="21" name="组合 20"/>
              <p:cNvGrpSpPr/>
              <p:nvPr/>
            </p:nvGrpSpPr>
            <p:grpSpPr>
              <a:xfrm>
                <a:off x="970904" y="1476932"/>
                <a:ext cx="2682595" cy="2414744"/>
                <a:chOff x="757631" y="1755286"/>
                <a:chExt cx="2682595" cy="2414744"/>
              </a:xfrm>
            </p:grpSpPr>
            <p:sp>
              <p:nvSpPr>
                <p:cNvPr id="23" name="Freeform 5"/>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24" name="Freeform 5"/>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22" name="椭圆 21"/>
              <p:cNvSpPr/>
              <p:nvPr/>
            </p:nvSpPr>
            <p:spPr>
              <a:xfrm>
                <a:off x="1349092" y="1747820"/>
                <a:ext cx="1926218" cy="1926217"/>
              </a:xfrm>
              <a:prstGeom prst="ellipse">
                <a:avLst/>
              </a:prstGeom>
              <a:blipFill dpi="0" rotWithShape="1">
                <a:blip r:embed="rId3" cstate="screen">
                  <a:extLst>
                    <a:ext uri="{BEBA8EAE-BF5A-486C-A8C5-ECC9F3942E4B}">
                      <a14:imgProps xmlns:a14="http://schemas.microsoft.com/office/drawing/2010/main">
                        <a14:imgLayer r:embed="rId4">
                          <a14:imgEffect>
                            <a14:colorTemperature colorTemp="4000"/>
                          </a14:imgEffect>
                          <a14:imgEffect>
                            <a14:saturation sat="46000"/>
                          </a14:imgEffect>
                        </a14:imgLayer>
                      </a14:imgProps>
                    </a:ext>
                  </a:extLst>
                </a:blip>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a:off x="6202037" y="906337"/>
              <a:ext cx="449065" cy="468655"/>
              <a:chOff x="4864194" y="2801643"/>
              <a:chExt cx="449065" cy="468655"/>
            </a:xfrm>
          </p:grpSpPr>
          <p:sp>
            <p:nvSpPr>
              <p:cNvPr id="34" name="椭圆 33"/>
              <p:cNvSpPr/>
              <p:nvPr/>
            </p:nvSpPr>
            <p:spPr>
              <a:xfrm rot="9480000">
                <a:off x="4864194" y="2801643"/>
                <a:ext cx="449065" cy="449065"/>
              </a:xfrm>
              <a:prstGeom prst="ellipse">
                <a:avLst/>
              </a:prstGeom>
              <a:gradFill flip="none" rotWithShape="1">
                <a:gsLst>
                  <a:gs pos="0">
                    <a:srgbClr val="F17445"/>
                  </a:gs>
                  <a:gs pos="100000">
                    <a:srgbClr val="CC3300">
                      <a:lumMod val="99000"/>
                    </a:srgbClr>
                  </a:gs>
                </a:gsLst>
                <a:lin ang="10200000" scaled="0"/>
                <a:tileRect/>
              </a:gradFill>
              <a:ln w="38100">
                <a:gradFill flip="none" rotWithShape="1">
                  <a:gsLst>
                    <a:gs pos="0">
                      <a:srgbClr val="CC3300"/>
                    </a:gs>
                    <a:gs pos="100000">
                      <a:srgbClr val="F17445"/>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910870" y="2808633"/>
                <a:ext cx="319177" cy="461665"/>
              </a:xfrm>
              <a:prstGeom prst="rect">
                <a:avLst/>
              </a:prstGeom>
              <a:noFill/>
            </p:spPr>
            <p:txBody>
              <a:bodyPr wrap="square" rtlCol="0">
                <a:spAutoFit/>
              </a:bodyPr>
              <a:lstStyle/>
              <a:p>
                <a:r>
                  <a:rPr lang="en-US" altLang="zh-CN" sz="2400" dirty="0">
                    <a:solidFill>
                      <a:schemeClr val="bg1"/>
                    </a:solidFill>
                    <a:cs typeface="+mn-ea"/>
                    <a:sym typeface="+mn-lt"/>
                  </a:rPr>
                  <a:t>2</a:t>
                </a:r>
                <a:endParaRPr lang="zh-CN" altLang="en-US" sz="2400" dirty="0">
                  <a:solidFill>
                    <a:schemeClr val="bg1"/>
                  </a:solidFill>
                  <a:cs typeface="+mn-ea"/>
                  <a:sym typeface="+mn-lt"/>
                </a:endParaRPr>
              </a:p>
            </p:txBody>
          </p:sp>
        </p:grpSp>
      </p:grpSp>
      <p:grpSp>
        <p:nvGrpSpPr>
          <p:cNvPr id="44" name="组合 43"/>
          <p:cNvGrpSpPr/>
          <p:nvPr/>
        </p:nvGrpSpPr>
        <p:grpSpPr>
          <a:xfrm>
            <a:off x="2422525" y="2704704"/>
            <a:ext cx="1821716" cy="1878501"/>
            <a:chOff x="2422525" y="2704704"/>
            <a:chExt cx="1821716" cy="1878501"/>
          </a:xfrm>
        </p:grpSpPr>
        <p:grpSp>
          <p:nvGrpSpPr>
            <p:cNvPr id="15" name="组合 14"/>
            <p:cNvGrpSpPr/>
            <p:nvPr/>
          </p:nvGrpSpPr>
          <p:grpSpPr>
            <a:xfrm flipH="1">
              <a:off x="2422525" y="2989373"/>
              <a:ext cx="1821716" cy="1593832"/>
              <a:chOff x="970904" y="1476932"/>
              <a:chExt cx="2682595" cy="2414744"/>
            </a:xfrm>
          </p:grpSpPr>
          <p:grpSp>
            <p:nvGrpSpPr>
              <p:cNvPr id="16" name="组合 15"/>
              <p:cNvGrpSpPr/>
              <p:nvPr/>
            </p:nvGrpSpPr>
            <p:grpSpPr>
              <a:xfrm>
                <a:off x="970904" y="1476932"/>
                <a:ext cx="2682595" cy="2414744"/>
                <a:chOff x="757631" y="1755286"/>
                <a:chExt cx="2682595" cy="2414744"/>
              </a:xfrm>
            </p:grpSpPr>
            <p:sp>
              <p:nvSpPr>
                <p:cNvPr id="18" name="Freeform 5"/>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19" name="Freeform 5"/>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17" name="椭圆 16"/>
              <p:cNvSpPr/>
              <p:nvPr/>
            </p:nvSpPr>
            <p:spPr>
              <a:xfrm>
                <a:off x="1349092" y="1747820"/>
                <a:ext cx="1926218" cy="1926217"/>
              </a:xfrm>
              <a:prstGeom prst="ellipse">
                <a:avLst/>
              </a:prstGeom>
              <a:blipFill dpi="0" rotWithShape="1">
                <a:blip r:embed="rId3" cstate="screen">
                  <a:extLst>
                    <a:ext uri="{BEBA8EAE-BF5A-486C-A8C5-ECC9F3942E4B}">
                      <a14:imgProps xmlns:a14="http://schemas.microsoft.com/office/drawing/2010/main">
                        <a14:imgLayer r:embed="rId4">
                          <a14:imgEffect>
                            <a14:colorTemperature colorTemp="4000"/>
                          </a14:imgEffect>
                          <a14:imgEffect>
                            <a14:saturation sat="46000"/>
                          </a14:imgEffect>
                        </a14:imgLayer>
                      </a14:imgProps>
                    </a:ext>
                  </a:extLst>
                </a:blip>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3584514" y="2704704"/>
              <a:ext cx="449065" cy="471884"/>
              <a:chOff x="4881609" y="4056215"/>
              <a:chExt cx="449065" cy="471884"/>
            </a:xfrm>
          </p:grpSpPr>
          <p:sp>
            <p:nvSpPr>
              <p:cNvPr id="37" name="椭圆 36"/>
              <p:cNvSpPr/>
              <p:nvPr/>
            </p:nvSpPr>
            <p:spPr>
              <a:xfrm rot="9480000">
                <a:off x="4881609" y="4056215"/>
                <a:ext cx="449065" cy="449065"/>
              </a:xfrm>
              <a:prstGeom prst="ellipse">
                <a:avLst/>
              </a:prstGeom>
              <a:gradFill flip="none" rotWithShape="1">
                <a:gsLst>
                  <a:gs pos="0">
                    <a:srgbClr val="015A74"/>
                  </a:gs>
                  <a:gs pos="100000">
                    <a:srgbClr val="003366"/>
                  </a:gs>
                </a:gsLst>
                <a:lin ang="10200000" scaled="0"/>
                <a:tileRect/>
              </a:gradFill>
              <a:ln w="38100">
                <a:gradFill flip="none" rotWithShape="1">
                  <a:gsLst>
                    <a:gs pos="0">
                      <a:srgbClr val="003366"/>
                    </a:gs>
                    <a:gs pos="100000">
                      <a:srgbClr val="015A7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nvSpPr>
            <p:spPr>
              <a:xfrm>
                <a:off x="4910870" y="4066434"/>
                <a:ext cx="319177" cy="461665"/>
              </a:xfrm>
              <a:prstGeom prst="rect">
                <a:avLst/>
              </a:prstGeom>
              <a:noFill/>
            </p:spPr>
            <p:txBody>
              <a:bodyPr wrap="square" rtlCol="0">
                <a:spAutoFit/>
              </a:bodyPr>
              <a:lstStyle/>
              <a:p>
                <a:r>
                  <a:rPr lang="en-US" altLang="zh-CN" sz="2400" dirty="0">
                    <a:solidFill>
                      <a:schemeClr val="bg1"/>
                    </a:solidFill>
                    <a:cs typeface="+mn-ea"/>
                    <a:sym typeface="+mn-lt"/>
                  </a:rPr>
                  <a:t>3</a:t>
                </a:r>
                <a:endParaRPr lang="zh-CN" altLang="en-US" sz="2400" dirty="0">
                  <a:solidFill>
                    <a:schemeClr val="bg1"/>
                  </a:solidFill>
                  <a:cs typeface="+mn-ea"/>
                  <a:sym typeface="+mn-lt"/>
                </a:endParaRPr>
              </a:p>
            </p:txBody>
          </p:sp>
        </p:grpSp>
      </p:grpSp>
      <p:grpSp>
        <p:nvGrpSpPr>
          <p:cNvPr id="42" name="组合 41"/>
          <p:cNvGrpSpPr/>
          <p:nvPr/>
        </p:nvGrpSpPr>
        <p:grpSpPr>
          <a:xfrm>
            <a:off x="6308725" y="2830285"/>
            <a:ext cx="1821716" cy="1735347"/>
            <a:chOff x="6308725" y="2830285"/>
            <a:chExt cx="1821716" cy="1735347"/>
          </a:xfrm>
        </p:grpSpPr>
        <p:grpSp>
          <p:nvGrpSpPr>
            <p:cNvPr id="25" name="组合 24"/>
            <p:cNvGrpSpPr/>
            <p:nvPr/>
          </p:nvGrpSpPr>
          <p:grpSpPr>
            <a:xfrm flipH="1">
              <a:off x="6308725" y="2971800"/>
              <a:ext cx="1821716" cy="1593832"/>
              <a:chOff x="970904" y="1476932"/>
              <a:chExt cx="2682595" cy="2414744"/>
            </a:xfrm>
          </p:grpSpPr>
          <p:grpSp>
            <p:nvGrpSpPr>
              <p:cNvPr id="26" name="组合 25"/>
              <p:cNvGrpSpPr/>
              <p:nvPr/>
            </p:nvGrpSpPr>
            <p:grpSpPr>
              <a:xfrm>
                <a:off x="970904" y="1476932"/>
                <a:ext cx="2682595" cy="2414744"/>
                <a:chOff x="757631" y="1755286"/>
                <a:chExt cx="2682595" cy="2414744"/>
              </a:xfrm>
            </p:grpSpPr>
            <p:sp>
              <p:nvSpPr>
                <p:cNvPr id="28" name="Freeform 5"/>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29" name="Freeform 5"/>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27" name="椭圆 26"/>
              <p:cNvSpPr/>
              <p:nvPr/>
            </p:nvSpPr>
            <p:spPr>
              <a:xfrm>
                <a:off x="1349092" y="1747820"/>
                <a:ext cx="1926218" cy="1926217"/>
              </a:xfrm>
              <a:prstGeom prst="ellipse">
                <a:avLst/>
              </a:prstGeom>
              <a:blipFill dpi="0" rotWithShape="1">
                <a:blip r:embed="rId3" cstate="screen">
                  <a:extLst>
                    <a:ext uri="{BEBA8EAE-BF5A-486C-A8C5-ECC9F3942E4B}">
                      <a14:imgProps xmlns:a14="http://schemas.microsoft.com/office/drawing/2010/main">
                        <a14:imgLayer r:embed="rId4">
                          <a14:imgEffect>
                            <a14:colorTemperature colorTemp="4000"/>
                          </a14:imgEffect>
                          <a14:imgEffect>
                            <a14:saturation sat="46000"/>
                          </a14:imgEffect>
                        </a14:imgLayer>
                      </a14:imgProps>
                    </a:ext>
                  </a:extLst>
                </a:blip>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1" name="组合 40"/>
            <p:cNvGrpSpPr/>
            <p:nvPr/>
          </p:nvGrpSpPr>
          <p:grpSpPr>
            <a:xfrm>
              <a:off x="6438543" y="2830285"/>
              <a:ext cx="449065" cy="461665"/>
              <a:chOff x="6211288" y="2889610"/>
              <a:chExt cx="449065" cy="461665"/>
            </a:xfrm>
          </p:grpSpPr>
          <p:sp>
            <p:nvSpPr>
              <p:cNvPr id="39" name="椭圆 38"/>
              <p:cNvSpPr/>
              <p:nvPr/>
            </p:nvSpPr>
            <p:spPr>
              <a:xfrm rot="9480000">
                <a:off x="6211288" y="2895911"/>
                <a:ext cx="449065" cy="449065"/>
              </a:xfrm>
              <a:prstGeom prst="ellipse">
                <a:avLst/>
              </a:prstGeom>
              <a:gradFill flip="none" rotWithShape="1">
                <a:gsLst>
                  <a:gs pos="0">
                    <a:srgbClr val="009999"/>
                  </a:gs>
                  <a:gs pos="100000">
                    <a:srgbClr val="008080"/>
                  </a:gs>
                </a:gsLst>
                <a:lin ang="10200000" scaled="0"/>
                <a:tileRect/>
              </a:gradFill>
              <a:ln w="38100">
                <a:gradFill flip="none" rotWithShape="1">
                  <a:gsLst>
                    <a:gs pos="0">
                      <a:srgbClr val="008080"/>
                    </a:gs>
                    <a:gs pos="100000">
                      <a:srgbClr val="009999"/>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0" name="文本框 39"/>
              <p:cNvSpPr txBox="1"/>
              <p:nvPr/>
            </p:nvSpPr>
            <p:spPr>
              <a:xfrm>
                <a:off x="6248713" y="2889610"/>
                <a:ext cx="256823" cy="461665"/>
              </a:xfrm>
              <a:prstGeom prst="rect">
                <a:avLst/>
              </a:prstGeom>
              <a:noFill/>
            </p:spPr>
            <p:txBody>
              <a:bodyPr wrap="square" rtlCol="0">
                <a:spAutoFit/>
              </a:bodyPr>
              <a:lstStyle/>
              <a:p>
                <a:r>
                  <a:rPr lang="en-US" altLang="zh-CN" sz="2400" dirty="0">
                    <a:solidFill>
                      <a:schemeClr val="bg1"/>
                    </a:solidFill>
                    <a:cs typeface="+mn-ea"/>
                    <a:sym typeface="+mn-lt"/>
                  </a:rPr>
                  <a:t>4</a:t>
                </a:r>
                <a:endParaRPr lang="zh-CN" altLang="en-US" sz="2400" dirty="0">
                  <a:solidFill>
                    <a:schemeClr val="bg1"/>
                  </a:solidFill>
                  <a:cs typeface="+mn-ea"/>
                  <a:sym typeface="+mn-lt"/>
                </a:endParaRPr>
              </a:p>
            </p:txBody>
          </p:sp>
        </p:grpSp>
      </p:grpSp>
      <p:sp>
        <p:nvSpPr>
          <p:cNvPr id="46" name="TextBox 64"/>
          <p:cNvSpPr txBox="1"/>
          <p:nvPr/>
        </p:nvSpPr>
        <p:spPr>
          <a:xfrm>
            <a:off x="6752365" y="1211142"/>
            <a:ext cx="1379960" cy="646331"/>
          </a:xfrm>
          <a:prstGeom prst="rect">
            <a:avLst/>
          </a:prstGeom>
          <a:noFill/>
        </p:spPr>
        <p:txBody>
          <a:bodyPr wrap="square" rtlCol="0">
            <a:spAutoFit/>
          </a:bodyPr>
          <a:lstStyle/>
          <a:p>
            <a:pPr algn="ctr"/>
            <a:r>
              <a:rPr lang="zh-CN" altLang="en-US" sz="1050" dirty="0">
                <a:solidFill>
                  <a:schemeClr val="bg1">
                    <a:lumMod val="50000"/>
                  </a:schemeClr>
                </a:solidFill>
                <a:cs typeface="+mn-ea"/>
                <a:sym typeface="+mn-lt"/>
              </a:rPr>
              <a:t> </a:t>
            </a:r>
            <a:r>
              <a:rPr lang="en-US" altLang="zh-CN" sz="1200" dirty="0">
                <a:solidFill>
                  <a:schemeClr val="bg1">
                    <a:lumMod val="50000"/>
                  </a:schemeClr>
                </a:solidFill>
                <a:cs typeface="+mn-ea"/>
                <a:sym typeface="+mn-lt"/>
              </a:rPr>
              <a:t>Click here to add content that matches the title.</a:t>
            </a:r>
            <a:endParaRPr lang="zh-CN" altLang="en-US" sz="1125" dirty="0">
              <a:solidFill>
                <a:srgbClr val="8C99A8"/>
              </a:solidFill>
              <a:cs typeface="+mn-ea"/>
              <a:sym typeface="+mn-lt"/>
            </a:endParaRPr>
          </a:p>
        </p:txBody>
      </p:sp>
      <p:sp>
        <p:nvSpPr>
          <p:cNvPr id="47" name="TextBox 64"/>
          <p:cNvSpPr txBox="1"/>
          <p:nvPr/>
        </p:nvSpPr>
        <p:spPr>
          <a:xfrm>
            <a:off x="644658" y="3432762"/>
            <a:ext cx="1379960" cy="646331"/>
          </a:xfrm>
          <a:prstGeom prst="rect">
            <a:avLst/>
          </a:prstGeom>
          <a:noFill/>
        </p:spPr>
        <p:txBody>
          <a:bodyPr wrap="square" rtlCol="0">
            <a:spAutoFit/>
          </a:bodyPr>
          <a:lstStyle/>
          <a:p>
            <a:pPr algn="ctr"/>
            <a:r>
              <a:rPr lang="zh-CN" altLang="en-US" sz="1050" dirty="0">
                <a:solidFill>
                  <a:schemeClr val="bg1">
                    <a:lumMod val="50000"/>
                  </a:schemeClr>
                </a:solidFill>
                <a:cs typeface="+mn-ea"/>
                <a:sym typeface="+mn-lt"/>
              </a:rPr>
              <a:t> </a:t>
            </a:r>
            <a:r>
              <a:rPr lang="en-US" altLang="zh-CN" sz="1200" dirty="0">
                <a:solidFill>
                  <a:schemeClr val="bg1">
                    <a:lumMod val="50000"/>
                  </a:schemeClr>
                </a:solidFill>
                <a:cs typeface="+mn-ea"/>
                <a:sym typeface="+mn-lt"/>
              </a:rPr>
              <a:t>Click here to add content that matches the title.</a:t>
            </a:r>
            <a:endParaRPr lang="zh-CN" altLang="en-US" sz="1125" dirty="0">
              <a:solidFill>
                <a:srgbClr val="8C99A8"/>
              </a:solidFill>
              <a:cs typeface="+mn-ea"/>
              <a:sym typeface="+mn-lt"/>
            </a:endParaRPr>
          </a:p>
        </p:txBody>
      </p:sp>
      <p:sp>
        <p:nvSpPr>
          <p:cNvPr id="48" name="TextBox 64"/>
          <p:cNvSpPr txBox="1"/>
          <p:nvPr/>
        </p:nvSpPr>
        <p:spPr>
          <a:xfrm>
            <a:off x="2923795" y="1211142"/>
            <a:ext cx="1379960" cy="646331"/>
          </a:xfrm>
          <a:prstGeom prst="rect">
            <a:avLst/>
          </a:prstGeom>
          <a:noFill/>
        </p:spPr>
        <p:txBody>
          <a:bodyPr wrap="square" rtlCol="0">
            <a:spAutoFit/>
          </a:bodyPr>
          <a:lstStyle/>
          <a:p>
            <a:pPr algn="ctr"/>
            <a:r>
              <a:rPr lang="zh-CN" altLang="en-US" sz="1050" dirty="0">
                <a:solidFill>
                  <a:schemeClr val="bg1">
                    <a:lumMod val="50000"/>
                  </a:schemeClr>
                </a:solidFill>
                <a:cs typeface="+mn-ea"/>
                <a:sym typeface="+mn-lt"/>
              </a:rPr>
              <a:t> </a:t>
            </a:r>
            <a:r>
              <a:rPr lang="en-US" altLang="zh-CN" sz="1200" dirty="0">
                <a:solidFill>
                  <a:schemeClr val="bg1">
                    <a:lumMod val="50000"/>
                  </a:schemeClr>
                </a:solidFill>
                <a:cs typeface="+mn-ea"/>
                <a:sym typeface="+mn-lt"/>
              </a:rPr>
              <a:t>Click here to add content that matches the title.</a:t>
            </a:r>
            <a:endParaRPr lang="zh-CN" altLang="en-US" sz="1125" dirty="0">
              <a:solidFill>
                <a:srgbClr val="8C99A8"/>
              </a:solidFill>
              <a:cs typeface="+mn-ea"/>
              <a:sym typeface="+mn-lt"/>
            </a:endParaRPr>
          </a:p>
        </p:txBody>
      </p:sp>
      <p:sp>
        <p:nvSpPr>
          <p:cNvPr id="49" name="TextBox 64"/>
          <p:cNvSpPr txBox="1"/>
          <p:nvPr/>
        </p:nvSpPr>
        <p:spPr>
          <a:xfrm>
            <a:off x="4754537" y="3432762"/>
            <a:ext cx="1379960" cy="646331"/>
          </a:xfrm>
          <a:prstGeom prst="rect">
            <a:avLst/>
          </a:prstGeom>
          <a:noFill/>
        </p:spPr>
        <p:txBody>
          <a:bodyPr wrap="square" rtlCol="0">
            <a:spAutoFit/>
          </a:bodyPr>
          <a:lstStyle/>
          <a:p>
            <a:pPr algn="ctr"/>
            <a:r>
              <a:rPr lang="zh-CN" altLang="en-US" sz="1050" dirty="0">
                <a:solidFill>
                  <a:schemeClr val="bg1">
                    <a:lumMod val="50000"/>
                  </a:schemeClr>
                </a:solidFill>
                <a:cs typeface="+mn-ea"/>
                <a:sym typeface="+mn-lt"/>
              </a:rPr>
              <a:t> </a:t>
            </a:r>
            <a:r>
              <a:rPr lang="en-US" altLang="zh-CN" sz="1200" dirty="0">
                <a:solidFill>
                  <a:schemeClr val="bg1">
                    <a:lumMod val="50000"/>
                  </a:schemeClr>
                </a:solidFill>
                <a:cs typeface="+mn-ea"/>
                <a:sym typeface="+mn-lt"/>
              </a:rPr>
              <a:t>Click here to add content that matches the title.</a:t>
            </a:r>
            <a:endParaRPr lang="zh-CN" altLang="en-US" sz="1125" dirty="0">
              <a:solidFill>
                <a:srgbClr val="8C99A8"/>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0-#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4500"/>
                            </p:stCondLst>
                            <p:childTnLst>
                              <p:par>
                                <p:cTn id="28" presetID="2" presetClass="entr" presetSubtype="2"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1+#ppt_w/2"/>
                                          </p:val>
                                        </p:tav>
                                        <p:tav tm="100000">
                                          <p:val>
                                            <p:strVal val="#ppt_x"/>
                                          </p:val>
                                        </p:tav>
                                      </p:tavLst>
                                    </p:anim>
                                    <p:anim calcmode="lin" valueType="num">
                                      <p:cBhvr additive="base">
                                        <p:cTn id="31" dur="500" fill="hold"/>
                                        <p:tgtEl>
                                          <p:spTgt spid="43"/>
                                        </p:tgtEl>
                                        <p:attrNameLst>
                                          <p:attrName>ppt_y</p:attrName>
                                        </p:attrNameLst>
                                      </p:cBhvr>
                                      <p:tavLst>
                                        <p:tav tm="0">
                                          <p:val>
                                            <p:strVal val="#ppt_y"/>
                                          </p:val>
                                        </p:tav>
                                        <p:tav tm="100000">
                                          <p:val>
                                            <p:strVal val="#ppt_y"/>
                                          </p:val>
                                        </p:tav>
                                      </p:tavLst>
                                    </p:anim>
                                  </p:childTnLst>
                                </p:cTn>
                              </p:par>
                            </p:childTnLst>
                          </p:cTn>
                        </p:par>
                        <p:par>
                          <p:cTn id="32" fill="hold">
                            <p:stCondLst>
                              <p:cond delay="50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par>
                          <p:cTn id="36" fill="hold">
                            <p:stCondLst>
                              <p:cond delay="7500"/>
                            </p:stCondLst>
                            <p:childTnLst>
                              <p:par>
                                <p:cTn id="37" presetID="2" presetClass="entr" presetSubtype="8"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0-#ppt_w/2"/>
                                          </p:val>
                                        </p:tav>
                                        <p:tav tm="100000">
                                          <p:val>
                                            <p:strVal val="#ppt_x"/>
                                          </p:val>
                                        </p:tav>
                                      </p:tavLst>
                                    </p:anim>
                                    <p:anim calcmode="lin" valueType="num">
                                      <p:cBhvr additive="base">
                                        <p:cTn id="40" dur="500" fill="hold"/>
                                        <p:tgtEl>
                                          <p:spTgt spid="44"/>
                                        </p:tgtEl>
                                        <p:attrNameLst>
                                          <p:attrName>ppt_y</p:attrName>
                                        </p:attrNameLst>
                                      </p:cBhvr>
                                      <p:tavLst>
                                        <p:tav tm="0">
                                          <p:val>
                                            <p:strVal val="#ppt_y"/>
                                          </p:val>
                                        </p:tav>
                                        <p:tav tm="100000">
                                          <p:val>
                                            <p:strVal val="#ppt_y"/>
                                          </p:val>
                                        </p:tav>
                                      </p:tavLst>
                                    </p:anim>
                                  </p:childTnLst>
                                </p:cTn>
                              </p:par>
                            </p:childTnLst>
                          </p:cTn>
                        </p:par>
                        <p:par>
                          <p:cTn id="41" fill="hold">
                            <p:stCondLst>
                              <p:cond delay="8000"/>
                            </p:stCondLst>
                            <p:childTnLst>
                              <p:par>
                                <p:cTn id="42" presetID="10" presetClass="entr" presetSubtype="0" fill="hold" grpId="0" nodeType="afterEffect">
                                  <p:stCondLst>
                                    <p:cond delay="0"/>
                                  </p:stCondLst>
                                  <p:iterate type="lt">
                                    <p:tmPct val="10000"/>
                                  </p:iterate>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par>
                          <p:cTn id="45" fill="hold">
                            <p:stCondLst>
                              <p:cond delay="10500"/>
                            </p:stCondLst>
                            <p:childTnLst>
                              <p:par>
                                <p:cTn id="46" presetID="2" presetClass="entr" presetSubtype="2"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1+#ppt_w/2"/>
                                          </p:val>
                                        </p:tav>
                                        <p:tav tm="100000">
                                          <p:val>
                                            <p:strVal val="#ppt_x"/>
                                          </p:val>
                                        </p:tav>
                                      </p:tavLst>
                                    </p:anim>
                                    <p:anim calcmode="lin" valueType="num">
                                      <p:cBhvr additive="base">
                                        <p:cTn id="49" dur="500" fill="hold"/>
                                        <p:tgtEl>
                                          <p:spTgt spid="42"/>
                                        </p:tgtEl>
                                        <p:attrNameLst>
                                          <p:attrName>ppt_y</p:attrName>
                                        </p:attrNameLst>
                                      </p:cBhvr>
                                      <p:tavLst>
                                        <p:tav tm="0">
                                          <p:val>
                                            <p:strVal val="#ppt_y"/>
                                          </p:val>
                                        </p:tav>
                                        <p:tav tm="100000">
                                          <p:val>
                                            <p:strVal val="#ppt_y"/>
                                          </p:val>
                                        </p:tav>
                                      </p:tavLst>
                                    </p:anim>
                                  </p:childTnLst>
                                </p:cTn>
                              </p:par>
                            </p:childTnLst>
                          </p:cTn>
                        </p:par>
                        <p:par>
                          <p:cTn id="50" fill="hold">
                            <p:stCondLst>
                              <p:cond delay="11000"/>
                            </p:stCondLst>
                            <p:childTnLst>
                              <p:par>
                                <p:cTn id="51" presetID="10" presetClass="entr" presetSubtype="0" fill="hold" grpId="0" nodeType="afterEffect">
                                  <p:stCondLst>
                                    <p:cond delay="0"/>
                                  </p:stCondLst>
                                  <p:iterate type="lt">
                                    <p:tmPct val="10000"/>
                                  </p:iterate>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6" grpId="0"/>
      <p:bldP spid="47" grpId="0"/>
      <p:bldP spid="4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grpSp>
        <p:nvGrpSpPr>
          <p:cNvPr id="3" name="组合 2"/>
          <p:cNvGrpSpPr/>
          <p:nvPr/>
        </p:nvGrpSpPr>
        <p:grpSpPr>
          <a:xfrm>
            <a:off x="296082" y="292100"/>
            <a:ext cx="599329" cy="599329"/>
            <a:chOff x="2112182" y="3122122"/>
            <a:chExt cx="935818" cy="935818"/>
          </a:xfrm>
        </p:grpSpPr>
        <p:sp>
          <p:nvSpPr>
            <p:cNvPr id="4" name="椭圆 3"/>
            <p:cNvSpPr/>
            <p:nvPr/>
          </p:nvSpPr>
          <p:spPr>
            <a:xfrm>
              <a:off x="2112182" y="3122122"/>
              <a:ext cx="935818" cy="935818"/>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KSO_Shape"/>
            <p:cNvSpPr/>
            <p:nvPr/>
          </p:nvSpPr>
          <p:spPr bwMode="auto">
            <a:xfrm>
              <a:off x="2220051" y="3321801"/>
              <a:ext cx="720080" cy="536460"/>
            </a:xfrm>
            <a:custGeom>
              <a:avLst/>
              <a:gdLst>
                <a:gd name="T0" fmla="*/ 1318145 w 2143125"/>
                <a:gd name="T1" fmla="*/ 917194 h 1597025"/>
                <a:gd name="T2" fmla="*/ 1379831 w 2143125"/>
                <a:gd name="T3" fmla="*/ 1137598 h 1597025"/>
                <a:gd name="T4" fmla="*/ 1335097 w 2143125"/>
                <a:gd name="T5" fmla="*/ 1268287 h 1597025"/>
                <a:gd name="T6" fmla="*/ 1208192 w 2143125"/>
                <a:gd name="T7" fmla="*/ 1359886 h 1597025"/>
                <a:gd name="T8" fmla="*/ 922597 w 2143125"/>
                <a:gd name="T9" fmla="*/ 1418283 h 1597025"/>
                <a:gd name="T10" fmla="*/ 657487 w 2143125"/>
                <a:gd name="T11" fmla="*/ 1338693 h 1597025"/>
                <a:gd name="T12" fmla="*/ 552478 w 2143125"/>
                <a:gd name="T13" fmla="*/ 1242149 h 1597025"/>
                <a:gd name="T14" fmla="*/ 531288 w 2143125"/>
                <a:gd name="T15" fmla="*/ 1081555 h 1597025"/>
                <a:gd name="T16" fmla="*/ 616755 w 2143125"/>
                <a:gd name="T17" fmla="*/ 873161 h 1597025"/>
                <a:gd name="T18" fmla="*/ 1793602 w 2143125"/>
                <a:gd name="T19" fmla="*/ 648696 h 1597025"/>
                <a:gd name="T20" fmla="*/ 1890429 w 2143125"/>
                <a:gd name="T21" fmla="*/ 826850 h 1597025"/>
                <a:gd name="T22" fmla="*/ 1893955 w 2143125"/>
                <a:gd name="T23" fmla="*/ 997719 h 1597025"/>
                <a:gd name="T24" fmla="*/ 1811228 w 2143125"/>
                <a:gd name="T25" fmla="*/ 1095258 h 1597025"/>
                <a:gd name="T26" fmla="*/ 1583730 w 2143125"/>
                <a:gd name="T27" fmla="*/ 1181514 h 1597025"/>
                <a:gd name="T28" fmla="*/ 1467631 w 2143125"/>
                <a:gd name="T29" fmla="*/ 1082095 h 1597025"/>
                <a:gd name="T30" fmla="*/ 1367044 w 2143125"/>
                <a:gd name="T31" fmla="*/ 822855 h 1597025"/>
                <a:gd name="T32" fmla="*/ 1287607 w 2143125"/>
                <a:gd name="T33" fmla="*/ 640469 h 1597025"/>
                <a:gd name="T34" fmla="*/ 637786 w 2143125"/>
                <a:gd name="T35" fmla="*/ 718735 h 1597025"/>
                <a:gd name="T36" fmla="*/ 475984 w 2143125"/>
                <a:gd name="T37" fmla="*/ 936375 h 1597025"/>
                <a:gd name="T38" fmla="*/ 436888 w 2143125"/>
                <a:gd name="T39" fmla="*/ 1185275 h 1597025"/>
                <a:gd name="T40" fmla="*/ 191242 w 2143125"/>
                <a:gd name="T41" fmla="*/ 1146495 h 1597025"/>
                <a:gd name="T42" fmla="*/ 46633 w 2143125"/>
                <a:gd name="T43" fmla="*/ 1053656 h 1597025"/>
                <a:gd name="T44" fmla="*/ 0 w 2143125"/>
                <a:gd name="T45" fmla="*/ 940371 h 1597025"/>
                <a:gd name="T46" fmla="*/ 50165 w 2143125"/>
                <a:gd name="T47" fmla="*/ 736128 h 1597025"/>
                <a:gd name="T48" fmla="*/ 952970 w 2143125"/>
                <a:gd name="T49" fmla="*/ 136844 h 1597025"/>
                <a:gd name="T50" fmla="*/ 1076540 w 2143125"/>
                <a:gd name="T51" fmla="*/ 163209 h 1597025"/>
                <a:gd name="T52" fmla="*/ 1174924 w 2143125"/>
                <a:gd name="T53" fmla="*/ 235007 h 1597025"/>
                <a:gd name="T54" fmla="*/ 1237061 w 2143125"/>
                <a:gd name="T55" fmla="*/ 340233 h 1597025"/>
                <a:gd name="T56" fmla="*/ 1251420 w 2143125"/>
                <a:gd name="T57" fmla="*/ 467116 h 1597025"/>
                <a:gd name="T58" fmla="*/ 1213290 w 2143125"/>
                <a:gd name="T59" fmla="*/ 585759 h 1597025"/>
                <a:gd name="T60" fmla="*/ 1132322 w 2143125"/>
                <a:gd name="T61" fmla="*/ 676861 h 1597025"/>
                <a:gd name="T62" fmla="*/ 1020756 w 2143125"/>
                <a:gd name="T63" fmla="*/ 728650 h 1597025"/>
                <a:gd name="T64" fmla="*/ 892716 w 2143125"/>
                <a:gd name="T65" fmla="*/ 730298 h 1597025"/>
                <a:gd name="T66" fmla="*/ 779502 w 2143125"/>
                <a:gd name="T67" fmla="*/ 680863 h 1597025"/>
                <a:gd name="T68" fmla="*/ 696652 w 2143125"/>
                <a:gd name="T69" fmla="*/ 592115 h 1597025"/>
                <a:gd name="T70" fmla="*/ 655933 w 2143125"/>
                <a:gd name="T71" fmla="*/ 474649 h 1597025"/>
                <a:gd name="T72" fmla="*/ 666760 w 2143125"/>
                <a:gd name="T73" fmla="*/ 347531 h 1597025"/>
                <a:gd name="T74" fmla="*/ 726308 w 2143125"/>
                <a:gd name="T75" fmla="*/ 240187 h 1597025"/>
                <a:gd name="T76" fmla="*/ 823046 w 2143125"/>
                <a:gd name="T77" fmla="*/ 166505 h 1597025"/>
                <a:gd name="T78" fmla="*/ 945438 w 2143125"/>
                <a:gd name="T79" fmla="*/ 136844 h 1597025"/>
                <a:gd name="T80" fmla="*/ 1618384 w 2143125"/>
                <a:gd name="T81" fmla="*/ 22111 h 1597025"/>
                <a:gd name="T82" fmla="*/ 1763195 w 2143125"/>
                <a:gd name="T83" fmla="*/ 163718 h 1597025"/>
                <a:gd name="T84" fmla="*/ 1787878 w 2143125"/>
                <a:gd name="T85" fmla="*/ 278038 h 1597025"/>
                <a:gd name="T86" fmla="*/ 1763195 w 2143125"/>
                <a:gd name="T87" fmla="*/ 392122 h 1597025"/>
                <a:gd name="T88" fmla="*/ 1618384 w 2143125"/>
                <a:gd name="T89" fmla="*/ 533963 h 1597025"/>
                <a:gd name="T90" fmla="*/ 1498492 w 2143125"/>
                <a:gd name="T91" fmla="*/ 555604 h 1597025"/>
                <a:gd name="T92" fmla="*/ 1344043 w 2143125"/>
                <a:gd name="T93" fmla="*/ 467159 h 1597025"/>
                <a:gd name="T94" fmla="*/ 1325941 w 2143125"/>
                <a:gd name="T95" fmla="*/ 314968 h 1597025"/>
                <a:gd name="T96" fmla="*/ 1255886 w 2143125"/>
                <a:gd name="T97" fmla="*/ 187946 h 1597025"/>
                <a:gd name="T98" fmla="*/ 1350390 w 2143125"/>
                <a:gd name="T99" fmla="*/ 51280 h 1597025"/>
                <a:gd name="T100" fmla="*/ 396165 w 2143125"/>
                <a:gd name="T101" fmla="*/ 0 h 1597025"/>
                <a:gd name="T102" fmla="*/ 564484 w 2143125"/>
                <a:gd name="T103" fmla="*/ 57396 h 1597025"/>
                <a:gd name="T104" fmla="*/ 645353 w 2143125"/>
                <a:gd name="T105" fmla="*/ 194532 h 1597025"/>
                <a:gd name="T106" fmla="*/ 578120 w 2143125"/>
                <a:gd name="T107" fmla="*/ 323201 h 1597025"/>
                <a:gd name="T108" fmla="*/ 564014 w 2143125"/>
                <a:gd name="T109" fmla="*/ 482449 h 1597025"/>
                <a:gd name="T110" fmla="*/ 396165 w 2143125"/>
                <a:gd name="T111" fmla="*/ 555840 h 1597025"/>
                <a:gd name="T112" fmla="*/ 281916 w 2143125"/>
                <a:gd name="T113" fmla="*/ 531141 h 1597025"/>
                <a:gd name="T114" fmla="*/ 140396 w 2143125"/>
                <a:gd name="T115" fmla="*/ 386242 h 1597025"/>
                <a:gd name="T116" fmla="*/ 118533 w 2143125"/>
                <a:gd name="T117" fmla="*/ 270745 h 1597025"/>
                <a:gd name="T118" fmla="*/ 145803 w 2143125"/>
                <a:gd name="T119" fmla="*/ 157366 h 1597025"/>
                <a:gd name="T120" fmla="*/ 294375 w 2143125"/>
                <a:gd name="T121" fmla="*/ 19524 h 15970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43125" h="1597025">
                  <a:moveTo>
                    <a:pt x="795561" y="879475"/>
                  </a:moveTo>
                  <a:lnTo>
                    <a:pt x="1072091" y="1110003"/>
                  </a:lnTo>
                  <a:lnTo>
                    <a:pt x="1348886" y="879475"/>
                  </a:lnTo>
                  <a:lnTo>
                    <a:pt x="1360276" y="888484"/>
                  </a:lnTo>
                  <a:lnTo>
                    <a:pt x="1371400" y="897758"/>
                  </a:lnTo>
                  <a:lnTo>
                    <a:pt x="1382525" y="907297"/>
                  </a:lnTo>
                  <a:lnTo>
                    <a:pt x="1393120" y="917101"/>
                  </a:lnTo>
                  <a:lnTo>
                    <a:pt x="1403186" y="927435"/>
                  </a:lnTo>
                  <a:lnTo>
                    <a:pt x="1413516" y="937504"/>
                  </a:lnTo>
                  <a:lnTo>
                    <a:pt x="1423316" y="948368"/>
                  </a:lnTo>
                  <a:lnTo>
                    <a:pt x="1432587" y="959497"/>
                  </a:lnTo>
                  <a:lnTo>
                    <a:pt x="1441857" y="970891"/>
                  </a:lnTo>
                  <a:lnTo>
                    <a:pt x="1450863" y="982550"/>
                  </a:lnTo>
                  <a:lnTo>
                    <a:pt x="1459074" y="994739"/>
                  </a:lnTo>
                  <a:lnTo>
                    <a:pt x="1467550" y="1006663"/>
                  </a:lnTo>
                  <a:lnTo>
                    <a:pt x="1475232" y="1019116"/>
                  </a:lnTo>
                  <a:lnTo>
                    <a:pt x="1482913" y="1032100"/>
                  </a:lnTo>
                  <a:lnTo>
                    <a:pt x="1490065" y="1044819"/>
                  </a:lnTo>
                  <a:lnTo>
                    <a:pt x="1496687" y="1057803"/>
                  </a:lnTo>
                  <a:lnTo>
                    <a:pt x="1503308" y="1071581"/>
                  </a:lnTo>
                  <a:lnTo>
                    <a:pt x="1509401" y="1085095"/>
                  </a:lnTo>
                  <a:lnTo>
                    <a:pt x="1515228" y="1098874"/>
                  </a:lnTo>
                  <a:lnTo>
                    <a:pt x="1520525" y="1113182"/>
                  </a:lnTo>
                  <a:lnTo>
                    <a:pt x="1525558" y="1127226"/>
                  </a:lnTo>
                  <a:lnTo>
                    <a:pt x="1530061" y="1141799"/>
                  </a:lnTo>
                  <a:lnTo>
                    <a:pt x="1534034" y="1156638"/>
                  </a:lnTo>
                  <a:lnTo>
                    <a:pt x="1538007" y="1171477"/>
                  </a:lnTo>
                  <a:lnTo>
                    <a:pt x="1541186" y="1186580"/>
                  </a:lnTo>
                  <a:lnTo>
                    <a:pt x="1544364" y="1201684"/>
                  </a:lnTo>
                  <a:lnTo>
                    <a:pt x="1546748" y="1217052"/>
                  </a:lnTo>
                  <a:lnTo>
                    <a:pt x="1548867" y="1232686"/>
                  </a:lnTo>
                  <a:lnTo>
                    <a:pt x="1550456" y="1248319"/>
                  </a:lnTo>
                  <a:lnTo>
                    <a:pt x="1551781" y="1264218"/>
                  </a:lnTo>
                  <a:lnTo>
                    <a:pt x="1552310" y="1280116"/>
                  </a:lnTo>
                  <a:lnTo>
                    <a:pt x="1552575" y="1296279"/>
                  </a:lnTo>
                  <a:lnTo>
                    <a:pt x="1552310" y="1305554"/>
                  </a:lnTo>
                  <a:lnTo>
                    <a:pt x="1551781" y="1314298"/>
                  </a:lnTo>
                  <a:lnTo>
                    <a:pt x="1550456" y="1323307"/>
                  </a:lnTo>
                  <a:lnTo>
                    <a:pt x="1548867" y="1332316"/>
                  </a:lnTo>
                  <a:lnTo>
                    <a:pt x="1547013" y="1341060"/>
                  </a:lnTo>
                  <a:lnTo>
                    <a:pt x="1544894" y="1349539"/>
                  </a:lnTo>
                  <a:lnTo>
                    <a:pt x="1542245" y="1358018"/>
                  </a:lnTo>
                  <a:lnTo>
                    <a:pt x="1539067" y="1366233"/>
                  </a:lnTo>
                  <a:lnTo>
                    <a:pt x="1535623" y="1374182"/>
                  </a:lnTo>
                  <a:lnTo>
                    <a:pt x="1531650" y="1382396"/>
                  </a:lnTo>
                  <a:lnTo>
                    <a:pt x="1527677" y="1390080"/>
                  </a:lnTo>
                  <a:lnTo>
                    <a:pt x="1522909" y="1397765"/>
                  </a:lnTo>
                  <a:lnTo>
                    <a:pt x="1518406" y="1405184"/>
                  </a:lnTo>
                  <a:lnTo>
                    <a:pt x="1513109" y="1412603"/>
                  </a:lnTo>
                  <a:lnTo>
                    <a:pt x="1507811" y="1420022"/>
                  </a:lnTo>
                  <a:lnTo>
                    <a:pt x="1501984" y="1427177"/>
                  </a:lnTo>
                  <a:lnTo>
                    <a:pt x="1495892" y="1433801"/>
                  </a:lnTo>
                  <a:lnTo>
                    <a:pt x="1489800" y="1440955"/>
                  </a:lnTo>
                  <a:lnTo>
                    <a:pt x="1483178" y="1447315"/>
                  </a:lnTo>
                  <a:lnTo>
                    <a:pt x="1476026" y="1453939"/>
                  </a:lnTo>
                  <a:lnTo>
                    <a:pt x="1469404" y="1460298"/>
                  </a:lnTo>
                  <a:lnTo>
                    <a:pt x="1461988" y="1466658"/>
                  </a:lnTo>
                  <a:lnTo>
                    <a:pt x="1454306" y="1472752"/>
                  </a:lnTo>
                  <a:lnTo>
                    <a:pt x="1446360" y="1478582"/>
                  </a:lnTo>
                  <a:lnTo>
                    <a:pt x="1438414" y="1484411"/>
                  </a:lnTo>
                  <a:lnTo>
                    <a:pt x="1430468" y="1490241"/>
                  </a:lnTo>
                  <a:lnTo>
                    <a:pt x="1421992" y="1495540"/>
                  </a:lnTo>
                  <a:lnTo>
                    <a:pt x="1413516" y="1501105"/>
                  </a:lnTo>
                  <a:lnTo>
                    <a:pt x="1404775" y="1506404"/>
                  </a:lnTo>
                  <a:lnTo>
                    <a:pt x="1395769" y="1511439"/>
                  </a:lnTo>
                  <a:lnTo>
                    <a:pt x="1387028" y="1516208"/>
                  </a:lnTo>
                  <a:lnTo>
                    <a:pt x="1377757" y="1521243"/>
                  </a:lnTo>
                  <a:lnTo>
                    <a:pt x="1359216" y="1530252"/>
                  </a:lnTo>
                  <a:lnTo>
                    <a:pt x="1340145" y="1538731"/>
                  </a:lnTo>
                  <a:lnTo>
                    <a:pt x="1320544" y="1546945"/>
                  </a:lnTo>
                  <a:lnTo>
                    <a:pt x="1300944" y="1554364"/>
                  </a:lnTo>
                  <a:lnTo>
                    <a:pt x="1280813" y="1560989"/>
                  </a:lnTo>
                  <a:lnTo>
                    <a:pt x="1260947" y="1567083"/>
                  </a:lnTo>
                  <a:lnTo>
                    <a:pt x="1241082" y="1573177"/>
                  </a:lnTo>
                  <a:lnTo>
                    <a:pt x="1220951" y="1577947"/>
                  </a:lnTo>
                  <a:lnTo>
                    <a:pt x="1200821" y="1582452"/>
                  </a:lnTo>
                  <a:lnTo>
                    <a:pt x="1181485" y="1586426"/>
                  </a:lnTo>
                  <a:lnTo>
                    <a:pt x="1161884" y="1589606"/>
                  </a:lnTo>
                  <a:lnTo>
                    <a:pt x="1142813" y="1592256"/>
                  </a:lnTo>
                  <a:lnTo>
                    <a:pt x="1124272" y="1594375"/>
                  </a:lnTo>
                  <a:lnTo>
                    <a:pt x="1106525" y="1595965"/>
                  </a:lnTo>
                  <a:lnTo>
                    <a:pt x="1088779" y="1596760"/>
                  </a:lnTo>
                  <a:lnTo>
                    <a:pt x="1072091" y="1597025"/>
                  </a:lnTo>
                  <a:lnTo>
                    <a:pt x="1055669" y="1596760"/>
                  </a:lnTo>
                  <a:lnTo>
                    <a:pt x="1037922" y="1595965"/>
                  </a:lnTo>
                  <a:lnTo>
                    <a:pt x="1020176" y="1594375"/>
                  </a:lnTo>
                  <a:lnTo>
                    <a:pt x="1001635" y="1592256"/>
                  </a:lnTo>
                  <a:lnTo>
                    <a:pt x="982299" y="1589606"/>
                  </a:lnTo>
                  <a:lnTo>
                    <a:pt x="963228" y="1586426"/>
                  </a:lnTo>
                  <a:lnTo>
                    <a:pt x="943627" y="1582452"/>
                  </a:lnTo>
                  <a:lnTo>
                    <a:pt x="923496" y="1577947"/>
                  </a:lnTo>
                  <a:lnTo>
                    <a:pt x="903631" y="1573177"/>
                  </a:lnTo>
                  <a:lnTo>
                    <a:pt x="883765" y="1567083"/>
                  </a:lnTo>
                  <a:lnTo>
                    <a:pt x="863634" y="1560989"/>
                  </a:lnTo>
                  <a:lnTo>
                    <a:pt x="843504" y="1554364"/>
                  </a:lnTo>
                  <a:lnTo>
                    <a:pt x="823903" y="1546945"/>
                  </a:lnTo>
                  <a:lnTo>
                    <a:pt x="804302" y="1538731"/>
                  </a:lnTo>
                  <a:lnTo>
                    <a:pt x="785496" y="1530252"/>
                  </a:lnTo>
                  <a:lnTo>
                    <a:pt x="766690" y="1521243"/>
                  </a:lnTo>
                  <a:lnTo>
                    <a:pt x="757419" y="1516208"/>
                  </a:lnTo>
                  <a:lnTo>
                    <a:pt x="748414" y="1511439"/>
                  </a:lnTo>
                  <a:lnTo>
                    <a:pt x="739673" y="1506404"/>
                  </a:lnTo>
                  <a:lnTo>
                    <a:pt x="730932" y="1501105"/>
                  </a:lnTo>
                  <a:lnTo>
                    <a:pt x="722720" y="1495540"/>
                  </a:lnTo>
                  <a:lnTo>
                    <a:pt x="714244" y="1490241"/>
                  </a:lnTo>
                  <a:lnTo>
                    <a:pt x="706033" y="1484411"/>
                  </a:lnTo>
                  <a:lnTo>
                    <a:pt x="697822" y="1478582"/>
                  </a:lnTo>
                  <a:lnTo>
                    <a:pt x="690141" y="1472752"/>
                  </a:lnTo>
                  <a:lnTo>
                    <a:pt x="682724" y="1466658"/>
                  </a:lnTo>
                  <a:lnTo>
                    <a:pt x="675308" y="1460298"/>
                  </a:lnTo>
                  <a:lnTo>
                    <a:pt x="668421" y="1453939"/>
                  </a:lnTo>
                  <a:lnTo>
                    <a:pt x="661534" y="1447315"/>
                  </a:lnTo>
                  <a:lnTo>
                    <a:pt x="655177" y="1440955"/>
                  </a:lnTo>
                  <a:lnTo>
                    <a:pt x="648555" y="1433801"/>
                  </a:lnTo>
                  <a:lnTo>
                    <a:pt x="642728" y="1427177"/>
                  </a:lnTo>
                  <a:lnTo>
                    <a:pt x="636901" y="1420022"/>
                  </a:lnTo>
                  <a:lnTo>
                    <a:pt x="631338" y="1412603"/>
                  </a:lnTo>
                  <a:lnTo>
                    <a:pt x="626306" y="1405184"/>
                  </a:lnTo>
                  <a:lnTo>
                    <a:pt x="621538" y="1397765"/>
                  </a:lnTo>
                  <a:lnTo>
                    <a:pt x="616770" y="1390080"/>
                  </a:lnTo>
                  <a:lnTo>
                    <a:pt x="612797" y="1382396"/>
                  </a:lnTo>
                  <a:lnTo>
                    <a:pt x="609089" y="1374182"/>
                  </a:lnTo>
                  <a:lnTo>
                    <a:pt x="605646" y="1366233"/>
                  </a:lnTo>
                  <a:lnTo>
                    <a:pt x="602467" y="1358018"/>
                  </a:lnTo>
                  <a:lnTo>
                    <a:pt x="599818" y="1349539"/>
                  </a:lnTo>
                  <a:lnTo>
                    <a:pt x="597434" y="1341060"/>
                  </a:lnTo>
                  <a:lnTo>
                    <a:pt x="595580" y="1332316"/>
                  </a:lnTo>
                  <a:lnTo>
                    <a:pt x="593991" y="1323307"/>
                  </a:lnTo>
                  <a:lnTo>
                    <a:pt x="592932" y="1314298"/>
                  </a:lnTo>
                  <a:lnTo>
                    <a:pt x="592402" y="1305554"/>
                  </a:lnTo>
                  <a:lnTo>
                    <a:pt x="592137" y="1296279"/>
                  </a:lnTo>
                  <a:lnTo>
                    <a:pt x="592402" y="1280116"/>
                  </a:lnTo>
                  <a:lnTo>
                    <a:pt x="592932" y="1264218"/>
                  </a:lnTo>
                  <a:lnTo>
                    <a:pt x="594256" y="1248319"/>
                  </a:lnTo>
                  <a:lnTo>
                    <a:pt x="595845" y="1232686"/>
                  </a:lnTo>
                  <a:lnTo>
                    <a:pt x="597699" y="1217052"/>
                  </a:lnTo>
                  <a:lnTo>
                    <a:pt x="600348" y="1201684"/>
                  </a:lnTo>
                  <a:lnTo>
                    <a:pt x="603262" y="1186580"/>
                  </a:lnTo>
                  <a:lnTo>
                    <a:pt x="606705" y="1171477"/>
                  </a:lnTo>
                  <a:lnTo>
                    <a:pt x="610413" y="1156638"/>
                  </a:lnTo>
                  <a:lnTo>
                    <a:pt x="614386" y="1141799"/>
                  </a:lnTo>
                  <a:lnTo>
                    <a:pt x="618889" y="1127226"/>
                  </a:lnTo>
                  <a:lnTo>
                    <a:pt x="623922" y="1113182"/>
                  </a:lnTo>
                  <a:lnTo>
                    <a:pt x="629484" y="1098874"/>
                  </a:lnTo>
                  <a:lnTo>
                    <a:pt x="635047" y="1085095"/>
                  </a:lnTo>
                  <a:lnTo>
                    <a:pt x="641139" y="1071581"/>
                  </a:lnTo>
                  <a:lnTo>
                    <a:pt x="647761" y="1057803"/>
                  </a:lnTo>
                  <a:lnTo>
                    <a:pt x="654383" y="1044819"/>
                  </a:lnTo>
                  <a:lnTo>
                    <a:pt x="661534" y="1032100"/>
                  </a:lnTo>
                  <a:lnTo>
                    <a:pt x="669216" y="1019116"/>
                  </a:lnTo>
                  <a:lnTo>
                    <a:pt x="676897" y="1006663"/>
                  </a:lnTo>
                  <a:lnTo>
                    <a:pt x="685373" y="994739"/>
                  </a:lnTo>
                  <a:lnTo>
                    <a:pt x="693849" y="982550"/>
                  </a:lnTo>
                  <a:lnTo>
                    <a:pt x="702590" y="970891"/>
                  </a:lnTo>
                  <a:lnTo>
                    <a:pt x="711861" y="959497"/>
                  </a:lnTo>
                  <a:lnTo>
                    <a:pt x="721396" y="948368"/>
                  </a:lnTo>
                  <a:lnTo>
                    <a:pt x="730932" y="937504"/>
                  </a:lnTo>
                  <a:lnTo>
                    <a:pt x="741262" y="927435"/>
                  </a:lnTo>
                  <a:lnTo>
                    <a:pt x="751327" y="917101"/>
                  </a:lnTo>
                  <a:lnTo>
                    <a:pt x="762187" y="907297"/>
                  </a:lnTo>
                  <a:lnTo>
                    <a:pt x="773047" y="897758"/>
                  </a:lnTo>
                  <a:lnTo>
                    <a:pt x="783907" y="888484"/>
                  </a:lnTo>
                  <a:lnTo>
                    <a:pt x="795561" y="879475"/>
                  </a:lnTo>
                  <a:close/>
                  <a:moveTo>
                    <a:pt x="1959370" y="676275"/>
                  </a:moveTo>
                  <a:lnTo>
                    <a:pt x="1969946" y="684738"/>
                  </a:lnTo>
                  <a:lnTo>
                    <a:pt x="1979729" y="692937"/>
                  </a:lnTo>
                  <a:lnTo>
                    <a:pt x="1989776" y="701929"/>
                  </a:lnTo>
                  <a:lnTo>
                    <a:pt x="1999294" y="710922"/>
                  </a:lnTo>
                  <a:lnTo>
                    <a:pt x="2008812" y="720443"/>
                  </a:lnTo>
                  <a:lnTo>
                    <a:pt x="2017802" y="729964"/>
                  </a:lnTo>
                  <a:lnTo>
                    <a:pt x="2026527" y="739750"/>
                  </a:lnTo>
                  <a:lnTo>
                    <a:pt x="2035252" y="750064"/>
                  </a:lnTo>
                  <a:lnTo>
                    <a:pt x="2043184" y="760379"/>
                  </a:lnTo>
                  <a:lnTo>
                    <a:pt x="2051380" y="771222"/>
                  </a:lnTo>
                  <a:lnTo>
                    <a:pt x="2059047" y="782330"/>
                  </a:lnTo>
                  <a:lnTo>
                    <a:pt x="2066450" y="793439"/>
                  </a:lnTo>
                  <a:lnTo>
                    <a:pt x="2073589" y="804811"/>
                  </a:lnTo>
                  <a:lnTo>
                    <a:pt x="2080199" y="816448"/>
                  </a:lnTo>
                  <a:lnTo>
                    <a:pt x="2086809" y="828350"/>
                  </a:lnTo>
                  <a:lnTo>
                    <a:pt x="2093154" y="840516"/>
                  </a:lnTo>
                  <a:lnTo>
                    <a:pt x="2098707" y="852946"/>
                  </a:lnTo>
                  <a:lnTo>
                    <a:pt x="2104259" y="865112"/>
                  </a:lnTo>
                  <a:lnTo>
                    <a:pt x="2109547" y="877807"/>
                  </a:lnTo>
                  <a:lnTo>
                    <a:pt x="2114306" y="890766"/>
                  </a:lnTo>
                  <a:lnTo>
                    <a:pt x="2118801" y="903990"/>
                  </a:lnTo>
                  <a:lnTo>
                    <a:pt x="2123031" y="917214"/>
                  </a:lnTo>
                  <a:lnTo>
                    <a:pt x="2126733" y="930438"/>
                  </a:lnTo>
                  <a:lnTo>
                    <a:pt x="2130170" y="944191"/>
                  </a:lnTo>
                  <a:lnTo>
                    <a:pt x="2133078" y="957943"/>
                  </a:lnTo>
                  <a:lnTo>
                    <a:pt x="2135722" y="971696"/>
                  </a:lnTo>
                  <a:lnTo>
                    <a:pt x="2137837" y="985978"/>
                  </a:lnTo>
                  <a:lnTo>
                    <a:pt x="2139688" y="1000260"/>
                  </a:lnTo>
                  <a:lnTo>
                    <a:pt x="2141274" y="1014277"/>
                  </a:lnTo>
                  <a:lnTo>
                    <a:pt x="2142068" y="1028823"/>
                  </a:lnTo>
                  <a:lnTo>
                    <a:pt x="2143125" y="1043370"/>
                  </a:lnTo>
                  <a:lnTo>
                    <a:pt x="2143125" y="1058180"/>
                  </a:lnTo>
                  <a:lnTo>
                    <a:pt x="2143125" y="1066644"/>
                  </a:lnTo>
                  <a:lnTo>
                    <a:pt x="2142332" y="1075107"/>
                  </a:lnTo>
                  <a:lnTo>
                    <a:pt x="2141274" y="1083306"/>
                  </a:lnTo>
                  <a:lnTo>
                    <a:pt x="2139952" y="1091769"/>
                  </a:lnTo>
                  <a:lnTo>
                    <a:pt x="2138102" y="1099703"/>
                  </a:lnTo>
                  <a:lnTo>
                    <a:pt x="2135987" y="1107373"/>
                  </a:lnTo>
                  <a:lnTo>
                    <a:pt x="2133607" y="1115043"/>
                  </a:lnTo>
                  <a:lnTo>
                    <a:pt x="2130699" y="1122713"/>
                  </a:lnTo>
                  <a:lnTo>
                    <a:pt x="2127261" y="1130383"/>
                  </a:lnTo>
                  <a:lnTo>
                    <a:pt x="2124089" y="1137788"/>
                  </a:lnTo>
                  <a:lnTo>
                    <a:pt x="2119858" y="1144929"/>
                  </a:lnTo>
                  <a:lnTo>
                    <a:pt x="2115892" y="1152070"/>
                  </a:lnTo>
                  <a:lnTo>
                    <a:pt x="2111398" y="1159211"/>
                  </a:lnTo>
                  <a:lnTo>
                    <a:pt x="2106639" y="1165823"/>
                  </a:lnTo>
                  <a:lnTo>
                    <a:pt x="2101880" y="1172699"/>
                  </a:lnTo>
                  <a:lnTo>
                    <a:pt x="2096327" y="1179047"/>
                  </a:lnTo>
                  <a:lnTo>
                    <a:pt x="2090775" y="1185658"/>
                  </a:lnTo>
                  <a:lnTo>
                    <a:pt x="2084958" y="1191741"/>
                  </a:lnTo>
                  <a:lnTo>
                    <a:pt x="2078877" y="1197824"/>
                  </a:lnTo>
                  <a:lnTo>
                    <a:pt x="2072532" y="1204172"/>
                  </a:lnTo>
                  <a:lnTo>
                    <a:pt x="2066186" y="1209990"/>
                  </a:lnTo>
                  <a:lnTo>
                    <a:pt x="2059312" y="1215809"/>
                  </a:lnTo>
                  <a:lnTo>
                    <a:pt x="2052173" y="1221363"/>
                  </a:lnTo>
                  <a:lnTo>
                    <a:pt x="2045034" y="1226917"/>
                  </a:lnTo>
                  <a:lnTo>
                    <a:pt x="2037631" y="1232471"/>
                  </a:lnTo>
                  <a:lnTo>
                    <a:pt x="2029964" y="1237761"/>
                  </a:lnTo>
                  <a:lnTo>
                    <a:pt x="2022296" y="1242521"/>
                  </a:lnTo>
                  <a:lnTo>
                    <a:pt x="2014629" y="1247546"/>
                  </a:lnTo>
                  <a:lnTo>
                    <a:pt x="2006433" y="1252571"/>
                  </a:lnTo>
                  <a:lnTo>
                    <a:pt x="1998236" y="1257067"/>
                  </a:lnTo>
                  <a:lnTo>
                    <a:pt x="1981315" y="1266324"/>
                  </a:lnTo>
                  <a:lnTo>
                    <a:pt x="1964129" y="1274523"/>
                  </a:lnTo>
                  <a:lnTo>
                    <a:pt x="1946679" y="1282722"/>
                  </a:lnTo>
                  <a:lnTo>
                    <a:pt x="1928436" y="1290127"/>
                  </a:lnTo>
                  <a:lnTo>
                    <a:pt x="1910193" y="1296739"/>
                  </a:lnTo>
                  <a:lnTo>
                    <a:pt x="1891685" y="1303351"/>
                  </a:lnTo>
                  <a:lnTo>
                    <a:pt x="1873177" y="1308905"/>
                  </a:lnTo>
                  <a:lnTo>
                    <a:pt x="1854670" y="1314195"/>
                  </a:lnTo>
                  <a:lnTo>
                    <a:pt x="1836426" y="1318691"/>
                  </a:lnTo>
                  <a:lnTo>
                    <a:pt x="1817919" y="1322922"/>
                  </a:lnTo>
                  <a:lnTo>
                    <a:pt x="1799675" y="1326360"/>
                  </a:lnTo>
                  <a:lnTo>
                    <a:pt x="1781696" y="1329534"/>
                  </a:lnTo>
                  <a:lnTo>
                    <a:pt x="1764246" y="1331915"/>
                  </a:lnTo>
                  <a:lnTo>
                    <a:pt x="1747061" y="1333766"/>
                  </a:lnTo>
                  <a:lnTo>
                    <a:pt x="1730404" y="1335353"/>
                  </a:lnTo>
                  <a:lnTo>
                    <a:pt x="1714276" y="1336146"/>
                  </a:lnTo>
                  <a:lnTo>
                    <a:pt x="1698676" y="1336675"/>
                  </a:lnTo>
                  <a:lnTo>
                    <a:pt x="1687836" y="1336146"/>
                  </a:lnTo>
                  <a:lnTo>
                    <a:pt x="1676467" y="1335617"/>
                  </a:lnTo>
                  <a:lnTo>
                    <a:pt x="1664834" y="1335088"/>
                  </a:lnTo>
                  <a:lnTo>
                    <a:pt x="1652671" y="1333766"/>
                  </a:lnTo>
                  <a:lnTo>
                    <a:pt x="1653993" y="1324509"/>
                  </a:lnTo>
                  <a:lnTo>
                    <a:pt x="1654787" y="1314988"/>
                  </a:lnTo>
                  <a:lnTo>
                    <a:pt x="1655844" y="1305202"/>
                  </a:lnTo>
                  <a:lnTo>
                    <a:pt x="1655844" y="1295681"/>
                  </a:lnTo>
                  <a:lnTo>
                    <a:pt x="1655580" y="1275845"/>
                  </a:lnTo>
                  <a:lnTo>
                    <a:pt x="1654787" y="1256274"/>
                  </a:lnTo>
                  <a:lnTo>
                    <a:pt x="1653465" y="1236703"/>
                  </a:lnTo>
                  <a:lnTo>
                    <a:pt x="1651085" y="1217660"/>
                  </a:lnTo>
                  <a:lnTo>
                    <a:pt x="1648705" y="1198618"/>
                  </a:lnTo>
                  <a:lnTo>
                    <a:pt x="1645268" y="1179840"/>
                  </a:lnTo>
                  <a:lnTo>
                    <a:pt x="1641567" y="1161062"/>
                  </a:lnTo>
                  <a:lnTo>
                    <a:pt x="1637601" y="1142549"/>
                  </a:lnTo>
                  <a:lnTo>
                    <a:pt x="1632842" y="1124300"/>
                  </a:lnTo>
                  <a:lnTo>
                    <a:pt x="1627554" y="1106051"/>
                  </a:lnTo>
                  <a:lnTo>
                    <a:pt x="1621737" y="1088595"/>
                  </a:lnTo>
                  <a:lnTo>
                    <a:pt x="1615392" y="1070875"/>
                  </a:lnTo>
                  <a:lnTo>
                    <a:pt x="1608782" y="1053684"/>
                  </a:lnTo>
                  <a:lnTo>
                    <a:pt x="1601379" y="1036758"/>
                  </a:lnTo>
                  <a:lnTo>
                    <a:pt x="1593711" y="1019831"/>
                  </a:lnTo>
                  <a:lnTo>
                    <a:pt x="1585515" y="1003434"/>
                  </a:lnTo>
                  <a:lnTo>
                    <a:pt x="1576790" y="987565"/>
                  </a:lnTo>
                  <a:lnTo>
                    <a:pt x="1567800" y="971432"/>
                  </a:lnTo>
                  <a:lnTo>
                    <a:pt x="1558282" y="956092"/>
                  </a:lnTo>
                  <a:lnTo>
                    <a:pt x="1548235" y="940752"/>
                  </a:lnTo>
                  <a:lnTo>
                    <a:pt x="1537924" y="925942"/>
                  </a:lnTo>
                  <a:lnTo>
                    <a:pt x="1527084" y="911395"/>
                  </a:lnTo>
                  <a:lnTo>
                    <a:pt x="1515979" y="897114"/>
                  </a:lnTo>
                  <a:lnTo>
                    <a:pt x="1504345" y="883361"/>
                  </a:lnTo>
                  <a:lnTo>
                    <a:pt x="1492183" y="870137"/>
                  </a:lnTo>
                  <a:lnTo>
                    <a:pt x="1480021" y="856913"/>
                  </a:lnTo>
                  <a:lnTo>
                    <a:pt x="1467330" y="844218"/>
                  </a:lnTo>
                  <a:lnTo>
                    <a:pt x="1454375" y="832052"/>
                  </a:lnTo>
                  <a:lnTo>
                    <a:pt x="1440891" y="820151"/>
                  </a:lnTo>
                  <a:lnTo>
                    <a:pt x="1427406" y="808778"/>
                  </a:lnTo>
                  <a:lnTo>
                    <a:pt x="1413129" y="797670"/>
                  </a:lnTo>
                  <a:lnTo>
                    <a:pt x="1398587" y="787356"/>
                  </a:lnTo>
                  <a:lnTo>
                    <a:pt x="1407841" y="776776"/>
                  </a:lnTo>
                  <a:lnTo>
                    <a:pt x="1416831" y="765933"/>
                  </a:lnTo>
                  <a:lnTo>
                    <a:pt x="1425027" y="755089"/>
                  </a:lnTo>
                  <a:lnTo>
                    <a:pt x="1433487" y="744246"/>
                  </a:lnTo>
                  <a:lnTo>
                    <a:pt x="1441155" y="732344"/>
                  </a:lnTo>
                  <a:lnTo>
                    <a:pt x="1448558" y="720707"/>
                  </a:lnTo>
                  <a:lnTo>
                    <a:pt x="1455697" y="709070"/>
                  </a:lnTo>
                  <a:lnTo>
                    <a:pt x="1462307" y="696640"/>
                  </a:lnTo>
                  <a:lnTo>
                    <a:pt x="1698676" y="893147"/>
                  </a:lnTo>
                  <a:lnTo>
                    <a:pt x="1959370" y="676275"/>
                  </a:lnTo>
                  <a:close/>
                  <a:moveTo>
                    <a:pt x="183882" y="676275"/>
                  </a:moveTo>
                  <a:lnTo>
                    <a:pt x="445396" y="893147"/>
                  </a:lnTo>
                  <a:lnTo>
                    <a:pt x="682270" y="696640"/>
                  </a:lnTo>
                  <a:lnTo>
                    <a:pt x="688894" y="709070"/>
                  </a:lnTo>
                  <a:lnTo>
                    <a:pt x="696048" y="720707"/>
                  </a:lnTo>
                  <a:lnTo>
                    <a:pt x="703466" y="732344"/>
                  </a:lnTo>
                  <a:lnTo>
                    <a:pt x="711415" y="744246"/>
                  </a:lnTo>
                  <a:lnTo>
                    <a:pt x="719364" y="755089"/>
                  </a:lnTo>
                  <a:lnTo>
                    <a:pt x="728108" y="765933"/>
                  </a:lnTo>
                  <a:lnTo>
                    <a:pt x="736852" y="776776"/>
                  </a:lnTo>
                  <a:lnTo>
                    <a:pt x="746125" y="787356"/>
                  </a:lnTo>
                  <a:lnTo>
                    <a:pt x="731552" y="797670"/>
                  </a:lnTo>
                  <a:lnTo>
                    <a:pt x="717509" y="808778"/>
                  </a:lnTo>
                  <a:lnTo>
                    <a:pt x="703731" y="820151"/>
                  </a:lnTo>
                  <a:lnTo>
                    <a:pt x="690483" y="832052"/>
                  </a:lnTo>
                  <a:lnTo>
                    <a:pt x="677235" y="844218"/>
                  </a:lnTo>
                  <a:lnTo>
                    <a:pt x="664517" y="856913"/>
                  </a:lnTo>
                  <a:lnTo>
                    <a:pt x="652329" y="870137"/>
                  </a:lnTo>
                  <a:lnTo>
                    <a:pt x="640141" y="883361"/>
                  </a:lnTo>
                  <a:lnTo>
                    <a:pt x="628748" y="897114"/>
                  </a:lnTo>
                  <a:lnTo>
                    <a:pt x="617355" y="911395"/>
                  </a:lnTo>
                  <a:lnTo>
                    <a:pt x="606491" y="925942"/>
                  </a:lnTo>
                  <a:lnTo>
                    <a:pt x="596158" y="940752"/>
                  </a:lnTo>
                  <a:lnTo>
                    <a:pt x="586090" y="956092"/>
                  </a:lnTo>
                  <a:lnTo>
                    <a:pt x="576551" y="971432"/>
                  </a:lnTo>
                  <a:lnTo>
                    <a:pt x="567542" y="987565"/>
                  </a:lnTo>
                  <a:lnTo>
                    <a:pt x="559064" y="1003434"/>
                  </a:lnTo>
                  <a:lnTo>
                    <a:pt x="550585" y="1019831"/>
                  </a:lnTo>
                  <a:lnTo>
                    <a:pt x="542901" y="1036758"/>
                  </a:lnTo>
                  <a:lnTo>
                    <a:pt x="535482" y="1053684"/>
                  </a:lnTo>
                  <a:lnTo>
                    <a:pt x="528858" y="1070875"/>
                  </a:lnTo>
                  <a:lnTo>
                    <a:pt x="522499" y="1088595"/>
                  </a:lnTo>
                  <a:lnTo>
                    <a:pt x="516670" y="1106051"/>
                  </a:lnTo>
                  <a:lnTo>
                    <a:pt x="511371" y="1124300"/>
                  </a:lnTo>
                  <a:lnTo>
                    <a:pt x="506602" y="1142549"/>
                  </a:lnTo>
                  <a:lnTo>
                    <a:pt x="502627" y="1161062"/>
                  </a:lnTo>
                  <a:lnTo>
                    <a:pt x="498918" y="1179840"/>
                  </a:lnTo>
                  <a:lnTo>
                    <a:pt x="495473" y="1198618"/>
                  </a:lnTo>
                  <a:lnTo>
                    <a:pt x="492824" y="1217660"/>
                  </a:lnTo>
                  <a:lnTo>
                    <a:pt x="490704" y="1236703"/>
                  </a:lnTo>
                  <a:lnTo>
                    <a:pt x="489114" y="1256274"/>
                  </a:lnTo>
                  <a:lnTo>
                    <a:pt x="488585" y="1275845"/>
                  </a:lnTo>
                  <a:lnTo>
                    <a:pt x="488320" y="1295681"/>
                  </a:lnTo>
                  <a:lnTo>
                    <a:pt x="488585" y="1305202"/>
                  </a:lnTo>
                  <a:lnTo>
                    <a:pt x="489114" y="1314988"/>
                  </a:lnTo>
                  <a:lnTo>
                    <a:pt x="490174" y="1324509"/>
                  </a:lnTo>
                  <a:lnTo>
                    <a:pt x="491499" y="1333766"/>
                  </a:lnTo>
                  <a:lnTo>
                    <a:pt x="479311" y="1335088"/>
                  </a:lnTo>
                  <a:lnTo>
                    <a:pt x="467653" y="1335617"/>
                  </a:lnTo>
                  <a:lnTo>
                    <a:pt x="456260" y="1336146"/>
                  </a:lnTo>
                  <a:lnTo>
                    <a:pt x="445396" y="1336675"/>
                  </a:lnTo>
                  <a:lnTo>
                    <a:pt x="429764" y="1336146"/>
                  </a:lnTo>
                  <a:lnTo>
                    <a:pt x="413601" y="1335353"/>
                  </a:lnTo>
                  <a:lnTo>
                    <a:pt x="396909" y="1333766"/>
                  </a:lnTo>
                  <a:lnTo>
                    <a:pt x="379686" y="1331915"/>
                  </a:lnTo>
                  <a:lnTo>
                    <a:pt x="362199" y="1329534"/>
                  </a:lnTo>
                  <a:lnTo>
                    <a:pt x="344182" y="1326360"/>
                  </a:lnTo>
                  <a:lnTo>
                    <a:pt x="325900" y="1322922"/>
                  </a:lnTo>
                  <a:lnTo>
                    <a:pt x="307352" y="1318691"/>
                  </a:lnTo>
                  <a:lnTo>
                    <a:pt x="288805" y="1314195"/>
                  </a:lnTo>
                  <a:lnTo>
                    <a:pt x="270523" y="1308905"/>
                  </a:lnTo>
                  <a:lnTo>
                    <a:pt x="251976" y="1303351"/>
                  </a:lnTo>
                  <a:lnTo>
                    <a:pt x="233429" y="1296739"/>
                  </a:lnTo>
                  <a:lnTo>
                    <a:pt x="215147" y="1290127"/>
                  </a:lnTo>
                  <a:lnTo>
                    <a:pt x="196865" y="1282722"/>
                  </a:lnTo>
                  <a:lnTo>
                    <a:pt x="179377" y="1274523"/>
                  </a:lnTo>
                  <a:lnTo>
                    <a:pt x="162155" y="1266324"/>
                  </a:lnTo>
                  <a:lnTo>
                    <a:pt x="145197" y="1257067"/>
                  </a:lnTo>
                  <a:lnTo>
                    <a:pt x="136984" y="1252571"/>
                  </a:lnTo>
                  <a:lnTo>
                    <a:pt x="128770" y="1247546"/>
                  </a:lnTo>
                  <a:lnTo>
                    <a:pt x="121086" y="1242521"/>
                  </a:lnTo>
                  <a:lnTo>
                    <a:pt x="113402" y="1237761"/>
                  </a:lnTo>
                  <a:lnTo>
                    <a:pt x="105719" y="1232471"/>
                  </a:lnTo>
                  <a:lnTo>
                    <a:pt x="98300" y="1226917"/>
                  </a:lnTo>
                  <a:lnTo>
                    <a:pt x="91146" y="1221363"/>
                  </a:lnTo>
                  <a:lnTo>
                    <a:pt x="83992" y="1215809"/>
                  </a:lnTo>
                  <a:lnTo>
                    <a:pt x="77103" y="1209990"/>
                  </a:lnTo>
                  <a:lnTo>
                    <a:pt x="70744" y="1204172"/>
                  </a:lnTo>
                  <a:lnTo>
                    <a:pt x="64120" y="1197824"/>
                  </a:lnTo>
                  <a:lnTo>
                    <a:pt x="58291" y="1191741"/>
                  </a:lnTo>
                  <a:lnTo>
                    <a:pt x="52462" y="1185658"/>
                  </a:lnTo>
                  <a:lnTo>
                    <a:pt x="46898" y="1179047"/>
                  </a:lnTo>
                  <a:lnTo>
                    <a:pt x="41334" y="1172699"/>
                  </a:lnTo>
                  <a:lnTo>
                    <a:pt x="36564" y="1165823"/>
                  </a:lnTo>
                  <a:lnTo>
                    <a:pt x="31795" y="1159211"/>
                  </a:lnTo>
                  <a:lnTo>
                    <a:pt x="27291" y="1152070"/>
                  </a:lnTo>
                  <a:lnTo>
                    <a:pt x="23051" y="1144929"/>
                  </a:lnTo>
                  <a:lnTo>
                    <a:pt x="19077" y="1137788"/>
                  </a:lnTo>
                  <a:lnTo>
                    <a:pt x="15897" y="1130383"/>
                  </a:lnTo>
                  <a:lnTo>
                    <a:pt x="12453" y="1122713"/>
                  </a:lnTo>
                  <a:lnTo>
                    <a:pt x="9538" y="1115043"/>
                  </a:lnTo>
                  <a:lnTo>
                    <a:pt x="7154" y="1107373"/>
                  </a:lnTo>
                  <a:lnTo>
                    <a:pt x="5034" y="1099703"/>
                  </a:lnTo>
                  <a:lnTo>
                    <a:pt x="3179" y="1091769"/>
                  </a:lnTo>
                  <a:lnTo>
                    <a:pt x="1855" y="1083306"/>
                  </a:lnTo>
                  <a:lnTo>
                    <a:pt x="530" y="1075107"/>
                  </a:lnTo>
                  <a:lnTo>
                    <a:pt x="265" y="1066644"/>
                  </a:lnTo>
                  <a:lnTo>
                    <a:pt x="0" y="1058180"/>
                  </a:lnTo>
                  <a:lnTo>
                    <a:pt x="265" y="1043370"/>
                  </a:lnTo>
                  <a:lnTo>
                    <a:pt x="1060" y="1028823"/>
                  </a:lnTo>
                  <a:lnTo>
                    <a:pt x="1855" y="1014277"/>
                  </a:lnTo>
                  <a:lnTo>
                    <a:pt x="3444" y="1000260"/>
                  </a:lnTo>
                  <a:lnTo>
                    <a:pt x="5299" y="985978"/>
                  </a:lnTo>
                  <a:lnTo>
                    <a:pt x="7419" y="971696"/>
                  </a:lnTo>
                  <a:lnTo>
                    <a:pt x="10333" y="957943"/>
                  </a:lnTo>
                  <a:lnTo>
                    <a:pt x="12983" y="944191"/>
                  </a:lnTo>
                  <a:lnTo>
                    <a:pt x="16427" y="930438"/>
                  </a:lnTo>
                  <a:lnTo>
                    <a:pt x="20137" y="917214"/>
                  </a:lnTo>
                  <a:lnTo>
                    <a:pt x="24376" y="903990"/>
                  </a:lnTo>
                  <a:lnTo>
                    <a:pt x="28615" y="890766"/>
                  </a:lnTo>
                  <a:lnTo>
                    <a:pt x="33650" y="877807"/>
                  </a:lnTo>
                  <a:lnTo>
                    <a:pt x="38949" y="865112"/>
                  </a:lnTo>
                  <a:lnTo>
                    <a:pt x="44513" y="852946"/>
                  </a:lnTo>
                  <a:lnTo>
                    <a:pt x="50342" y="840516"/>
                  </a:lnTo>
                  <a:lnTo>
                    <a:pt x="56436" y="828350"/>
                  </a:lnTo>
                  <a:lnTo>
                    <a:pt x="63060" y="816448"/>
                  </a:lnTo>
                  <a:lnTo>
                    <a:pt x="69684" y="804811"/>
                  </a:lnTo>
                  <a:lnTo>
                    <a:pt x="76838" y="793439"/>
                  </a:lnTo>
                  <a:lnTo>
                    <a:pt x="84257" y="782330"/>
                  </a:lnTo>
                  <a:lnTo>
                    <a:pt x="91941" y="771222"/>
                  </a:lnTo>
                  <a:lnTo>
                    <a:pt x="100154" y="760379"/>
                  </a:lnTo>
                  <a:lnTo>
                    <a:pt x="108368" y="750064"/>
                  </a:lnTo>
                  <a:lnTo>
                    <a:pt x="116582" y="739750"/>
                  </a:lnTo>
                  <a:lnTo>
                    <a:pt x="125591" y="729964"/>
                  </a:lnTo>
                  <a:lnTo>
                    <a:pt x="134864" y="720443"/>
                  </a:lnTo>
                  <a:lnTo>
                    <a:pt x="144138" y="710922"/>
                  </a:lnTo>
                  <a:lnTo>
                    <a:pt x="153676" y="701929"/>
                  </a:lnTo>
                  <a:lnTo>
                    <a:pt x="163745" y="692937"/>
                  </a:lnTo>
                  <a:lnTo>
                    <a:pt x="173813" y="684738"/>
                  </a:lnTo>
                  <a:lnTo>
                    <a:pt x="183882" y="676275"/>
                  </a:lnTo>
                  <a:close/>
                  <a:moveTo>
                    <a:pt x="1063618" y="153988"/>
                  </a:moveTo>
                  <a:lnTo>
                    <a:pt x="1072091" y="153988"/>
                  </a:lnTo>
                  <a:lnTo>
                    <a:pt x="1080830" y="153988"/>
                  </a:lnTo>
                  <a:lnTo>
                    <a:pt x="1089568" y="154253"/>
                  </a:lnTo>
                  <a:lnTo>
                    <a:pt x="1098041" y="155048"/>
                  </a:lnTo>
                  <a:lnTo>
                    <a:pt x="1106779" y="155577"/>
                  </a:lnTo>
                  <a:lnTo>
                    <a:pt x="1114988" y="156902"/>
                  </a:lnTo>
                  <a:lnTo>
                    <a:pt x="1123726" y="157697"/>
                  </a:lnTo>
                  <a:lnTo>
                    <a:pt x="1131934" y="159286"/>
                  </a:lnTo>
                  <a:lnTo>
                    <a:pt x="1140143" y="160875"/>
                  </a:lnTo>
                  <a:lnTo>
                    <a:pt x="1148351" y="162730"/>
                  </a:lnTo>
                  <a:lnTo>
                    <a:pt x="1156295" y="164584"/>
                  </a:lnTo>
                  <a:lnTo>
                    <a:pt x="1164504" y="166703"/>
                  </a:lnTo>
                  <a:lnTo>
                    <a:pt x="1172447" y="169087"/>
                  </a:lnTo>
                  <a:lnTo>
                    <a:pt x="1180391" y="171471"/>
                  </a:lnTo>
                  <a:lnTo>
                    <a:pt x="1188070" y="174385"/>
                  </a:lnTo>
                  <a:lnTo>
                    <a:pt x="1196014" y="177564"/>
                  </a:lnTo>
                  <a:lnTo>
                    <a:pt x="1203693" y="180478"/>
                  </a:lnTo>
                  <a:lnTo>
                    <a:pt x="1211107" y="183656"/>
                  </a:lnTo>
                  <a:lnTo>
                    <a:pt x="1218521" y="187365"/>
                  </a:lnTo>
                  <a:lnTo>
                    <a:pt x="1225935" y="190808"/>
                  </a:lnTo>
                  <a:lnTo>
                    <a:pt x="1232820" y="194782"/>
                  </a:lnTo>
                  <a:lnTo>
                    <a:pt x="1239969" y="198755"/>
                  </a:lnTo>
                  <a:lnTo>
                    <a:pt x="1247118" y="202729"/>
                  </a:lnTo>
                  <a:lnTo>
                    <a:pt x="1254003" y="206967"/>
                  </a:lnTo>
                  <a:lnTo>
                    <a:pt x="1260623" y="211470"/>
                  </a:lnTo>
                  <a:lnTo>
                    <a:pt x="1267507" y="215974"/>
                  </a:lnTo>
                  <a:lnTo>
                    <a:pt x="1273862" y="221007"/>
                  </a:lnTo>
                  <a:lnTo>
                    <a:pt x="1280482" y="226040"/>
                  </a:lnTo>
                  <a:lnTo>
                    <a:pt x="1286837" y="230808"/>
                  </a:lnTo>
                  <a:lnTo>
                    <a:pt x="1293192" y="236106"/>
                  </a:lnTo>
                  <a:lnTo>
                    <a:pt x="1299017" y="241668"/>
                  </a:lnTo>
                  <a:lnTo>
                    <a:pt x="1305108" y="247231"/>
                  </a:lnTo>
                  <a:lnTo>
                    <a:pt x="1310668" y="252794"/>
                  </a:lnTo>
                  <a:lnTo>
                    <a:pt x="1316494" y="258622"/>
                  </a:lnTo>
                  <a:lnTo>
                    <a:pt x="1321790" y="264449"/>
                  </a:lnTo>
                  <a:lnTo>
                    <a:pt x="1327350" y="270277"/>
                  </a:lnTo>
                  <a:lnTo>
                    <a:pt x="1332646" y="276634"/>
                  </a:lnTo>
                  <a:lnTo>
                    <a:pt x="1337412" y="282992"/>
                  </a:lnTo>
                  <a:lnTo>
                    <a:pt x="1342443" y="289349"/>
                  </a:lnTo>
                  <a:lnTo>
                    <a:pt x="1347474" y="295972"/>
                  </a:lnTo>
                  <a:lnTo>
                    <a:pt x="1351976" y="302859"/>
                  </a:lnTo>
                  <a:lnTo>
                    <a:pt x="1356212" y="309482"/>
                  </a:lnTo>
                  <a:lnTo>
                    <a:pt x="1360714" y="316369"/>
                  </a:lnTo>
                  <a:lnTo>
                    <a:pt x="1364951" y="323521"/>
                  </a:lnTo>
                  <a:lnTo>
                    <a:pt x="1368922" y="330408"/>
                  </a:lnTo>
                  <a:lnTo>
                    <a:pt x="1372629" y="337560"/>
                  </a:lnTo>
                  <a:lnTo>
                    <a:pt x="1376337" y="344977"/>
                  </a:lnTo>
                  <a:lnTo>
                    <a:pt x="1379779" y="352395"/>
                  </a:lnTo>
                  <a:lnTo>
                    <a:pt x="1383221" y="359812"/>
                  </a:lnTo>
                  <a:lnTo>
                    <a:pt x="1386134" y="367494"/>
                  </a:lnTo>
                  <a:lnTo>
                    <a:pt x="1389047" y="375176"/>
                  </a:lnTo>
                  <a:lnTo>
                    <a:pt x="1391694" y="382857"/>
                  </a:lnTo>
                  <a:lnTo>
                    <a:pt x="1394342" y="391069"/>
                  </a:lnTo>
                  <a:lnTo>
                    <a:pt x="1396725" y="398751"/>
                  </a:lnTo>
                  <a:lnTo>
                    <a:pt x="1398844" y="406963"/>
                  </a:lnTo>
                  <a:lnTo>
                    <a:pt x="1400962" y="415175"/>
                  </a:lnTo>
                  <a:lnTo>
                    <a:pt x="1402551" y="423122"/>
                  </a:lnTo>
                  <a:lnTo>
                    <a:pt x="1404404" y="431333"/>
                  </a:lnTo>
                  <a:lnTo>
                    <a:pt x="1405728" y="439810"/>
                  </a:lnTo>
                  <a:lnTo>
                    <a:pt x="1406788" y="448022"/>
                  </a:lnTo>
                  <a:lnTo>
                    <a:pt x="1407847" y="456763"/>
                  </a:lnTo>
                  <a:lnTo>
                    <a:pt x="1408376" y="465240"/>
                  </a:lnTo>
                  <a:lnTo>
                    <a:pt x="1409171" y="473717"/>
                  </a:lnTo>
                  <a:lnTo>
                    <a:pt x="1409435" y="482458"/>
                  </a:lnTo>
                  <a:lnTo>
                    <a:pt x="1409700" y="491200"/>
                  </a:lnTo>
                  <a:lnTo>
                    <a:pt x="1409435" y="499941"/>
                  </a:lnTo>
                  <a:lnTo>
                    <a:pt x="1409171" y="508683"/>
                  </a:lnTo>
                  <a:lnTo>
                    <a:pt x="1408376" y="517159"/>
                  </a:lnTo>
                  <a:lnTo>
                    <a:pt x="1407847" y="525636"/>
                  </a:lnTo>
                  <a:lnTo>
                    <a:pt x="1406788" y="534113"/>
                  </a:lnTo>
                  <a:lnTo>
                    <a:pt x="1405728" y="542589"/>
                  </a:lnTo>
                  <a:lnTo>
                    <a:pt x="1404404" y="550801"/>
                  </a:lnTo>
                  <a:lnTo>
                    <a:pt x="1402551" y="559278"/>
                  </a:lnTo>
                  <a:lnTo>
                    <a:pt x="1400962" y="567489"/>
                  </a:lnTo>
                  <a:lnTo>
                    <a:pt x="1398844" y="575436"/>
                  </a:lnTo>
                  <a:lnTo>
                    <a:pt x="1396725" y="583648"/>
                  </a:lnTo>
                  <a:lnTo>
                    <a:pt x="1394342" y="591595"/>
                  </a:lnTo>
                  <a:lnTo>
                    <a:pt x="1391694" y="599277"/>
                  </a:lnTo>
                  <a:lnTo>
                    <a:pt x="1389047" y="607224"/>
                  </a:lnTo>
                  <a:lnTo>
                    <a:pt x="1386134" y="614641"/>
                  </a:lnTo>
                  <a:lnTo>
                    <a:pt x="1383221" y="622323"/>
                  </a:lnTo>
                  <a:lnTo>
                    <a:pt x="1379779" y="630270"/>
                  </a:lnTo>
                  <a:lnTo>
                    <a:pt x="1376337" y="637422"/>
                  </a:lnTo>
                  <a:lnTo>
                    <a:pt x="1372629" y="644574"/>
                  </a:lnTo>
                  <a:lnTo>
                    <a:pt x="1368922" y="651991"/>
                  </a:lnTo>
                  <a:lnTo>
                    <a:pt x="1364951" y="659143"/>
                  </a:lnTo>
                  <a:lnTo>
                    <a:pt x="1360714" y="666295"/>
                  </a:lnTo>
                  <a:lnTo>
                    <a:pt x="1356212" y="672918"/>
                  </a:lnTo>
                  <a:lnTo>
                    <a:pt x="1351976" y="679805"/>
                  </a:lnTo>
                  <a:lnTo>
                    <a:pt x="1347474" y="686427"/>
                  </a:lnTo>
                  <a:lnTo>
                    <a:pt x="1342443" y="693050"/>
                  </a:lnTo>
                  <a:lnTo>
                    <a:pt x="1337412" y="699672"/>
                  </a:lnTo>
                  <a:lnTo>
                    <a:pt x="1332646" y="705765"/>
                  </a:lnTo>
                  <a:lnTo>
                    <a:pt x="1327350" y="711857"/>
                  </a:lnTo>
                  <a:lnTo>
                    <a:pt x="1321790" y="718215"/>
                  </a:lnTo>
                  <a:lnTo>
                    <a:pt x="1316494" y="724043"/>
                  </a:lnTo>
                  <a:lnTo>
                    <a:pt x="1310668" y="729870"/>
                  </a:lnTo>
                  <a:lnTo>
                    <a:pt x="1305108" y="735433"/>
                  </a:lnTo>
                  <a:lnTo>
                    <a:pt x="1299017" y="740996"/>
                  </a:lnTo>
                  <a:lnTo>
                    <a:pt x="1293192" y="746294"/>
                  </a:lnTo>
                  <a:lnTo>
                    <a:pt x="1286837" y="751327"/>
                  </a:lnTo>
                  <a:lnTo>
                    <a:pt x="1280482" y="756625"/>
                  </a:lnTo>
                  <a:lnTo>
                    <a:pt x="1273862" y="761658"/>
                  </a:lnTo>
                  <a:lnTo>
                    <a:pt x="1267507" y="766161"/>
                  </a:lnTo>
                  <a:lnTo>
                    <a:pt x="1260623" y="770929"/>
                  </a:lnTo>
                  <a:lnTo>
                    <a:pt x="1254003" y="775432"/>
                  </a:lnTo>
                  <a:lnTo>
                    <a:pt x="1247118" y="779670"/>
                  </a:lnTo>
                  <a:lnTo>
                    <a:pt x="1239969" y="783909"/>
                  </a:lnTo>
                  <a:lnTo>
                    <a:pt x="1232820" y="787882"/>
                  </a:lnTo>
                  <a:lnTo>
                    <a:pt x="1225935" y="791591"/>
                  </a:lnTo>
                  <a:lnTo>
                    <a:pt x="1218521" y="795299"/>
                  </a:lnTo>
                  <a:lnTo>
                    <a:pt x="1211107" y="798743"/>
                  </a:lnTo>
                  <a:lnTo>
                    <a:pt x="1203693" y="801922"/>
                  </a:lnTo>
                  <a:lnTo>
                    <a:pt x="1196014" y="805100"/>
                  </a:lnTo>
                  <a:lnTo>
                    <a:pt x="1188070" y="807749"/>
                  </a:lnTo>
                  <a:lnTo>
                    <a:pt x="1180391" y="810663"/>
                  </a:lnTo>
                  <a:lnTo>
                    <a:pt x="1172447" y="813312"/>
                  </a:lnTo>
                  <a:lnTo>
                    <a:pt x="1164504" y="815696"/>
                  </a:lnTo>
                  <a:lnTo>
                    <a:pt x="1156295" y="817815"/>
                  </a:lnTo>
                  <a:lnTo>
                    <a:pt x="1148351" y="819935"/>
                  </a:lnTo>
                  <a:lnTo>
                    <a:pt x="1140143" y="821789"/>
                  </a:lnTo>
                  <a:lnTo>
                    <a:pt x="1131934" y="823378"/>
                  </a:lnTo>
                  <a:lnTo>
                    <a:pt x="1123726" y="824438"/>
                  </a:lnTo>
                  <a:lnTo>
                    <a:pt x="1114988" y="825762"/>
                  </a:lnTo>
                  <a:lnTo>
                    <a:pt x="1106779" y="826822"/>
                  </a:lnTo>
                  <a:lnTo>
                    <a:pt x="1098041" y="827617"/>
                  </a:lnTo>
                  <a:lnTo>
                    <a:pt x="1089568" y="827881"/>
                  </a:lnTo>
                  <a:lnTo>
                    <a:pt x="1080830" y="828146"/>
                  </a:lnTo>
                  <a:lnTo>
                    <a:pt x="1072091" y="828676"/>
                  </a:lnTo>
                  <a:lnTo>
                    <a:pt x="1063618" y="828146"/>
                  </a:lnTo>
                  <a:lnTo>
                    <a:pt x="1054880" y="827881"/>
                  </a:lnTo>
                  <a:lnTo>
                    <a:pt x="1046407" y="827617"/>
                  </a:lnTo>
                  <a:lnTo>
                    <a:pt x="1037669" y="826822"/>
                  </a:lnTo>
                  <a:lnTo>
                    <a:pt x="1029460" y="825762"/>
                  </a:lnTo>
                  <a:lnTo>
                    <a:pt x="1020987" y="824438"/>
                  </a:lnTo>
                  <a:lnTo>
                    <a:pt x="1012778" y="823378"/>
                  </a:lnTo>
                  <a:lnTo>
                    <a:pt x="1004305" y="821789"/>
                  </a:lnTo>
                  <a:lnTo>
                    <a:pt x="996096" y="819935"/>
                  </a:lnTo>
                  <a:lnTo>
                    <a:pt x="987888" y="817815"/>
                  </a:lnTo>
                  <a:lnTo>
                    <a:pt x="979944" y="815696"/>
                  </a:lnTo>
                  <a:lnTo>
                    <a:pt x="972000" y="813312"/>
                  </a:lnTo>
                  <a:lnTo>
                    <a:pt x="964321" y="810663"/>
                  </a:lnTo>
                  <a:lnTo>
                    <a:pt x="956113" y="807749"/>
                  </a:lnTo>
                  <a:lnTo>
                    <a:pt x="948434" y="805100"/>
                  </a:lnTo>
                  <a:lnTo>
                    <a:pt x="941020" y="801922"/>
                  </a:lnTo>
                  <a:lnTo>
                    <a:pt x="933341" y="798743"/>
                  </a:lnTo>
                  <a:lnTo>
                    <a:pt x="925927" y="795299"/>
                  </a:lnTo>
                  <a:lnTo>
                    <a:pt x="918513" y="791591"/>
                  </a:lnTo>
                  <a:lnTo>
                    <a:pt x="911628" y="787882"/>
                  </a:lnTo>
                  <a:lnTo>
                    <a:pt x="904479" y="783909"/>
                  </a:lnTo>
                  <a:lnTo>
                    <a:pt x="897329" y="779670"/>
                  </a:lnTo>
                  <a:lnTo>
                    <a:pt x="890445" y="775432"/>
                  </a:lnTo>
                  <a:lnTo>
                    <a:pt x="883825" y="770929"/>
                  </a:lnTo>
                  <a:lnTo>
                    <a:pt x="876940" y="766161"/>
                  </a:lnTo>
                  <a:lnTo>
                    <a:pt x="870585" y="761658"/>
                  </a:lnTo>
                  <a:lnTo>
                    <a:pt x="863965" y="756625"/>
                  </a:lnTo>
                  <a:lnTo>
                    <a:pt x="857875" y="751327"/>
                  </a:lnTo>
                  <a:lnTo>
                    <a:pt x="851785" y="746294"/>
                  </a:lnTo>
                  <a:lnTo>
                    <a:pt x="845430" y="740996"/>
                  </a:lnTo>
                  <a:lnTo>
                    <a:pt x="839605" y="735433"/>
                  </a:lnTo>
                  <a:lnTo>
                    <a:pt x="833779" y="729870"/>
                  </a:lnTo>
                  <a:lnTo>
                    <a:pt x="828219" y="724043"/>
                  </a:lnTo>
                  <a:lnTo>
                    <a:pt x="822658" y="718215"/>
                  </a:lnTo>
                  <a:lnTo>
                    <a:pt x="817097" y="711857"/>
                  </a:lnTo>
                  <a:lnTo>
                    <a:pt x="812066" y="705765"/>
                  </a:lnTo>
                  <a:lnTo>
                    <a:pt x="807035" y="699672"/>
                  </a:lnTo>
                  <a:lnTo>
                    <a:pt x="802004" y="693050"/>
                  </a:lnTo>
                  <a:lnTo>
                    <a:pt x="797503" y="686427"/>
                  </a:lnTo>
                  <a:lnTo>
                    <a:pt x="792737" y="679805"/>
                  </a:lnTo>
                  <a:lnTo>
                    <a:pt x="788235" y="672918"/>
                  </a:lnTo>
                  <a:lnTo>
                    <a:pt x="783734" y="666295"/>
                  </a:lnTo>
                  <a:lnTo>
                    <a:pt x="779762" y="659143"/>
                  </a:lnTo>
                  <a:lnTo>
                    <a:pt x="775790" y="651991"/>
                  </a:lnTo>
                  <a:lnTo>
                    <a:pt x="771818" y="644574"/>
                  </a:lnTo>
                  <a:lnTo>
                    <a:pt x="768376" y="637422"/>
                  </a:lnTo>
                  <a:lnTo>
                    <a:pt x="764669" y="630270"/>
                  </a:lnTo>
                  <a:lnTo>
                    <a:pt x="761491" y="622323"/>
                  </a:lnTo>
                  <a:lnTo>
                    <a:pt x="758579" y="614641"/>
                  </a:lnTo>
                  <a:lnTo>
                    <a:pt x="755401" y="607224"/>
                  </a:lnTo>
                  <a:lnTo>
                    <a:pt x="752753" y="599277"/>
                  </a:lnTo>
                  <a:lnTo>
                    <a:pt x="750105" y="591595"/>
                  </a:lnTo>
                  <a:lnTo>
                    <a:pt x="747722" y="583648"/>
                  </a:lnTo>
                  <a:lnTo>
                    <a:pt x="745604" y="575436"/>
                  </a:lnTo>
                  <a:lnTo>
                    <a:pt x="743750" y="567489"/>
                  </a:lnTo>
                  <a:lnTo>
                    <a:pt x="741897" y="559278"/>
                  </a:lnTo>
                  <a:lnTo>
                    <a:pt x="740308" y="550801"/>
                  </a:lnTo>
                  <a:lnTo>
                    <a:pt x="738719" y="542589"/>
                  </a:lnTo>
                  <a:lnTo>
                    <a:pt x="737925" y="534113"/>
                  </a:lnTo>
                  <a:lnTo>
                    <a:pt x="736601" y="525636"/>
                  </a:lnTo>
                  <a:lnTo>
                    <a:pt x="736071" y="517159"/>
                  </a:lnTo>
                  <a:lnTo>
                    <a:pt x="735277" y="508683"/>
                  </a:lnTo>
                  <a:lnTo>
                    <a:pt x="735012" y="499941"/>
                  </a:lnTo>
                  <a:lnTo>
                    <a:pt x="735012" y="491200"/>
                  </a:lnTo>
                  <a:lnTo>
                    <a:pt x="735012" y="482458"/>
                  </a:lnTo>
                  <a:lnTo>
                    <a:pt x="735277" y="473717"/>
                  </a:lnTo>
                  <a:lnTo>
                    <a:pt x="736071" y="465240"/>
                  </a:lnTo>
                  <a:lnTo>
                    <a:pt x="736601" y="456763"/>
                  </a:lnTo>
                  <a:lnTo>
                    <a:pt x="737925" y="448022"/>
                  </a:lnTo>
                  <a:lnTo>
                    <a:pt x="738719" y="439810"/>
                  </a:lnTo>
                  <a:lnTo>
                    <a:pt x="740308" y="431333"/>
                  </a:lnTo>
                  <a:lnTo>
                    <a:pt x="741897" y="423122"/>
                  </a:lnTo>
                  <a:lnTo>
                    <a:pt x="743750" y="415175"/>
                  </a:lnTo>
                  <a:lnTo>
                    <a:pt x="745604" y="406963"/>
                  </a:lnTo>
                  <a:lnTo>
                    <a:pt x="747722" y="398751"/>
                  </a:lnTo>
                  <a:lnTo>
                    <a:pt x="750105" y="391069"/>
                  </a:lnTo>
                  <a:lnTo>
                    <a:pt x="752753" y="382857"/>
                  </a:lnTo>
                  <a:lnTo>
                    <a:pt x="755401" y="375176"/>
                  </a:lnTo>
                  <a:lnTo>
                    <a:pt x="758579" y="367494"/>
                  </a:lnTo>
                  <a:lnTo>
                    <a:pt x="761491" y="359812"/>
                  </a:lnTo>
                  <a:lnTo>
                    <a:pt x="764669" y="352395"/>
                  </a:lnTo>
                  <a:lnTo>
                    <a:pt x="768376" y="344977"/>
                  </a:lnTo>
                  <a:lnTo>
                    <a:pt x="771818" y="337560"/>
                  </a:lnTo>
                  <a:lnTo>
                    <a:pt x="775790" y="330408"/>
                  </a:lnTo>
                  <a:lnTo>
                    <a:pt x="779762" y="323521"/>
                  </a:lnTo>
                  <a:lnTo>
                    <a:pt x="783734" y="316369"/>
                  </a:lnTo>
                  <a:lnTo>
                    <a:pt x="788235" y="309482"/>
                  </a:lnTo>
                  <a:lnTo>
                    <a:pt x="792737" y="302859"/>
                  </a:lnTo>
                  <a:lnTo>
                    <a:pt x="797503" y="295972"/>
                  </a:lnTo>
                  <a:lnTo>
                    <a:pt x="802004" y="289349"/>
                  </a:lnTo>
                  <a:lnTo>
                    <a:pt x="807035" y="282992"/>
                  </a:lnTo>
                  <a:lnTo>
                    <a:pt x="812066" y="276634"/>
                  </a:lnTo>
                  <a:lnTo>
                    <a:pt x="817097" y="270277"/>
                  </a:lnTo>
                  <a:lnTo>
                    <a:pt x="822658" y="264449"/>
                  </a:lnTo>
                  <a:lnTo>
                    <a:pt x="828219" y="258622"/>
                  </a:lnTo>
                  <a:lnTo>
                    <a:pt x="833779" y="252794"/>
                  </a:lnTo>
                  <a:lnTo>
                    <a:pt x="839605" y="247231"/>
                  </a:lnTo>
                  <a:lnTo>
                    <a:pt x="845430" y="241668"/>
                  </a:lnTo>
                  <a:lnTo>
                    <a:pt x="851785" y="236106"/>
                  </a:lnTo>
                  <a:lnTo>
                    <a:pt x="857875" y="230808"/>
                  </a:lnTo>
                  <a:lnTo>
                    <a:pt x="863965" y="226040"/>
                  </a:lnTo>
                  <a:lnTo>
                    <a:pt x="870585" y="221007"/>
                  </a:lnTo>
                  <a:lnTo>
                    <a:pt x="876940" y="215974"/>
                  </a:lnTo>
                  <a:lnTo>
                    <a:pt x="883825" y="211470"/>
                  </a:lnTo>
                  <a:lnTo>
                    <a:pt x="890445" y="206967"/>
                  </a:lnTo>
                  <a:lnTo>
                    <a:pt x="897329" y="202729"/>
                  </a:lnTo>
                  <a:lnTo>
                    <a:pt x="904479" y="198755"/>
                  </a:lnTo>
                  <a:lnTo>
                    <a:pt x="911628" y="194782"/>
                  </a:lnTo>
                  <a:lnTo>
                    <a:pt x="918513" y="190808"/>
                  </a:lnTo>
                  <a:lnTo>
                    <a:pt x="925927" y="187365"/>
                  </a:lnTo>
                  <a:lnTo>
                    <a:pt x="933341" y="183656"/>
                  </a:lnTo>
                  <a:lnTo>
                    <a:pt x="941020" y="180478"/>
                  </a:lnTo>
                  <a:lnTo>
                    <a:pt x="948434" y="177564"/>
                  </a:lnTo>
                  <a:lnTo>
                    <a:pt x="956113" y="174385"/>
                  </a:lnTo>
                  <a:lnTo>
                    <a:pt x="964321" y="171471"/>
                  </a:lnTo>
                  <a:lnTo>
                    <a:pt x="972000" y="169087"/>
                  </a:lnTo>
                  <a:lnTo>
                    <a:pt x="979944" y="166703"/>
                  </a:lnTo>
                  <a:lnTo>
                    <a:pt x="987888" y="164584"/>
                  </a:lnTo>
                  <a:lnTo>
                    <a:pt x="996096" y="162730"/>
                  </a:lnTo>
                  <a:lnTo>
                    <a:pt x="1004305" y="160875"/>
                  </a:lnTo>
                  <a:lnTo>
                    <a:pt x="1012778" y="159286"/>
                  </a:lnTo>
                  <a:lnTo>
                    <a:pt x="1020987" y="157697"/>
                  </a:lnTo>
                  <a:lnTo>
                    <a:pt x="1029460" y="156902"/>
                  </a:lnTo>
                  <a:lnTo>
                    <a:pt x="1037669" y="155577"/>
                  </a:lnTo>
                  <a:lnTo>
                    <a:pt x="1046407" y="155048"/>
                  </a:lnTo>
                  <a:lnTo>
                    <a:pt x="1054880" y="154253"/>
                  </a:lnTo>
                  <a:lnTo>
                    <a:pt x="1063618" y="153988"/>
                  </a:lnTo>
                  <a:close/>
                  <a:moveTo>
                    <a:pt x="1699027" y="0"/>
                  </a:moveTo>
                  <a:lnTo>
                    <a:pt x="1706961" y="265"/>
                  </a:lnTo>
                  <a:lnTo>
                    <a:pt x="1714895" y="794"/>
                  </a:lnTo>
                  <a:lnTo>
                    <a:pt x="1723093" y="1059"/>
                  </a:lnTo>
                  <a:lnTo>
                    <a:pt x="1731027" y="1853"/>
                  </a:lnTo>
                  <a:lnTo>
                    <a:pt x="1738697" y="2912"/>
                  </a:lnTo>
                  <a:lnTo>
                    <a:pt x="1746631" y="3706"/>
                  </a:lnTo>
                  <a:lnTo>
                    <a:pt x="1754565" y="5029"/>
                  </a:lnTo>
                  <a:lnTo>
                    <a:pt x="1762235" y="6617"/>
                  </a:lnTo>
                  <a:lnTo>
                    <a:pt x="1769640" y="8206"/>
                  </a:lnTo>
                  <a:lnTo>
                    <a:pt x="1777309" y="10058"/>
                  </a:lnTo>
                  <a:lnTo>
                    <a:pt x="1784714" y="12176"/>
                  </a:lnTo>
                  <a:lnTo>
                    <a:pt x="1792119" y="14294"/>
                  </a:lnTo>
                  <a:lnTo>
                    <a:pt x="1798996" y="16676"/>
                  </a:lnTo>
                  <a:lnTo>
                    <a:pt x="1806401" y="19323"/>
                  </a:lnTo>
                  <a:lnTo>
                    <a:pt x="1813541" y="21970"/>
                  </a:lnTo>
                  <a:lnTo>
                    <a:pt x="1820682" y="24881"/>
                  </a:lnTo>
                  <a:lnTo>
                    <a:pt x="1827823" y="27793"/>
                  </a:lnTo>
                  <a:lnTo>
                    <a:pt x="1834434" y="30969"/>
                  </a:lnTo>
                  <a:lnTo>
                    <a:pt x="1848187" y="38116"/>
                  </a:lnTo>
                  <a:lnTo>
                    <a:pt x="1861145" y="45528"/>
                  </a:lnTo>
                  <a:lnTo>
                    <a:pt x="1873575" y="53468"/>
                  </a:lnTo>
                  <a:lnTo>
                    <a:pt x="1886005" y="62468"/>
                  </a:lnTo>
                  <a:lnTo>
                    <a:pt x="1897642" y="71732"/>
                  </a:lnTo>
                  <a:lnTo>
                    <a:pt x="1909014" y="81526"/>
                  </a:lnTo>
                  <a:lnTo>
                    <a:pt x="1919857" y="91585"/>
                  </a:lnTo>
                  <a:lnTo>
                    <a:pt x="1930436" y="102437"/>
                  </a:lnTo>
                  <a:lnTo>
                    <a:pt x="1940221" y="113819"/>
                  </a:lnTo>
                  <a:lnTo>
                    <a:pt x="1949478" y="125466"/>
                  </a:lnTo>
                  <a:lnTo>
                    <a:pt x="1958205" y="137906"/>
                  </a:lnTo>
                  <a:lnTo>
                    <a:pt x="1966139" y="150612"/>
                  </a:lnTo>
                  <a:lnTo>
                    <a:pt x="1973809" y="163846"/>
                  </a:lnTo>
                  <a:lnTo>
                    <a:pt x="1980685" y="177081"/>
                  </a:lnTo>
                  <a:lnTo>
                    <a:pt x="1983594" y="184228"/>
                  </a:lnTo>
                  <a:lnTo>
                    <a:pt x="1986768" y="190845"/>
                  </a:lnTo>
                  <a:lnTo>
                    <a:pt x="1989677" y="197992"/>
                  </a:lnTo>
                  <a:lnTo>
                    <a:pt x="1992322" y="205139"/>
                  </a:lnTo>
                  <a:lnTo>
                    <a:pt x="1994966" y="212550"/>
                  </a:lnTo>
                  <a:lnTo>
                    <a:pt x="1997082" y="219962"/>
                  </a:lnTo>
                  <a:lnTo>
                    <a:pt x="1999727" y="227109"/>
                  </a:lnTo>
                  <a:lnTo>
                    <a:pt x="2001578" y="234785"/>
                  </a:lnTo>
                  <a:lnTo>
                    <a:pt x="2003429" y="242196"/>
                  </a:lnTo>
                  <a:lnTo>
                    <a:pt x="2005016" y="249872"/>
                  </a:lnTo>
                  <a:lnTo>
                    <a:pt x="2006338" y="257549"/>
                  </a:lnTo>
                  <a:lnTo>
                    <a:pt x="2007661" y="265225"/>
                  </a:lnTo>
                  <a:lnTo>
                    <a:pt x="2008983" y="272901"/>
                  </a:lnTo>
                  <a:lnTo>
                    <a:pt x="2009776" y="280577"/>
                  </a:lnTo>
                  <a:lnTo>
                    <a:pt x="2010570" y="288783"/>
                  </a:lnTo>
                  <a:lnTo>
                    <a:pt x="2011099" y="296723"/>
                  </a:lnTo>
                  <a:lnTo>
                    <a:pt x="2011363" y="304664"/>
                  </a:lnTo>
                  <a:lnTo>
                    <a:pt x="2011363" y="312870"/>
                  </a:lnTo>
                  <a:lnTo>
                    <a:pt x="2011363" y="320811"/>
                  </a:lnTo>
                  <a:lnTo>
                    <a:pt x="2011099" y="328752"/>
                  </a:lnTo>
                  <a:lnTo>
                    <a:pt x="2010570" y="336693"/>
                  </a:lnTo>
                  <a:lnTo>
                    <a:pt x="2009776" y="344898"/>
                  </a:lnTo>
                  <a:lnTo>
                    <a:pt x="2008983" y="352574"/>
                  </a:lnTo>
                  <a:lnTo>
                    <a:pt x="2007661" y="360250"/>
                  </a:lnTo>
                  <a:lnTo>
                    <a:pt x="2006338" y="367927"/>
                  </a:lnTo>
                  <a:lnTo>
                    <a:pt x="2005016" y="375603"/>
                  </a:lnTo>
                  <a:lnTo>
                    <a:pt x="2003429" y="383279"/>
                  </a:lnTo>
                  <a:lnTo>
                    <a:pt x="2001578" y="390690"/>
                  </a:lnTo>
                  <a:lnTo>
                    <a:pt x="1999727" y="398102"/>
                  </a:lnTo>
                  <a:lnTo>
                    <a:pt x="1997082" y="405513"/>
                  </a:lnTo>
                  <a:lnTo>
                    <a:pt x="1994966" y="412925"/>
                  </a:lnTo>
                  <a:lnTo>
                    <a:pt x="1992322" y="420072"/>
                  </a:lnTo>
                  <a:lnTo>
                    <a:pt x="1989677" y="427483"/>
                  </a:lnTo>
                  <a:lnTo>
                    <a:pt x="1986768" y="434630"/>
                  </a:lnTo>
                  <a:lnTo>
                    <a:pt x="1983594" y="441247"/>
                  </a:lnTo>
                  <a:lnTo>
                    <a:pt x="1980685" y="448129"/>
                  </a:lnTo>
                  <a:lnTo>
                    <a:pt x="1973809" y="461629"/>
                  </a:lnTo>
                  <a:lnTo>
                    <a:pt x="1966139" y="474863"/>
                  </a:lnTo>
                  <a:lnTo>
                    <a:pt x="1958205" y="487569"/>
                  </a:lnTo>
                  <a:lnTo>
                    <a:pt x="1949478" y="499480"/>
                  </a:lnTo>
                  <a:lnTo>
                    <a:pt x="1940221" y="511656"/>
                  </a:lnTo>
                  <a:lnTo>
                    <a:pt x="1930436" y="523038"/>
                  </a:lnTo>
                  <a:lnTo>
                    <a:pt x="1919857" y="533891"/>
                  </a:lnTo>
                  <a:lnTo>
                    <a:pt x="1909014" y="543949"/>
                  </a:lnTo>
                  <a:lnTo>
                    <a:pt x="1897642" y="553743"/>
                  </a:lnTo>
                  <a:lnTo>
                    <a:pt x="1886005" y="563007"/>
                  </a:lnTo>
                  <a:lnTo>
                    <a:pt x="1873575" y="572007"/>
                  </a:lnTo>
                  <a:lnTo>
                    <a:pt x="1861145" y="579948"/>
                  </a:lnTo>
                  <a:lnTo>
                    <a:pt x="1848187" y="587359"/>
                  </a:lnTo>
                  <a:lnTo>
                    <a:pt x="1834434" y="594506"/>
                  </a:lnTo>
                  <a:lnTo>
                    <a:pt x="1827823" y="597682"/>
                  </a:lnTo>
                  <a:lnTo>
                    <a:pt x="1820682" y="600858"/>
                  </a:lnTo>
                  <a:lnTo>
                    <a:pt x="1813541" y="603505"/>
                  </a:lnTo>
                  <a:lnTo>
                    <a:pt x="1806401" y="606152"/>
                  </a:lnTo>
                  <a:lnTo>
                    <a:pt x="1798996" y="608799"/>
                  </a:lnTo>
                  <a:lnTo>
                    <a:pt x="1792119" y="611182"/>
                  </a:lnTo>
                  <a:lnTo>
                    <a:pt x="1784714" y="613299"/>
                  </a:lnTo>
                  <a:lnTo>
                    <a:pt x="1777309" y="615417"/>
                  </a:lnTo>
                  <a:lnTo>
                    <a:pt x="1769640" y="617270"/>
                  </a:lnTo>
                  <a:lnTo>
                    <a:pt x="1762235" y="618858"/>
                  </a:lnTo>
                  <a:lnTo>
                    <a:pt x="1754565" y="620446"/>
                  </a:lnTo>
                  <a:lnTo>
                    <a:pt x="1746631" y="621769"/>
                  </a:lnTo>
                  <a:lnTo>
                    <a:pt x="1738697" y="622828"/>
                  </a:lnTo>
                  <a:lnTo>
                    <a:pt x="1731027" y="623622"/>
                  </a:lnTo>
                  <a:lnTo>
                    <a:pt x="1723093" y="624416"/>
                  </a:lnTo>
                  <a:lnTo>
                    <a:pt x="1714895" y="624681"/>
                  </a:lnTo>
                  <a:lnTo>
                    <a:pt x="1706961" y="625210"/>
                  </a:lnTo>
                  <a:lnTo>
                    <a:pt x="1699027" y="625475"/>
                  </a:lnTo>
                  <a:lnTo>
                    <a:pt x="1685803" y="625210"/>
                  </a:lnTo>
                  <a:lnTo>
                    <a:pt x="1672580" y="624152"/>
                  </a:lnTo>
                  <a:lnTo>
                    <a:pt x="1659357" y="622563"/>
                  </a:lnTo>
                  <a:lnTo>
                    <a:pt x="1646398" y="620711"/>
                  </a:lnTo>
                  <a:lnTo>
                    <a:pt x="1633439" y="618328"/>
                  </a:lnTo>
                  <a:lnTo>
                    <a:pt x="1620744" y="615152"/>
                  </a:lnTo>
                  <a:lnTo>
                    <a:pt x="1608314" y="611711"/>
                  </a:lnTo>
                  <a:lnTo>
                    <a:pt x="1596413" y="607741"/>
                  </a:lnTo>
                  <a:lnTo>
                    <a:pt x="1584248" y="603241"/>
                  </a:lnTo>
                  <a:lnTo>
                    <a:pt x="1572611" y="598211"/>
                  </a:lnTo>
                  <a:lnTo>
                    <a:pt x="1561239" y="592918"/>
                  </a:lnTo>
                  <a:lnTo>
                    <a:pt x="1549867" y="587094"/>
                  </a:lnTo>
                  <a:lnTo>
                    <a:pt x="1539024" y="580742"/>
                  </a:lnTo>
                  <a:lnTo>
                    <a:pt x="1528180" y="573860"/>
                  </a:lnTo>
                  <a:lnTo>
                    <a:pt x="1517866" y="566713"/>
                  </a:lnTo>
                  <a:lnTo>
                    <a:pt x="1508081" y="559301"/>
                  </a:lnTo>
                  <a:lnTo>
                    <a:pt x="1510197" y="542890"/>
                  </a:lnTo>
                  <a:lnTo>
                    <a:pt x="1512048" y="525685"/>
                  </a:lnTo>
                  <a:lnTo>
                    <a:pt x="1513106" y="508744"/>
                  </a:lnTo>
                  <a:lnTo>
                    <a:pt x="1513635" y="500539"/>
                  </a:lnTo>
                  <a:lnTo>
                    <a:pt x="1513635" y="491804"/>
                  </a:lnTo>
                  <a:lnTo>
                    <a:pt x="1513635" y="481481"/>
                  </a:lnTo>
                  <a:lnTo>
                    <a:pt x="1513106" y="471158"/>
                  </a:lnTo>
                  <a:lnTo>
                    <a:pt x="1512577" y="461099"/>
                  </a:lnTo>
                  <a:lnTo>
                    <a:pt x="1511783" y="451306"/>
                  </a:lnTo>
                  <a:lnTo>
                    <a:pt x="1510726" y="440982"/>
                  </a:lnTo>
                  <a:lnTo>
                    <a:pt x="1509403" y="431189"/>
                  </a:lnTo>
                  <a:lnTo>
                    <a:pt x="1508081" y="421395"/>
                  </a:lnTo>
                  <a:lnTo>
                    <a:pt x="1506230" y="411337"/>
                  </a:lnTo>
                  <a:lnTo>
                    <a:pt x="1504378" y="401808"/>
                  </a:lnTo>
                  <a:lnTo>
                    <a:pt x="1501998" y="392014"/>
                  </a:lnTo>
                  <a:lnTo>
                    <a:pt x="1499882" y="382485"/>
                  </a:lnTo>
                  <a:lnTo>
                    <a:pt x="1497238" y="372956"/>
                  </a:lnTo>
                  <a:lnTo>
                    <a:pt x="1494329" y="363691"/>
                  </a:lnTo>
                  <a:lnTo>
                    <a:pt x="1491684" y="354427"/>
                  </a:lnTo>
                  <a:lnTo>
                    <a:pt x="1488510" y="345163"/>
                  </a:lnTo>
                  <a:lnTo>
                    <a:pt x="1485072" y="335898"/>
                  </a:lnTo>
                  <a:lnTo>
                    <a:pt x="1481370" y="326899"/>
                  </a:lnTo>
                  <a:lnTo>
                    <a:pt x="1477667" y="317899"/>
                  </a:lnTo>
                  <a:lnTo>
                    <a:pt x="1473700" y="309164"/>
                  </a:lnTo>
                  <a:lnTo>
                    <a:pt x="1469733" y="300429"/>
                  </a:lnTo>
                  <a:lnTo>
                    <a:pt x="1465502" y="291694"/>
                  </a:lnTo>
                  <a:lnTo>
                    <a:pt x="1460741" y="283224"/>
                  </a:lnTo>
                  <a:lnTo>
                    <a:pt x="1456245" y="274754"/>
                  </a:lnTo>
                  <a:lnTo>
                    <a:pt x="1451220" y="266548"/>
                  </a:lnTo>
                  <a:lnTo>
                    <a:pt x="1446460" y="258078"/>
                  </a:lnTo>
                  <a:lnTo>
                    <a:pt x="1441171" y="250137"/>
                  </a:lnTo>
                  <a:lnTo>
                    <a:pt x="1435881" y="242196"/>
                  </a:lnTo>
                  <a:lnTo>
                    <a:pt x="1430327" y="234520"/>
                  </a:lnTo>
                  <a:lnTo>
                    <a:pt x="1424509" y="226844"/>
                  </a:lnTo>
                  <a:lnTo>
                    <a:pt x="1418691" y="218903"/>
                  </a:lnTo>
                  <a:lnTo>
                    <a:pt x="1412872" y="211492"/>
                  </a:lnTo>
                  <a:lnTo>
                    <a:pt x="1406525" y="204080"/>
                  </a:lnTo>
                  <a:lnTo>
                    <a:pt x="1411021" y="193492"/>
                  </a:lnTo>
                  <a:lnTo>
                    <a:pt x="1415517" y="182375"/>
                  </a:lnTo>
                  <a:lnTo>
                    <a:pt x="1420807" y="171787"/>
                  </a:lnTo>
                  <a:lnTo>
                    <a:pt x="1426360" y="161464"/>
                  </a:lnTo>
                  <a:lnTo>
                    <a:pt x="1432179" y="151141"/>
                  </a:lnTo>
                  <a:lnTo>
                    <a:pt x="1438261" y="141347"/>
                  </a:lnTo>
                  <a:lnTo>
                    <a:pt x="1445138" y="131818"/>
                  </a:lnTo>
                  <a:lnTo>
                    <a:pt x="1452014" y="122289"/>
                  </a:lnTo>
                  <a:lnTo>
                    <a:pt x="1459419" y="113025"/>
                  </a:lnTo>
                  <a:lnTo>
                    <a:pt x="1467088" y="104290"/>
                  </a:lnTo>
                  <a:lnTo>
                    <a:pt x="1474758" y="95555"/>
                  </a:lnTo>
                  <a:lnTo>
                    <a:pt x="1482956" y="87349"/>
                  </a:lnTo>
                  <a:lnTo>
                    <a:pt x="1491684" y="79673"/>
                  </a:lnTo>
                  <a:lnTo>
                    <a:pt x="1500676" y="71997"/>
                  </a:lnTo>
                  <a:lnTo>
                    <a:pt x="1509403" y="64586"/>
                  </a:lnTo>
                  <a:lnTo>
                    <a:pt x="1519189" y="57704"/>
                  </a:lnTo>
                  <a:lnTo>
                    <a:pt x="1528709" y="51086"/>
                  </a:lnTo>
                  <a:lnTo>
                    <a:pt x="1538495" y="44734"/>
                  </a:lnTo>
                  <a:lnTo>
                    <a:pt x="1548544" y="38910"/>
                  </a:lnTo>
                  <a:lnTo>
                    <a:pt x="1559123" y="33352"/>
                  </a:lnTo>
                  <a:lnTo>
                    <a:pt x="1569966" y="28058"/>
                  </a:lnTo>
                  <a:lnTo>
                    <a:pt x="1580810" y="23558"/>
                  </a:lnTo>
                  <a:lnTo>
                    <a:pt x="1591653" y="19323"/>
                  </a:lnTo>
                  <a:lnTo>
                    <a:pt x="1602760" y="15617"/>
                  </a:lnTo>
                  <a:lnTo>
                    <a:pt x="1614133" y="11911"/>
                  </a:lnTo>
                  <a:lnTo>
                    <a:pt x="1626034" y="8735"/>
                  </a:lnTo>
                  <a:lnTo>
                    <a:pt x="1637670" y="6353"/>
                  </a:lnTo>
                  <a:lnTo>
                    <a:pt x="1649571" y="3970"/>
                  </a:lnTo>
                  <a:lnTo>
                    <a:pt x="1662001" y="2647"/>
                  </a:lnTo>
                  <a:lnTo>
                    <a:pt x="1673902" y="1323"/>
                  </a:lnTo>
                  <a:lnTo>
                    <a:pt x="1686597" y="265"/>
                  </a:lnTo>
                  <a:lnTo>
                    <a:pt x="1699027" y="0"/>
                  </a:lnTo>
                  <a:close/>
                  <a:moveTo>
                    <a:pt x="445686" y="0"/>
                  </a:moveTo>
                  <a:lnTo>
                    <a:pt x="458116" y="265"/>
                  </a:lnTo>
                  <a:lnTo>
                    <a:pt x="470546" y="1323"/>
                  </a:lnTo>
                  <a:lnTo>
                    <a:pt x="482712" y="2647"/>
                  </a:lnTo>
                  <a:lnTo>
                    <a:pt x="494877" y="3970"/>
                  </a:lnTo>
                  <a:lnTo>
                    <a:pt x="507043" y="6353"/>
                  </a:lnTo>
                  <a:lnTo>
                    <a:pt x="518680" y="8735"/>
                  </a:lnTo>
                  <a:lnTo>
                    <a:pt x="530316" y="11911"/>
                  </a:lnTo>
                  <a:lnTo>
                    <a:pt x="541953" y="15617"/>
                  </a:lnTo>
                  <a:lnTo>
                    <a:pt x="552796" y="19323"/>
                  </a:lnTo>
                  <a:lnTo>
                    <a:pt x="563904" y="23558"/>
                  </a:lnTo>
                  <a:lnTo>
                    <a:pt x="574747" y="28058"/>
                  </a:lnTo>
                  <a:lnTo>
                    <a:pt x="585590" y="33352"/>
                  </a:lnTo>
                  <a:lnTo>
                    <a:pt x="596169" y="38910"/>
                  </a:lnTo>
                  <a:lnTo>
                    <a:pt x="606218" y="44734"/>
                  </a:lnTo>
                  <a:lnTo>
                    <a:pt x="616004" y="51086"/>
                  </a:lnTo>
                  <a:lnTo>
                    <a:pt x="625525" y="57704"/>
                  </a:lnTo>
                  <a:lnTo>
                    <a:pt x="635045" y="64586"/>
                  </a:lnTo>
                  <a:lnTo>
                    <a:pt x="644037" y="71997"/>
                  </a:lnTo>
                  <a:lnTo>
                    <a:pt x="653029" y="79673"/>
                  </a:lnTo>
                  <a:lnTo>
                    <a:pt x="661757" y="87349"/>
                  </a:lnTo>
                  <a:lnTo>
                    <a:pt x="669955" y="95555"/>
                  </a:lnTo>
                  <a:lnTo>
                    <a:pt x="677625" y="104290"/>
                  </a:lnTo>
                  <a:lnTo>
                    <a:pt x="685294" y="113025"/>
                  </a:lnTo>
                  <a:lnTo>
                    <a:pt x="692699" y="122289"/>
                  </a:lnTo>
                  <a:lnTo>
                    <a:pt x="699576" y="131818"/>
                  </a:lnTo>
                  <a:lnTo>
                    <a:pt x="706452" y="141347"/>
                  </a:lnTo>
                  <a:lnTo>
                    <a:pt x="712534" y="151141"/>
                  </a:lnTo>
                  <a:lnTo>
                    <a:pt x="718353" y="161464"/>
                  </a:lnTo>
                  <a:lnTo>
                    <a:pt x="723907" y="171787"/>
                  </a:lnTo>
                  <a:lnTo>
                    <a:pt x="729196" y="182375"/>
                  </a:lnTo>
                  <a:lnTo>
                    <a:pt x="733692" y="193492"/>
                  </a:lnTo>
                  <a:lnTo>
                    <a:pt x="738188" y="204080"/>
                  </a:lnTo>
                  <a:lnTo>
                    <a:pt x="731841" y="211492"/>
                  </a:lnTo>
                  <a:lnTo>
                    <a:pt x="726022" y="218903"/>
                  </a:lnTo>
                  <a:lnTo>
                    <a:pt x="720204" y="226844"/>
                  </a:lnTo>
                  <a:lnTo>
                    <a:pt x="714386" y="234520"/>
                  </a:lnTo>
                  <a:lnTo>
                    <a:pt x="709096" y="242196"/>
                  </a:lnTo>
                  <a:lnTo>
                    <a:pt x="703543" y="250137"/>
                  </a:lnTo>
                  <a:lnTo>
                    <a:pt x="698253" y="258078"/>
                  </a:lnTo>
                  <a:lnTo>
                    <a:pt x="693493" y="266548"/>
                  </a:lnTo>
                  <a:lnTo>
                    <a:pt x="688468" y="274754"/>
                  </a:lnTo>
                  <a:lnTo>
                    <a:pt x="683972" y="283224"/>
                  </a:lnTo>
                  <a:lnTo>
                    <a:pt x="679476" y="291694"/>
                  </a:lnTo>
                  <a:lnTo>
                    <a:pt x="675244" y="300429"/>
                  </a:lnTo>
                  <a:lnTo>
                    <a:pt x="671013" y="309164"/>
                  </a:lnTo>
                  <a:lnTo>
                    <a:pt x="666782" y="317899"/>
                  </a:lnTo>
                  <a:lnTo>
                    <a:pt x="663079" y="326899"/>
                  </a:lnTo>
                  <a:lnTo>
                    <a:pt x="659905" y="335898"/>
                  </a:lnTo>
                  <a:lnTo>
                    <a:pt x="656467" y="345163"/>
                  </a:lnTo>
                  <a:lnTo>
                    <a:pt x="653294" y="354427"/>
                  </a:lnTo>
                  <a:lnTo>
                    <a:pt x="650385" y="363691"/>
                  </a:lnTo>
                  <a:lnTo>
                    <a:pt x="647475" y="372956"/>
                  </a:lnTo>
                  <a:lnTo>
                    <a:pt x="645095" y="382485"/>
                  </a:lnTo>
                  <a:lnTo>
                    <a:pt x="642450" y="392014"/>
                  </a:lnTo>
                  <a:lnTo>
                    <a:pt x="640335" y="401808"/>
                  </a:lnTo>
                  <a:lnTo>
                    <a:pt x="638483" y="411337"/>
                  </a:lnTo>
                  <a:lnTo>
                    <a:pt x="636632" y="421395"/>
                  </a:lnTo>
                  <a:lnTo>
                    <a:pt x="635574" y="431189"/>
                  </a:lnTo>
                  <a:lnTo>
                    <a:pt x="633988" y="440982"/>
                  </a:lnTo>
                  <a:lnTo>
                    <a:pt x="632930" y="451306"/>
                  </a:lnTo>
                  <a:lnTo>
                    <a:pt x="632136" y="461099"/>
                  </a:lnTo>
                  <a:lnTo>
                    <a:pt x="631872" y="471158"/>
                  </a:lnTo>
                  <a:lnTo>
                    <a:pt x="631078" y="481481"/>
                  </a:lnTo>
                  <a:lnTo>
                    <a:pt x="631078" y="491804"/>
                  </a:lnTo>
                  <a:lnTo>
                    <a:pt x="631078" y="500539"/>
                  </a:lnTo>
                  <a:lnTo>
                    <a:pt x="631343" y="508744"/>
                  </a:lnTo>
                  <a:lnTo>
                    <a:pt x="632665" y="525685"/>
                  </a:lnTo>
                  <a:lnTo>
                    <a:pt x="634516" y="542890"/>
                  </a:lnTo>
                  <a:lnTo>
                    <a:pt x="636897" y="559301"/>
                  </a:lnTo>
                  <a:lnTo>
                    <a:pt x="626847" y="566713"/>
                  </a:lnTo>
                  <a:lnTo>
                    <a:pt x="616268" y="573860"/>
                  </a:lnTo>
                  <a:lnTo>
                    <a:pt x="605954" y="580742"/>
                  </a:lnTo>
                  <a:lnTo>
                    <a:pt x="594846" y="587094"/>
                  </a:lnTo>
                  <a:lnTo>
                    <a:pt x="583739" y="592918"/>
                  </a:lnTo>
                  <a:lnTo>
                    <a:pt x="572102" y="598211"/>
                  </a:lnTo>
                  <a:lnTo>
                    <a:pt x="560201" y="603241"/>
                  </a:lnTo>
                  <a:lnTo>
                    <a:pt x="548300" y="607741"/>
                  </a:lnTo>
                  <a:lnTo>
                    <a:pt x="536399" y="611711"/>
                  </a:lnTo>
                  <a:lnTo>
                    <a:pt x="523969" y="615152"/>
                  </a:lnTo>
                  <a:lnTo>
                    <a:pt x="511274" y="618328"/>
                  </a:lnTo>
                  <a:lnTo>
                    <a:pt x="498316" y="620711"/>
                  </a:lnTo>
                  <a:lnTo>
                    <a:pt x="485357" y="622563"/>
                  </a:lnTo>
                  <a:lnTo>
                    <a:pt x="472398" y="624152"/>
                  </a:lnTo>
                  <a:lnTo>
                    <a:pt x="458910" y="625210"/>
                  </a:lnTo>
                  <a:lnTo>
                    <a:pt x="445686" y="625475"/>
                  </a:lnTo>
                  <a:lnTo>
                    <a:pt x="437752" y="625210"/>
                  </a:lnTo>
                  <a:lnTo>
                    <a:pt x="429554" y="624681"/>
                  </a:lnTo>
                  <a:lnTo>
                    <a:pt x="421620" y="624416"/>
                  </a:lnTo>
                  <a:lnTo>
                    <a:pt x="413686" y="623622"/>
                  </a:lnTo>
                  <a:lnTo>
                    <a:pt x="406016" y="622828"/>
                  </a:lnTo>
                  <a:lnTo>
                    <a:pt x="398082" y="621769"/>
                  </a:lnTo>
                  <a:lnTo>
                    <a:pt x="390148" y="620446"/>
                  </a:lnTo>
                  <a:lnTo>
                    <a:pt x="382479" y="618858"/>
                  </a:lnTo>
                  <a:lnTo>
                    <a:pt x="375073" y="617270"/>
                  </a:lnTo>
                  <a:lnTo>
                    <a:pt x="367404" y="615417"/>
                  </a:lnTo>
                  <a:lnTo>
                    <a:pt x="359999" y="613299"/>
                  </a:lnTo>
                  <a:lnTo>
                    <a:pt x="352594" y="611182"/>
                  </a:lnTo>
                  <a:lnTo>
                    <a:pt x="345453" y="608799"/>
                  </a:lnTo>
                  <a:lnTo>
                    <a:pt x="338312" y="606152"/>
                  </a:lnTo>
                  <a:lnTo>
                    <a:pt x="331172" y="603505"/>
                  </a:lnTo>
                  <a:lnTo>
                    <a:pt x="324031" y="600858"/>
                  </a:lnTo>
                  <a:lnTo>
                    <a:pt x="317155" y="597682"/>
                  </a:lnTo>
                  <a:lnTo>
                    <a:pt x="310279" y="594506"/>
                  </a:lnTo>
                  <a:lnTo>
                    <a:pt x="296791" y="587359"/>
                  </a:lnTo>
                  <a:lnTo>
                    <a:pt x="283568" y="579948"/>
                  </a:lnTo>
                  <a:lnTo>
                    <a:pt x="271138" y="572007"/>
                  </a:lnTo>
                  <a:lnTo>
                    <a:pt x="258708" y="563007"/>
                  </a:lnTo>
                  <a:lnTo>
                    <a:pt x="247071" y="553743"/>
                  </a:lnTo>
                  <a:lnTo>
                    <a:pt x="235699" y="543949"/>
                  </a:lnTo>
                  <a:lnTo>
                    <a:pt x="224856" y="533891"/>
                  </a:lnTo>
                  <a:lnTo>
                    <a:pt x="214277" y="523038"/>
                  </a:lnTo>
                  <a:lnTo>
                    <a:pt x="204756" y="511656"/>
                  </a:lnTo>
                  <a:lnTo>
                    <a:pt x="195235" y="499480"/>
                  </a:lnTo>
                  <a:lnTo>
                    <a:pt x="186508" y="487569"/>
                  </a:lnTo>
                  <a:lnTo>
                    <a:pt x="178574" y="474863"/>
                  </a:lnTo>
                  <a:lnTo>
                    <a:pt x="170904" y="461629"/>
                  </a:lnTo>
                  <a:lnTo>
                    <a:pt x="164028" y="448129"/>
                  </a:lnTo>
                  <a:lnTo>
                    <a:pt x="161119" y="441247"/>
                  </a:lnTo>
                  <a:lnTo>
                    <a:pt x="157945" y="434630"/>
                  </a:lnTo>
                  <a:lnTo>
                    <a:pt x="154772" y="427483"/>
                  </a:lnTo>
                  <a:lnTo>
                    <a:pt x="152392" y="420072"/>
                  </a:lnTo>
                  <a:lnTo>
                    <a:pt x="149747" y="412925"/>
                  </a:lnTo>
                  <a:lnTo>
                    <a:pt x="147367" y="405513"/>
                  </a:lnTo>
                  <a:lnTo>
                    <a:pt x="145251" y="398102"/>
                  </a:lnTo>
                  <a:lnTo>
                    <a:pt x="143135" y="390690"/>
                  </a:lnTo>
                  <a:lnTo>
                    <a:pt x="141284" y="383279"/>
                  </a:lnTo>
                  <a:lnTo>
                    <a:pt x="139697" y="375603"/>
                  </a:lnTo>
                  <a:lnTo>
                    <a:pt x="138110" y="367927"/>
                  </a:lnTo>
                  <a:lnTo>
                    <a:pt x="137052" y="360250"/>
                  </a:lnTo>
                  <a:lnTo>
                    <a:pt x="135730" y="352574"/>
                  </a:lnTo>
                  <a:lnTo>
                    <a:pt x="134937" y="344898"/>
                  </a:lnTo>
                  <a:lnTo>
                    <a:pt x="134143" y="336693"/>
                  </a:lnTo>
                  <a:lnTo>
                    <a:pt x="133614" y="328752"/>
                  </a:lnTo>
                  <a:lnTo>
                    <a:pt x="133350" y="320811"/>
                  </a:lnTo>
                  <a:lnTo>
                    <a:pt x="133350" y="312870"/>
                  </a:lnTo>
                  <a:lnTo>
                    <a:pt x="133350" y="304664"/>
                  </a:lnTo>
                  <a:lnTo>
                    <a:pt x="133614" y="296723"/>
                  </a:lnTo>
                  <a:lnTo>
                    <a:pt x="134143" y="288783"/>
                  </a:lnTo>
                  <a:lnTo>
                    <a:pt x="134937" y="280577"/>
                  </a:lnTo>
                  <a:lnTo>
                    <a:pt x="135730" y="272901"/>
                  </a:lnTo>
                  <a:lnTo>
                    <a:pt x="137052" y="265225"/>
                  </a:lnTo>
                  <a:lnTo>
                    <a:pt x="138110" y="257549"/>
                  </a:lnTo>
                  <a:lnTo>
                    <a:pt x="139697" y="249872"/>
                  </a:lnTo>
                  <a:lnTo>
                    <a:pt x="141284" y="242196"/>
                  </a:lnTo>
                  <a:lnTo>
                    <a:pt x="143135" y="234785"/>
                  </a:lnTo>
                  <a:lnTo>
                    <a:pt x="145251" y="227109"/>
                  </a:lnTo>
                  <a:lnTo>
                    <a:pt x="147367" y="219962"/>
                  </a:lnTo>
                  <a:lnTo>
                    <a:pt x="149747" y="212550"/>
                  </a:lnTo>
                  <a:lnTo>
                    <a:pt x="152392" y="205139"/>
                  </a:lnTo>
                  <a:lnTo>
                    <a:pt x="154772" y="197992"/>
                  </a:lnTo>
                  <a:lnTo>
                    <a:pt x="157945" y="190845"/>
                  </a:lnTo>
                  <a:lnTo>
                    <a:pt x="161119" y="184228"/>
                  </a:lnTo>
                  <a:lnTo>
                    <a:pt x="164028" y="177081"/>
                  </a:lnTo>
                  <a:lnTo>
                    <a:pt x="170904" y="163846"/>
                  </a:lnTo>
                  <a:lnTo>
                    <a:pt x="178574" y="150612"/>
                  </a:lnTo>
                  <a:lnTo>
                    <a:pt x="186508" y="137906"/>
                  </a:lnTo>
                  <a:lnTo>
                    <a:pt x="195235" y="125466"/>
                  </a:lnTo>
                  <a:lnTo>
                    <a:pt x="204756" y="113819"/>
                  </a:lnTo>
                  <a:lnTo>
                    <a:pt x="214277" y="102437"/>
                  </a:lnTo>
                  <a:lnTo>
                    <a:pt x="224856" y="91585"/>
                  </a:lnTo>
                  <a:lnTo>
                    <a:pt x="235699" y="81526"/>
                  </a:lnTo>
                  <a:lnTo>
                    <a:pt x="247071" y="71732"/>
                  </a:lnTo>
                  <a:lnTo>
                    <a:pt x="258708" y="62468"/>
                  </a:lnTo>
                  <a:lnTo>
                    <a:pt x="271138" y="53468"/>
                  </a:lnTo>
                  <a:lnTo>
                    <a:pt x="283568" y="45528"/>
                  </a:lnTo>
                  <a:lnTo>
                    <a:pt x="296791" y="38116"/>
                  </a:lnTo>
                  <a:lnTo>
                    <a:pt x="310279" y="30969"/>
                  </a:lnTo>
                  <a:lnTo>
                    <a:pt x="317155" y="27793"/>
                  </a:lnTo>
                  <a:lnTo>
                    <a:pt x="324031" y="24881"/>
                  </a:lnTo>
                  <a:lnTo>
                    <a:pt x="331172" y="21970"/>
                  </a:lnTo>
                  <a:lnTo>
                    <a:pt x="338312" y="19323"/>
                  </a:lnTo>
                  <a:lnTo>
                    <a:pt x="345453" y="16676"/>
                  </a:lnTo>
                  <a:lnTo>
                    <a:pt x="352594" y="14294"/>
                  </a:lnTo>
                  <a:lnTo>
                    <a:pt x="359999" y="12176"/>
                  </a:lnTo>
                  <a:lnTo>
                    <a:pt x="367404" y="10058"/>
                  </a:lnTo>
                  <a:lnTo>
                    <a:pt x="375073" y="8206"/>
                  </a:lnTo>
                  <a:lnTo>
                    <a:pt x="382479" y="6617"/>
                  </a:lnTo>
                  <a:lnTo>
                    <a:pt x="390148" y="5029"/>
                  </a:lnTo>
                  <a:lnTo>
                    <a:pt x="398082" y="3706"/>
                  </a:lnTo>
                  <a:lnTo>
                    <a:pt x="406016" y="2912"/>
                  </a:lnTo>
                  <a:lnTo>
                    <a:pt x="413686" y="1853"/>
                  </a:lnTo>
                  <a:lnTo>
                    <a:pt x="421620" y="1059"/>
                  </a:lnTo>
                  <a:lnTo>
                    <a:pt x="429554" y="794"/>
                  </a:lnTo>
                  <a:lnTo>
                    <a:pt x="437752" y="265"/>
                  </a:lnTo>
                  <a:lnTo>
                    <a:pt x="445686" y="0"/>
                  </a:lnTo>
                  <a:close/>
                </a:path>
              </a:pathLst>
            </a:custGeom>
            <a:solidFill>
              <a:srgbClr val="015A7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6" name="文本框 5"/>
          <p:cNvSpPr txBox="1"/>
          <p:nvPr/>
        </p:nvSpPr>
        <p:spPr>
          <a:xfrm>
            <a:off x="1079500" y="360931"/>
            <a:ext cx="3210468"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7" name="Group 111"/>
          <p:cNvGrpSpPr/>
          <p:nvPr/>
        </p:nvGrpSpPr>
        <p:grpSpPr>
          <a:xfrm>
            <a:off x="2921133" y="2745542"/>
            <a:ext cx="3304460" cy="2397959"/>
            <a:chOff x="3894843" y="3660723"/>
            <a:chExt cx="4405947" cy="3197278"/>
          </a:xfrm>
          <a:effectLst>
            <a:outerShdw blurRad="444500" dist="190500" dir="8100000" algn="tr" rotWithShape="0">
              <a:prstClr val="black">
                <a:alpha val="40000"/>
              </a:prstClr>
            </a:outerShdw>
          </a:effectLst>
        </p:grpSpPr>
        <p:sp>
          <p:nvSpPr>
            <p:cNvPr id="8" name="Freeform 5"/>
            <p:cNvSpPr/>
            <p:nvPr/>
          </p:nvSpPr>
          <p:spPr bwMode="auto">
            <a:xfrm>
              <a:off x="5871343" y="4693783"/>
              <a:ext cx="452948" cy="346372"/>
            </a:xfrm>
            <a:custGeom>
              <a:avLst/>
              <a:gdLst>
                <a:gd name="T0" fmla="*/ 0 w 374"/>
                <a:gd name="T1" fmla="*/ 0 h 286"/>
                <a:gd name="T2" fmla="*/ 0 w 374"/>
                <a:gd name="T3" fmla="*/ 166 h 286"/>
                <a:gd name="T4" fmla="*/ 184 w 374"/>
                <a:gd name="T5" fmla="*/ 286 h 286"/>
                <a:gd name="T6" fmla="*/ 374 w 374"/>
                <a:gd name="T7" fmla="*/ 166 h 286"/>
                <a:gd name="T8" fmla="*/ 374 w 374"/>
                <a:gd name="T9" fmla="*/ 0 h 286"/>
                <a:gd name="T10" fmla="*/ 0 w 374"/>
                <a:gd name="T11" fmla="*/ 0 h 286"/>
              </a:gdLst>
              <a:ahLst/>
              <a:cxnLst>
                <a:cxn ang="0">
                  <a:pos x="T0" y="T1"/>
                </a:cxn>
                <a:cxn ang="0">
                  <a:pos x="T2" y="T3"/>
                </a:cxn>
                <a:cxn ang="0">
                  <a:pos x="T4" y="T5"/>
                </a:cxn>
                <a:cxn ang="0">
                  <a:pos x="T6" y="T7"/>
                </a:cxn>
                <a:cxn ang="0">
                  <a:pos x="T8" y="T9"/>
                </a:cxn>
                <a:cxn ang="0">
                  <a:pos x="T10" y="T11"/>
                </a:cxn>
              </a:cxnLst>
              <a:rect l="0" t="0" r="r" b="b"/>
              <a:pathLst>
                <a:path w="374" h="286">
                  <a:moveTo>
                    <a:pt x="0" y="0"/>
                  </a:moveTo>
                  <a:lnTo>
                    <a:pt x="0" y="166"/>
                  </a:lnTo>
                  <a:lnTo>
                    <a:pt x="184" y="286"/>
                  </a:lnTo>
                  <a:lnTo>
                    <a:pt x="374" y="166"/>
                  </a:lnTo>
                  <a:lnTo>
                    <a:pt x="374" y="0"/>
                  </a:lnTo>
                  <a:lnTo>
                    <a:pt x="0" y="0"/>
                  </a:lnTo>
                  <a:close/>
                </a:path>
              </a:pathLst>
            </a:custGeom>
            <a:solidFill>
              <a:srgbClr val="FDD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 name="Freeform 6"/>
            <p:cNvSpPr/>
            <p:nvPr/>
          </p:nvSpPr>
          <p:spPr bwMode="auto">
            <a:xfrm>
              <a:off x="5871343" y="4693783"/>
              <a:ext cx="452948" cy="346372"/>
            </a:xfrm>
            <a:custGeom>
              <a:avLst/>
              <a:gdLst>
                <a:gd name="T0" fmla="*/ 0 w 374"/>
                <a:gd name="T1" fmla="*/ 0 h 286"/>
                <a:gd name="T2" fmla="*/ 0 w 374"/>
                <a:gd name="T3" fmla="*/ 166 h 286"/>
                <a:gd name="T4" fmla="*/ 184 w 374"/>
                <a:gd name="T5" fmla="*/ 286 h 286"/>
                <a:gd name="T6" fmla="*/ 374 w 374"/>
                <a:gd name="T7" fmla="*/ 166 h 286"/>
                <a:gd name="T8" fmla="*/ 374 w 374"/>
                <a:gd name="T9" fmla="*/ 0 h 286"/>
                <a:gd name="T10" fmla="*/ 0 w 374"/>
                <a:gd name="T11" fmla="*/ 0 h 286"/>
              </a:gdLst>
              <a:ahLst/>
              <a:cxnLst>
                <a:cxn ang="0">
                  <a:pos x="T0" y="T1"/>
                </a:cxn>
                <a:cxn ang="0">
                  <a:pos x="T2" y="T3"/>
                </a:cxn>
                <a:cxn ang="0">
                  <a:pos x="T4" y="T5"/>
                </a:cxn>
                <a:cxn ang="0">
                  <a:pos x="T6" y="T7"/>
                </a:cxn>
                <a:cxn ang="0">
                  <a:pos x="T8" y="T9"/>
                </a:cxn>
                <a:cxn ang="0">
                  <a:pos x="T10" y="T11"/>
                </a:cxn>
              </a:cxnLst>
              <a:rect l="0" t="0" r="r" b="b"/>
              <a:pathLst>
                <a:path w="374" h="286">
                  <a:moveTo>
                    <a:pt x="0" y="0"/>
                  </a:moveTo>
                  <a:lnTo>
                    <a:pt x="0" y="166"/>
                  </a:lnTo>
                  <a:lnTo>
                    <a:pt x="184" y="286"/>
                  </a:lnTo>
                  <a:lnTo>
                    <a:pt x="374" y="166"/>
                  </a:lnTo>
                  <a:lnTo>
                    <a:pt x="37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 name="Freeform 7"/>
            <p:cNvSpPr/>
            <p:nvPr/>
          </p:nvSpPr>
          <p:spPr bwMode="auto">
            <a:xfrm>
              <a:off x="5871343" y="4693783"/>
              <a:ext cx="452948" cy="282184"/>
            </a:xfrm>
            <a:custGeom>
              <a:avLst/>
              <a:gdLst>
                <a:gd name="T0" fmla="*/ 0 w 374"/>
                <a:gd name="T1" fmla="*/ 0 h 233"/>
                <a:gd name="T2" fmla="*/ 0 w 374"/>
                <a:gd name="T3" fmla="*/ 166 h 233"/>
                <a:gd name="T4" fmla="*/ 101 w 374"/>
                <a:gd name="T5" fmla="*/ 233 h 233"/>
                <a:gd name="T6" fmla="*/ 374 w 374"/>
                <a:gd name="T7" fmla="*/ 62 h 233"/>
                <a:gd name="T8" fmla="*/ 374 w 374"/>
                <a:gd name="T9" fmla="*/ 0 h 233"/>
                <a:gd name="T10" fmla="*/ 0 w 374"/>
                <a:gd name="T11" fmla="*/ 0 h 233"/>
              </a:gdLst>
              <a:ahLst/>
              <a:cxnLst>
                <a:cxn ang="0">
                  <a:pos x="T0" y="T1"/>
                </a:cxn>
                <a:cxn ang="0">
                  <a:pos x="T2" y="T3"/>
                </a:cxn>
                <a:cxn ang="0">
                  <a:pos x="T4" y="T5"/>
                </a:cxn>
                <a:cxn ang="0">
                  <a:pos x="T6" y="T7"/>
                </a:cxn>
                <a:cxn ang="0">
                  <a:pos x="T8" y="T9"/>
                </a:cxn>
                <a:cxn ang="0">
                  <a:pos x="T10" y="T11"/>
                </a:cxn>
              </a:cxnLst>
              <a:rect l="0" t="0" r="r" b="b"/>
              <a:pathLst>
                <a:path w="374" h="233">
                  <a:moveTo>
                    <a:pt x="0" y="0"/>
                  </a:moveTo>
                  <a:lnTo>
                    <a:pt x="0" y="166"/>
                  </a:lnTo>
                  <a:lnTo>
                    <a:pt x="101" y="233"/>
                  </a:lnTo>
                  <a:lnTo>
                    <a:pt x="374" y="62"/>
                  </a:lnTo>
                  <a:lnTo>
                    <a:pt x="374" y="0"/>
                  </a:lnTo>
                  <a:lnTo>
                    <a:pt x="0" y="0"/>
                  </a:lnTo>
                  <a:close/>
                </a:path>
              </a:pathLst>
            </a:custGeom>
            <a:solidFill>
              <a:srgbClr val="F7BF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1" name="Freeform 8"/>
            <p:cNvSpPr/>
            <p:nvPr/>
          </p:nvSpPr>
          <p:spPr bwMode="auto">
            <a:xfrm>
              <a:off x="5643658" y="3789099"/>
              <a:ext cx="908318" cy="1079081"/>
            </a:xfrm>
            <a:custGeom>
              <a:avLst/>
              <a:gdLst>
                <a:gd name="T0" fmla="*/ 413 w 438"/>
                <a:gd name="T1" fmla="*/ 221 h 520"/>
                <a:gd name="T2" fmla="*/ 390 w 438"/>
                <a:gd name="T3" fmla="*/ 224 h 520"/>
                <a:gd name="T4" fmla="*/ 219 w 438"/>
                <a:gd name="T5" fmla="*/ 0 h 520"/>
                <a:gd name="T6" fmla="*/ 48 w 438"/>
                <a:gd name="T7" fmla="*/ 224 h 520"/>
                <a:gd name="T8" fmla="*/ 25 w 438"/>
                <a:gd name="T9" fmla="*/ 221 h 520"/>
                <a:gd name="T10" fmla="*/ 63 w 438"/>
                <a:gd name="T11" fmla="*/ 343 h 520"/>
                <a:gd name="T12" fmla="*/ 120 w 438"/>
                <a:gd name="T13" fmla="*/ 462 h 520"/>
                <a:gd name="T14" fmla="*/ 219 w 438"/>
                <a:gd name="T15" fmla="*/ 520 h 520"/>
                <a:gd name="T16" fmla="*/ 321 w 438"/>
                <a:gd name="T17" fmla="*/ 455 h 520"/>
                <a:gd name="T18" fmla="*/ 375 w 438"/>
                <a:gd name="T19" fmla="*/ 343 h 520"/>
                <a:gd name="T20" fmla="*/ 413 w 438"/>
                <a:gd name="T21" fmla="*/ 22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520">
                  <a:moveTo>
                    <a:pt x="413" y="221"/>
                  </a:moveTo>
                  <a:cubicBezTo>
                    <a:pt x="413" y="221"/>
                    <a:pt x="398" y="204"/>
                    <a:pt x="390" y="224"/>
                  </a:cubicBezTo>
                  <a:cubicBezTo>
                    <a:pt x="390" y="224"/>
                    <a:pt x="438" y="0"/>
                    <a:pt x="219" y="0"/>
                  </a:cubicBezTo>
                  <a:cubicBezTo>
                    <a:pt x="0" y="0"/>
                    <a:pt x="48" y="224"/>
                    <a:pt x="48" y="224"/>
                  </a:cubicBezTo>
                  <a:cubicBezTo>
                    <a:pt x="40" y="204"/>
                    <a:pt x="25" y="221"/>
                    <a:pt x="25" y="221"/>
                  </a:cubicBezTo>
                  <a:cubicBezTo>
                    <a:pt x="13" y="333"/>
                    <a:pt x="63" y="343"/>
                    <a:pt x="63" y="343"/>
                  </a:cubicBezTo>
                  <a:cubicBezTo>
                    <a:pt x="63" y="343"/>
                    <a:pt x="63" y="405"/>
                    <a:pt x="120" y="462"/>
                  </a:cubicBezTo>
                  <a:cubicBezTo>
                    <a:pt x="177" y="520"/>
                    <a:pt x="219" y="520"/>
                    <a:pt x="219" y="520"/>
                  </a:cubicBezTo>
                  <a:cubicBezTo>
                    <a:pt x="219" y="520"/>
                    <a:pt x="264" y="512"/>
                    <a:pt x="321" y="455"/>
                  </a:cubicBezTo>
                  <a:cubicBezTo>
                    <a:pt x="378" y="398"/>
                    <a:pt x="375" y="343"/>
                    <a:pt x="375" y="343"/>
                  </a:cubicBezTo>
                  <a:cubicBezTo>
                    <a:pt x="375" y="343"/>
                    <a:pt x="425" y="333"/>
                    <a:pt x="413" y="221"/>
                  </a:cubicBezTo>
                  <a:close/>
                </a:path>
              </a:pathLst>
            </a:custGeom>
            <a:solidFill>
              <a:srgbClr val="FDD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2" name="Freeform 9"/>
            <p:cNvSpPr/>
            <p:nvPr/>
          </p:nvSpPr>
          <p:spPr bwMode="auto">
            <a:xfrm>
              <a:off x="5666668" y="3660723"/>
              <a:ext cx="850185" cy="669733"/>
            </a:xfrm>
            <a:custGeom>
              <a:avLst/>
              <a:gdLst>
                <a:gd name="T0" fmla="*/ 40 w 410"/>
                <a:gd name="T1" fmla="*/ 323 h 323"/>
                <a:gd name="T2" fmla="*/ 55 w 410"/>
                <a:gd name="T3" fmla="*/ 256 h 323"/>
                <a:gd name="T4" fmla="*/ 77 w 410"/>
                <a:gd name="T5" fmla="*/ 189 h 323"/>
                <a:gd name="T6" fmla="*/ 99 w 410"/>
                <a:gd name="T7" fmla="*/ 161 h 323"/>
                <a:gd name="T8" fmla="*/ 221 w 410"/>
                <a:gd name="T9" fmla="*/ 196 h 323"/>
                <a:gd name="T10" fmla="*/ 323 w 410"/>
                <a:gd name="T11" fmla="*/ 211 h 323"/>
                <a:gd name="T12" fmla="*/ 301 w 410"/>
                <a:gd name="T13" fmla="*/ 184 h 323"/>
                <a:gd name="T14" fmla="*/ 346 w 410"/>
                <a:gd name="T15" fmla="*/ 184 h 323"/>
                <a:gd name="T16" fmla="*/ 360 w 410"/>
                <a:gd name="T17" fmla="*/ 236 h 323"/>
                <a:gd name="T18" fmla="*/ 378 w 410"/>
                <a:gd name="T19" fmla="*/ 323 h 323"/>
                <a:gd name="T20" fmla="*/ 398 w 410"/>
                <a:gd name="T21" fmla="*/ 303 h 323"/>
                <a:gd name="T22" fmla="*/ 410 w 410"/>
                <a:gd name="T23" fmla="*/ 261 h 323"/>
                <a:gd name="T24" fmla="*/ 410 w 410"/>
                <a:gd name="T25" fmla="*/ 124 h 323"/>
                <a:gd name="T26" fmla="*/ 209 w 410"/>
                <a:gd name="T27" fmla="*/ 0 h 323"/>
                <a:gd name="T28" fmla="*/ 10 w 410"/>
                <a:gd name="T29" fmla="*/ 137 h 323"/>
                <a:gd name="T30" fmla="*/ 10 w 410"/>
                <a:gd name="T31" fmla="*/ 266 h 323"/>
                <a:gd name="T32" fmla="*/ 40 w 410"/>
                <a:gd name="T33"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323">
                  <a:moveTo>
                    <a:pt x="40" y="323"/>
                  </a:moveTo>
                  <a:cubicBezTo>
                    <a:pt x="55" y="256"/>
                    <a:pt x="55" y="256"/>
                    <a:pt x="55" y="256"/>
                  </a:cubicBezTo>
                  <a:cubicBezTo>
                    <a:pt x="55" y="256"/>
                    <a:pt x="70" y="201"/>
                    <a:pt x="77" y="189"/>
                  </a:cubicBezTo>
                  <a:cubicBezTo>
                    <a:pt x="85" y="176"/>
                    <a:pt x="99" y="161"/>
                    <a:pt x="99" y="161"/>
                  </a:cubicBezTo>
                  <a:cubicBezTo>
                    <a:pt x="99" y="161"/>
                    <a:pt x="139" y="179"/>
                    <a:pt x="221" y="196"/>
                  </a:cubicBezTo>
                  <a:cubicBezTo>
                    <a:pt x="303" y="214"/>
                    <a:pt x="323" y="211"/>
                    <a:pt x="323" y="211"/>
                  </a:cubicBezTo>
                  <a:cubicBezTo>
                    <a:pt x="301" y="184"/>
                    <a:pt x="301" y="184"/>
                    <a:pt x="301" y="184"/>
                  </a:cubicBezTo>
                  <a:cubicBezTo>
                    <a:pt x="346" y="184"/>
                    <a:pt x="346" y="184"/>
                    <a:pt x="346" y="184"/>
                  </a:cubicBezTo>
                  <a:cubicBezTo>
                    <a:pt x="346" y="184"/>
                    <a:pt x="348" y="223"/>
                    <a:pt x="360" y="236"/>
                  </a:cubicBezTo>
                  <a:cubicBezTo>
                    <a:pt x="373" y="248"/>
                    <a:pt x="378" y="323"/>
                    <a:pt x="378" y="323"/>
                  </a:cubicBezTo>
                  <a:cubicBezTo>
                    <a:pt x="398" y="303"/>
                    <a:pt x="398" y="303"/>
                    <a:pt x="398" y="303"/>
                  </a:cubicBezTo>
                  <a:cubicBezTo>
                    <a:pt x="410" y="261"/>
                    <a:pt x="410" y="261"/>
                    <a:pt x="410" y="261"/>
                  </a:cubicBezTo>
                  <a:cubicBezTo>
                    <a:pt x="410" y="124"/>
                    <a:pt x="410" y="124"/>
                    <a:pt x="410" y="124"/>
                  </a:cubicBezTo>
                  <a:cubicBezTo>
                    <a:pt x="410" y="124"/>
                    <a:pt x="358" y="0"/>
                    <a:pt x="209" y="0"/>
                  </a:cubicBezTo>
                  <a:cubicBezTo>
                    <a:pt x="60" y="0"/>
                    <a:pt x="10" y="137"/>
                    <a:pt x="10" y="137"/>
                  </a:cubicBezTo>
                  <a:cubicBezTo>
                    <a:pt x="10" y="137"/>
                    <a:pt x="0" y="253"/>
                    <a:pt x="10" y="266"/>
                  </a:cubicBezTo>
                  <a:cubicBezTo>
                    <a:pt x="20" y="278"/>
                    <a:pt x="40" y="323"/>
                    <a:pt x="40" y="323"/>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3" name="Freeform 10"/>
            <p:cNvSpPr/>
            <p:nvPr/>
          </p:nvSpPr>
          <p:spPr bwMode="auto">
            <a:xfrm>
              <a:off x="3905743" y="5645700"/>
              <a:ext cx="752087" cy="386338"/>
            </a:xfrm>
            <a:custGeom>
              <a:avLst/>
              <a:gdLst>
                <a:gd name="T0" fmla="*/ 141 w 363"/>
                <a:gd name="T1" fmla="*/ 2 h 186"/>
                <a:gd name="T2" fmla="*/ 230 w 363"/>
                <a:gd name="T3" fmla="*/ 28 h 186"/>
                <a:gd name="T4" fmla="*/ 308 w 363"/>
                <a:gd name="T5" fmla="*/ 59 h 186"/>
                <a:gd name="T6" fmla="*/ 330 w 363"/>
                <a:gd name="T7" fmla="*/ 87 h 186"/>
                <a:gd name="T8" fmla="*/ 363 w 363"/>
                <a:gd name="T9" fmla="*/ 114 h 186"/>
                <a:gd name="T10" fmla="*/ 287 w 363"/>
                <a:gd name="T11" fmla="*/ 186 h 186"/>
                <a:gd name="T12" fmla="*/ 252 w 363"/>
                <a:gd name="T13" fmla="*/ 167 h 186"/>
                <a:gd name="T14" fmla="*/ 106 w 363"/>
                <a:gd name="T15" fmla="*/ 132 h 186"/>
                <a:gd name="T16" fmla="*/ 1 w 363"/>
                <a:gd name="T17" fmla="*/ 13 h 186"/>
                <a:gd name="T18" fmla="*/ 4 w 363"/>
                <a:gd name="T19" fmla="*/ 2 h 186"/>
                <a:gd name="T20" fmla="*/ 43 w 363"/>
                <a:gd name="T21" fmla="*/ 21 h 186"/>
                <a:gd name="T22" fmla="*/ 102 w 363"/>
                <a:gd name="T23" fmla="*/ 80 h 186"/>
                <a:gd name="T24" fmla="*/ 45 w 363"/>
                <a:gd name="T25" fmla="*/ 13 h 186"/>
                <a:gd name="T26" fmla="*/ 45 w 363"/>
                <a:gd name="T27" fmla="*/ 2 h 186"/>
                <a:gd name="T28" fmla="*/ 85 w 363"/>
                <a:gd name="T29" fmla="*/ 20 h 186"/>
                <a:gd name="T30" fmla="*/ 188 w 363"/>
                <a:gd name="T31" fmla="*/ 86 h 186"/>
                <a:gd name="T32" fmla="*/ 208 w 363"/>
                <a:gd name="T33" fmla="*/ 58 h 186"/>
                <a:gd name="T34" fmla="*/ 164 w 363"/>
                <a:gd name="T35" fmla="*/ 47 h 186"/>
                <a:gd name="T36" fmla="*/ 141 w 363"/>
                <a:gd name="T37"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186">
                  <a:moveTo>
                    <a:pt x="141" y="2"/>
                  </a:moveTo>
                  <a:cubicBezTo>
                    <a:pt x="141" y="2"/>
                    <a:pt x="212" y="25"/>
                    <a:pt x="230" y="28"/>
                  </a:cubicBezTo>
                  <a:cubicBezTo>
                    <a:pt x="248" y="30"/>
                    <a:pt x="287" y="35"/>
                    <a:pt x="308" y="59"/>
                  </a:cubicBezTo>
                  <a:cubicBezTo>
                    <a:pt x="329" y="83"/>
                    <a:pt x="322" y="82"/>
                    <a:pt x="330" y="87"/>
                  </a:cubicBezTo>
                  <a:cubicBezTo>
                    <a:pt x="337" y="93"/>
                    <a:pt x="363" y="114"/>
                    <a:pt x="363" y="114"/>
                  </a:cubicBezTo>
                  <a:cubicBezTo>
                    <a:pt x="287" y="186"/>
                    <a:pt x="287" y="186"/>
                    <a:pt x="287" y="186"/>
                  </a:cubicBezTo>
                  <a:cubicBezTo>
                    <a:pt x="287" y="186"/>
                    <a:pt x="261" y="169"/>
                    <a:pt x="252" y="167"/>
                  </a:cubicBezTo>
                  <a:cubicBezTo>
                    <a:pt x="243" y="164"/>
                    <a:pt x="116" y="139"/>
                    <a:pt x="106" y="132"/>
                  </a:cubicBezTo>
                  <a:cubicBezTo>
                    <a:pt x="96" y="126"/>
                    <a:pt x="2" y="17"/>
                    <a:pt x="1" y="13"/>
                  </a:cubicBezTo>
                  <a:cubicBezTo>
                    <a:pt x="0" y="10"/>
                    <a:pt x="0" y="3"/>
                    <a:pt x="4" y="2"/>
                  </a:cubicBezTo>
                  <a:cubicBezTo>
                    <a:pt x="9" y="1"/>
                    <a:pt x="25" y="0"/>
                    <a:pt x="43" y="21"/>
                  </a:cubicBezTo>
                  <a:cubicBezTo>
                    <a:pt x="61" y="42"/>
                    <a:pt x="102" y="80"/>
                    <a:pt x="102" y="80"/>
                  </a:cubicBezTo>
                  <a:cubicBezTo>
                    <a:pt x="45" y="13"/>
                    <a:pt x="45" y="13"/>
                    <a:pt x="45" y="13"/>
                  </a:cubicBezTo>
                  <a:cubicBezTo>
                    <a:pt x="45" y="13"/>
                    <a:pt x="43" y="2"/>
                    <a:pt x="45" y="2"/>
                  </a:cubicBezTo>
                  <a:cubicBezTo>
                    <a:pt x="48" y="2"/>
                    <a:pt x="65" y="0"/>
                    <a:pt x="85" y="20"/>
                  </a:cubicBezTo>
                  <a:cubicBezTo>
                    <a:pt x="105" y="40"/>
                    <a:pt x="145" y="90"/>
                    <a:pt x="188" y="86"/>
                  </a:cubicBezTo>
                  <a:cubicBezTo>
                    <a:pt x="230" y="82"/>
                    <a:pt x="208" y="58"/>
                    <a:pt x="208" y="58"/>
                  </a:cubicBezTo>
                  <a:cubicBezTo>
                    <a:pt x="208" y="58"/>
                    <a:pt x="172" y="47"/>
                    <a:pt x="164" y="47"/>
                  </a:cubicBezTo>
                  <a:cubicBezTo>
                    <a:pt x="155" y="47"/>
                    <a:pt x="130" y="26"/>
                    <a:pt x="141" y="2"/>
                  </a:cubicBezTo>
                  <a:close/>
                </a:path>
              </a:pathLst>
            </a:custGeom>
            <a:solidFill>
              <a:srgbClr val="FDD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4" name="Freeform 11"/>
            <p:cNvSpPr/>
            <p:nvPr/>
          </p:nvSpPr>
          <p:spPr bwMode="auto">
            <a:xfrm>
              <a:off x="4160072" y="4363156"/>
              <a:ext cx="226474" cy="377860"/>
            </a:xfrm>
            <a:custGeom>
              <a:avLst/>
              <a:gdLst>
                <a:gd name="T0" fmla="*/ 109 w 109"/>
                <a:gd name="T1" fmla="*/ 130 h 182"/>
                <a:gd name="T2" fmla="*/ 44 w 109"/>
                <a:gd name="T3" fmla="*/ 106 h 182"/>
                <a:gd name="T4" fmla="*/ 44 w 109"/>
                <a:gd name="T5" fmla="*/ 99 h 182"/>
                <a:gd name="T6" fmla="*/ 72 w 109"/>
                <a:gd name="T7" fmla="*/ 45 h 182"/>
                <a:gd name="T8" fmla="*/ 75 w 109"/>
                <a:gd name="T9" fmla="*/ 26 h 182"/>
                <a:gd name="T10" fmla="*/ 50 w 109"/>
                <a:gd name="T11" fmla="*/ 35 h 182"/>
                <a:gd name="T12" fmla="*/ 50 w 109"/>
                <a:gd name="T13" fmla="*/ 35 h 182"/>
                <a:gd name="T14" fmla="*/ 48 w 109"/>
                <a:gd name="T15" fmla="*/ 37 h 182"/>
                <a:gd name="T16" fmla="*/ 47 w 109"/>
                <a:gd name="T17" fmla="*/ 39 h 182"/>
                <a:gd name="T18" fmla="*/ 34 w 109"/>
                <a:gd name="T19" fmla="*/ 58 h 182"/>
                <a:gd name="T20" fmla="*/ 37 w 109"/>
                <a:gd name="T21" fmla="*/ 17 h 182"/>
                <a:gd name="T22" fmla="*/ 19 w 109"/>
                <a:gd name="T23" fmla="*/ 12 h 182"/>
                <a:gd name="T24" fmla="*/ 0 w 109"/>
                <a:gd name="T25" fmla="*/ 84 h 182"/>
                <a:gd name="T26" fmla="*/ 67 w 109"/>
                <a:gd name="T27" fmla="*/ 172 h 182"/>
                <a:gd name="T28" fmla="*/ 109 w 109"/>
                <a:gd name="T29" fmla="*/ 13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82">
                  <a:moveTo>
                    <a:pt x="109" y="130"/>
                  </a:moveTo>
                  <a:cubicBezTo>
                    <a:pt x="109" y="130"/>
                    <a:pt x="49" y="120"/>
                    <a:pt x="44" y="106"/>
                  </a:cubicBezTo>
                  <a:cubicBezTo>
                    <a:pt x="43" y="104"/>
                    <a:pt x="43" y="102"/>
                    <a:pt x="44" y="99"/>
                  </a:cubicBezTo>
                  <a:cubicBezTo>
                    <a:pt x="44" y="99"/>
                    <a:pt x="69" y="50"/>
                    <a:pt x="72" y="45"/>
                  </a:cubicBezTo>
                  <a:cubicBezTo>
                    <a:pt x="77" y="38"/>
                    <a:pt x="81" y="30"/>
                    <a:pt x="75" y="26"/>
                  </a:cubicBezTo>
                  <a:cubicBezTo>
                    <a:pt x="75" y="26"/>
                    <a:pt x="64" y="13"/>
                    <a:pt x="50" y="35"/>
                  </a:cubicBezTo>
                  <a:cubicBezTo>
                    <a:pt x="50" y="35"/>
                    <a:pt x="50" y="35"/>
                    <a:pt x="50" y="35"/>
                  </a:cubicBezTo>
                  <a:cubicBezTo>
                    <a:pt x="49" y="36"/>
                    <a:pt x="48" y="36"/>
                    <a:pt x="48" y="37"/>
                  </a:cubicBezTo>
                  <a:cubicBezTo>
                    <a:pt x="47" y="38"/>
                    <a:pt x="47" y="39"/>
                    <a:pt x="47" y="39"/>
                  </a:cubicBezTo>
                  <a:cubicBezTo>
                    <a:pt x="42" y="47"/>
                    <a:pt x="37" y="53"/>
                    <a:pt x="34" y="58"/>
                  </a:cubicBezTo>
                  <a:cubicBezTo>
                    <a:pt x="35" y="53"/>
                    <a:pt x="42" y="22"/>
                    <a:pt x="37" y="17"/>
                  </a:cubicBezTo>
                  <a:cubicBezTo>
                    <a:pt x="37" y="17"/>
                    <a:pt x="24" y="0"/>
                    <a:pt x="19" y="12"/>
                  </a:cubicBezTo>
                  <a:cubicBezTo>
                    <a:pt x="13" y="24"/>
                    <a:pt x="0" y="84"/>
                    <a:pt x="0" y="84"/>
                  </a:cubicBezTo>
                  <a:cubicBezTo>
                    <a:pt x="0" y="84"/>
                    <a:pt x="29" y="182"/>
                    <a:pt x="67" y="172"/>
                  </a:cubicBezTo>
                  <a:cubicBezTo>
                    <a:pt x="105" y="163"/>
                    <a:pt x="109" y="130"/>
                    <a:pt x="109" y="130"/>
                  </a:cubicBezTo>
                  <a:close/>
                </a:path>
              </a:pathLst>
            </a:custGeom>
            <a:solidFill>
              <a:srgbClr val="F7BF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5" name="Freeform 12"/>
            <p:cNvSpPr/>
            <p:nvPr/>
          </p:nvSpPr>
          <p:spPr bwMode="auto">
            <a:xfrm>
              <a:off x="4046230" y="4336512"/>
              <a:ext cx="474747" cy="695166"/>
            </a:xfrm>
            <a:custGeom>
              <a:avLst/>
              <a:gdLst>
                <a:gd name="T0" fmla="*/ 15 w 229"/>
                <a:gd name="T1" fmla="*/ 68 h 335"/>
                <a:gd name="T2" fmla="*/ 0 w 229"/>
                <a:gd name="T3" fmla="*/ 14 h 335"/>
                <a:gd name="T4" fmla="*/ 27 w 229"/>
                <a:gd name="T5" fmla="*/ 21 h 335"/>
                <a:gd name="T6" fmla="*/ 92 w 229"/>
                <a:gd name="T7" fmla="*/ 143 h 335"/>
                <a:gd name="T8" fmla="*/ 160 w 229"/>
                <a:gd name="T9" fmla="*/ 129 h 335"/>
                <a:gd name="T10" fmla="*/ 219 w 229"/>
                <a:gd name="T11" fmla="*/ 62 h 335"/>
                <a:gd name="T12" fmla="*/ 219 w 229"/>
                <a:gd name="T13" fmla="*/ 88 h 335"/>
                <a:gd name="T14" fmla="*/ 189 w 229"/>
                <a:gd name="T15" fmla="*/ 212 h 335"/>
                <a:gd name="T16" fmla="*/ 207 w 229"/>
                <a:gd name="T17" fmla="*/ 233 h 335"/>
                <a:gd name="T18" fmla="*/ 181 w 229"/>
                <a:gd name="T19" fmla="*/ 335 h 335"/>
                <a:gd name="T20" fmla="*/ 86 w 229"/>
                <a:gd name="T21" fmla="*/ 283 h 335"/>
                <a:gd name="T22" fmla="*/ 15 w 229"/>
                <a:gd name="T23" fmla="*/ 6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335">
                  <a:moveTo>
                    <a:pt x="15" y="68"/>
                  </a:moveTo>
                  <a:cubicBezTo>
                    <a:pt x="0" y="14"/>
                    <a:pt x="0" y="14"/>
                    <a:pt x="0" y="14"/>
                  </a:cubicBezTo>
                  <a:cubicBezTo>
                    <a:pt x="0" y="14"/>
                    <a:pt x="15" y="0"/>
                    <a:pt x="27" y="21"/>
                  </a:cubicBezTo>
                  <a:cubicBezTo>
                    <a:pt x="38" y="42"/>
                    <a:pt x="79" y="137"/>
                    <a:pt x="92" y="143"/>
                  </a:cubicBezTo>
                  <a:cubicBezTo>
                    <a:pt x="104" y="149"/>
                    <a:pt x="147" y="153"/>
                    <a:pt x="160" y="129"/>
                  </a:cubicBezTo>
                  <a:cubicBezTo>
                    <a:pt x="173" y="105"/>
                    <a:pt x="186" y="51"/>
                    <a:pt x="219" y="62"/>
                  </a:cubicBezTo>
                  <a:cubicBezTo>
                    <a:pt x="219" y="62"/>
                    <a:pt x="229" y="68"/>
                    <a:pt x="219" y="88"/>
                  </a:cubicBezTo>
                  <a:cubicBezTo>
                    <a:pt x="210" y="108"/>
                    <a:pt x="181" y="198"/>
                    <a:pt x="189" y="212"/>
                  </a:cubicBezTo>
                  <a:cubicBezTo>
                    <a:pt x="197" y="226"/>
                    <a:pt x="207" y="233"/>
                    <a:pt x="207" y="233"/>
                  </a:cubicBezTo>
                  <a:cubicBezTo>
                    <a:pt x="181" y="335"/>
                    <a:pt x="181" y="335"/>
                    <a:pt x="181" y="335"/>
                  </a:cubicBezTo>
                  <a:cubicBezTo>
                    <a:pt x="181" y="335"/>
                    <a:pt x="105" y="322"/>
                    <a:pt x="86" y="283"/>
                  </a:cubicBezTo>
                  <a:cubicBezTo>
                    <a:pt x="67" y="244"/>
                    <a:pt x="15" y="68"/>
                    <a:pt x="15" y="68"/>
                  </a:cubicBezTo>
                  <a:close/>
                </a:path>
              </a:pathLst>
            </a:custGeom>
            <a:solidFill>
              <a:srgbClr val="FDD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6" name="Freeform 13"/>
            <p:cNvSpPr/>
            <p:nvPr/>
          </p:nvSpPr>
          <p:spPr bwMode="auto">
            <a:xfrm>
              <a:off x="7809087" y="4363156"/>
              <a:ext cx="226474" cy="377860"/>
            </a:xfrm>
            <a:custGeom>
              <a:avLst/>
              <a:gdLst>
                <a:gd name="T0" fmla="*/ 0 w 109"/>
                <a:gd name="T1" fmla="*/ 130 h 182"/>
                <a:gd name="T2" fmla="*/ 65 w 109"/>
                <a:gd name="T3" fmla="*/ 106 h 182"/>
                <a:gd name="T4" fmla="*/ 65 w 109"/>
                <a:gd name="T5" fmla="*/ 99 h 182"/>
                <a:gd name="T6" fmla="*/ 37 w 109"/>
                <a:gd name="T7" fmla="*/ 45 h 182"/>
                <a:gd name="T8" fmla="*/ 34 w 109"/>
                <a:gd name="T9" fmla="*/ 26 h 182"/>
                <a:gd name="T10" fmla="*/ 59 w 109"/>
                <a:gd name="T11" fmla="*/ 35 h 182"/>
                <a:gd name="T12" fmla="*/ 59 w 109"/>
                <a:gd name="T13" fmla="*/ 35 h 182"/>
                <a:gd name="T14" fmla="*/ 61 w 109"/>
                <a:gd name="T15" fmla="*/ 37 h 182"/>
                <a:gd name="T16" fmla="*/ 62 w 109"/>
                <a:gd name="T17" fmla="*/ 39 h 182"/>
                <a:gd name="T18" fmla="*/ 75 w 109"/>
                <a:gd name="T19" fmla="*/ 58 h 182"/>
                <a:gd name="T20" fmla="*/ 72 w 109"/>
                <a:gd name="T21" fmla="*/ 17 h 182"/>
                <a:gd name="T22" fmla="*/ 90 w 109"/>
                <a:gd name="T23" fmla="*/ 12 h 182"/>
                <a:gd name="T24" fmla="*/ 109 w 109"/>
                <a:gd name="T25" fmla="*/ 84 h 182"/>
                <a:gd name="T26" fmla="*/ 42 w 109"/>
                <a:gd name="T27" fmla="*/ 172 h 182"/>
                <a:gd name="T28" fmla="*/ 0 w 109"/>
                <a:gd name="T29" fmla="*/ 13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82">
                  <a:moveTo>
                    <a:pt x="0" y="130"/>
                  </a:moveTo>
                  <a:cubicBezTo>
                    <a:pt x="0" y="130"/>
                    <a:pt x="60" y="120"/>
                    <a:pt x="65" y="106"/>
                  </a:cubicBezTo>
                  <a:cubicBezTo>
                    <a:pt x="66" y="104"/>
                    <a:pt x="66" y="102"/>
                    <a:pt x="65" y="99"/>
                  </a:cubicBezTo>
                  <a:cubicBezTo>
                    <a:pt x="65" y="99"/>
                    <a:pt x="40" y="50"/>
                    <a:pt x="37" y="45"/>
                  </a:cubicBezTo>
                  <a:cubicBezTo>
                    <a:pt x="32" y="38"/>
                    <a:pt x="28" y="30"/>
                    <a:pt x="34" y="26"/>
                  </a:cubicBezTo>
                  <a:cubicBezTo>
                    <a:pt x="34" y="26"/>
                    <a:pt x="45" y="13"/>
                    <a:pt x="59" y="35"/>
                  </a:cubicBezTo>
                  <a:cubicBezTo>
                    <a:pt x="59" y="35"/>
                    <a:pt x="59" y="35"/>
                    <a:pt x="59" y="35"/>
                  </a:cubicBezTo>
                  <a:cubicBezTo>
                    <a:pt x="60" y="36"/>
                    <a:pt x="61" y="36"/>
                    <a:pt x="61" y="37"/>
                  </a:cubicBezTo>
                  <a:cubicBezTo>
                    <a:pt x="62" y="38"/>
                    <a:pt x="62" y="39"/>
                    <a:pt x="62" y="39"/>
                  </a:cubicBezTo>
                  <a:cubicBezTo>
                    <a:pt x="67" y="47"/>
                    <a:pt x="72" y="53"/>
                    <a:pt x="75" y="58"/>
                  </a:cubicBezTo>
                  <a:cubicBezTo>
                    <a:pt x="74" y="53"/>
                    <a:pt x="67" y="22"/>
                    <a:pt x="72" y="17"/>
                  </a:cubicBezTo>
                  <a:cubicBezTo>
                    <a:pt x="72" y="17"/>
                    <a:pt x="85" y="0"/>
                    <a:pt x="90" y="12"/>
                  </a:cubicBezTo>
                  <a:cubicBezTo>
                    <a:pt x="96" y="24"/>
                    <a:pt x="109" y="84"/>
                    <a:pt x="109" y="84"/>
                  </a:cubicBezTo>
                  <a:cubicBezTo>
                    <a:pt x="109" y="84"/>
                    <a:pt x="80" y="182"/>
                    <a:pt x="42" y="172"/>
                  </a:cubicBezTo>
                  <a:cubicBezTo>
                    <a:pt x="4" y="163"/>
                    <a:pt x="0" y="130"/>
                    <a:pt x="0" y="130"/>
                  </a:cubicBezTo>
                  <a:close/>
                </a:path>
              </a:pathLst>
            </a:custGeom>
            <a:solidFill>
              <a:srgbClr val="F7BF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7" name="Freeform 14"/>
            <p:cNvSpPr/>
            <p:nvPr/>
          </p:nvSpPr>
          <p:spPr bwMode="auto">
            <a:xfrm>
              <a:off x="7674656" y="4336512"/>
              <a:ext cx="474747" cy="695166"/>
            </a:xfrm>
            <a:custGeom>
              <a:avLst/>
              <a:gdLst>
                <a:gd name="T0" fmla="*/ 214 w 229"/>
                <a:gd name="T1" fmla="*/ 68 h 335"/>
                <a:gd name="T2" fmla="*/ 229 w 229"/>
                <a:gd name="T3" fmla="*/ 14 h 335"/>
                <a:gd name="T4" fmla="*/ 202 w 229"/>
                <a:gd name="T5" fmla="*/ 21 h 335"/>
                <a:gd name="T6" fmla="*/ 137 w 229"/>
                <a:gd name="T7" fmla="*/ 143 h 335"/>
                <a:gd name="T8" fmla="*/ 69 w 229"/>
                <a:gd name="T9" fmla="*/ 129 h 335"/>
                <a:gd name="T10" fmla="*/ 10 w 229"/>
                <a:gd name="T11" fmla="*/ 62 h 335"/>
                <a:gd name="T12" fmla="*/ 10 w 229"/>
                <a:gd name="T13" fmla="*/ 88 h 335"/>
                <a:gd name="T14" fmla="*/ 40 w 229"/>
                <a:gd name="T15" fmla="*/ 212 h 335"/>
                <a:gd name="T16" fmla="*/ 22 w 229"/>
                <a:gd name="T17" fmla="*/ 233 h 335"/>
                <a:gd name="T18" fmla="*/ 48 w 229"/>
                <a:gd name="T19" fmla="*/ 335 h 335"/>
                <a:gd name="T20" fmla="*/ 143 w 229"/>
                <a:gd name="T21" fmla="*/ 283 h 335"/>
                <a:gd name="T22" fmla="*/ 214 w 229"/>
                <a:gd name="T23" fmla="*/ 6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335">
                  <a:moveTo>
                    <a:pt x="214" y="68"/>
                  </a:moveTo>
                  <a:cubicBezTo>
                    <a:pt x="229" y="14"/>
                    <a:pt x="229" y="14"/>
                    <a:pt x="229" y="14"/>
                  </a:cubicBezTo>
                  <a:cubicBezTo>
                    <a:pt x="229" y="14"/>
                    <a:pt x="214" y="0"/>
                    <a:pt x="202" y="21"/>
                  </a:cubicBezTo>
                  <a:cubicBezTo>
                    <a:pt x="191" y="42"/>
                    <a:pt x="150" y="137"/>
                    <a:pt x="137" y="143"/>
                  </a:cubicBezTo>
                  <a:cubicBezTo>
                    <a:pt x="125" y="149"/>
                    <a:pt x="82" y="153"/>
                    <a:pt x="69" y="129"/>
                  </a:cubicBezTo>
                  <a:cubicBezTo>
                    <a:pt x="56" y="105"/>
                    <a:pt x="43" y="51"/>
                    <a:pt x="10" y="62"/>
                  </a:cubicBezTo>
                  <a:cubicBezTo>
                    <a:pt x="10" y="62"/>
                    <a:pt x="0" y="68"/>
                    <a:pt x="10" y="88"/>
                  </a:cubicBezTo>
                  <a:cubicBezTo>
                    <a:pt x="19" y="108"/>
                    <a:pt x="48" y="198"/>
                    <a:pt x="40" y="212"/>
                  </a:cubicBezTo>
                  <a:cubicBezTo>
                    <a:pt x="32" y="226"/>
                    <a:pt x="22" y="233"/>
                    <a:pt x="22" y="233"/>
                  </a:cubicBezTo>
                  <a:cubicBezTo>
                    <a:pt x="48" y="335"/>
                    <a:pt x="48" y="335"/>
                    <a:pt x="48" y="335"/>
                  </a:cubicBezTo>
                  <a:cubicBezTo>
                    <a:pt x="48" y="335"/>
                    <a:pt x="124" y="322"/>
                    <a:pt x="143" y="283"/>
                  </a:cubicBezTo>
                  <a:cubicBezTo>
                    <a:pt x="162" y="244"/>
                    <a:pt x="214" y="68"/>
                    <a:pt x="214" y="68"/>
                  </a:cubicBezTo>
                  <a:close/>
                </a:path>
              </a:pathLst>
            </a:custGeom>
            <a:solidFill>
              <a:srgbClr val="FDD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8" name="Freeform 15"/>
            <p:cNvSpPr/>
            <p:nvPr/>
          </p:nvSpPr>
          <p:spPr bwMode="auto">
            <a:xfrm>
              <a:off x="7672234" y="4816103"/>
              <a:ext cx="270073" cy="192563"/>
            </a:xfrm>
            <a:custGeom>
              <a:avLst/>
              <a:gdLst>
                <a:gd name="T0" fmla="*/ 0 w 223"/>
                <a:gd name="T1" fmla="*/ 36 h 159"/>
                <a:gd name="T2" fmla="*/ 40 w 223"/>
                <a:gd name="T3" fmla="*/ 0 h 159"/>
                <a:gd name="T4" fmla="*/ 223 w 223"/>
                <a:gd name="T5" fmla="*/ 118 h 159"/>
                <a:gd name="T6" fmla="*/ 175 w 223"/>
                <a:gd name="T7" fmla="*/ 159 h 159"/>
                <a:gd name="T8" fmla="*/ 0 w 223"/>
                <a:gd name="T9" fmla="*/ 36 h 159"/>
              </a:gdLst>
              <a:ahLst/>
              <a:cxnLst>
                <a:cxn ang="0">
                  <a:pos x="T0" y="T1"/>
                </a:cxn>
                <a:cxn ang="0">
                  <a:pos x="T2" y="T3"/>
                </a:cxn>
                <a:cxn ang="0">
                  <a:pos x="T4" y="T5"/>
                </a:cxn>
                <a:cxn ang="0">
                  <a:pos x="T6" y="T7"/>
                </a:cxn>
                <a:cxn ang="0">
                  <a:pos x="T8" y="T9"/>
                </a:cxn>
              </a:cxnLst>
              <a:rect l="0" t="0" r="r" b="b"/>
              <a:pathLst>
                <a:path w="223" h="159">
                  <a:moveTo>
                    <a:pt x="0" y="36"/>
                  </a:moveTo>
                  <a:lnTo>
                    <a:pt x="40" y="0"/>
                  </a:lnTo>
                  <a:lnTo>
                    <a:pt x="223" y="118"/>
                  </a:lnTo>
                  <a:lnTo>
                    <a:pt x="175" y="159"/>
                  </a:lnTo>
                  <a:lnTo>
                    <a:pt x="0" y="36"/>
                  </a:lnTo>
                  <a:close/>
                </a:path>
              </a:pathLst>
            </a:custGeom>
            <a:solidFill>
              <a:srgbClr val="FD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9" name="Freeform 16"/>
            <p:cNvSpPr/>
            <p:nvPr/>
          </p:nvSpPr>
          <p:spPr bwMode="auto">
            <a:xfrm>
              <a:off x="4253326" y="4816103"/>
              <a:ext cx="270073" cy="192563"/>
            </a:xfrm>
            <a:custGeom>
              <a:avLst/>
              <a:gdLst>
                <a:gd name="T0" fmla="*/ 223 w 223"/>
                <a:gd name="T1" fmla="*/ 36 h 159"/>
                <a:gd name="T2" fmla="*/ 184 w 223"/>
                <a:gd name="T3" fmla="*/ 0 h 159"/>
                <a:gd name="T4" fmla="*/ 0 w 223"/>
                <a:gd name="T5" fmla="*/ 118 h 159"/>
                <a:gd name="T6" fmla="*/ 48 w 223"/>
                <a:gd name="T7" fmla="*/ 159 h 159"/>
                <a:gd name="T8" fmla="*/ 223 w 223"/>
                <a:gd name="T9" fmla="*/ 36 h 159"/>
              </a:gdLst>
              <a:ahLst/>
              <a:cxnLst>
                <a:cxn ang="0">
                  <a:pos x="T0" y="T1"/>
                </a:cxn>
                <a:cxn ang="0">
                  <a:pos x="T2" y="T3"/>
                </a:cxn>
                <a:cxn ang="0">
                  <a:pos x="T4" y="T5"/>
                </a:cxn>
                <a:cxn ang="0">
                  <a:pos x="T6" y="T7"/>
                </a:cxn>
                <a:cxn ang="0">
                  <a:pos x="T8" y="T9"/>
                </a:cxn>
              </a:cxnLst>
              <a:rect l="0" t="0" r="r" b="b"/>
              <a:pathLst>
                <a:path w="223" h="159">
                  <a:moveTo>
                    <a:pt x="223" y="36"/>
                  </a:moveTo>
                  <a:lnTo>
                    <a:pt x="184" y="0"/>
                  </a:lnTo>
                  <a:lnTo>
                    <a:pt x="0" y="118"/>
                  </a:lnTo>
                  <a:lnTo>
                    <a:pt x="48" y="159"/>
                  </a:lnTo>
                  <a:lnTo>
                    <a:pt x="223" y="36"/>
                  </a:lnTo>
                  <a:close/>
                </a:path>
              </a:pathLst>
            </a:custGeom>
            <a:solidFill>
              <a:srgbClr val="FD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0" name="Freeform 17"/>
            <p:cNvSpPr/>
            <p:nvPr/>
          </p:nvSpPr>
          <p:spPr bwMode="auto">
            <a:xfrm>
              <a:off x="4259382" y="4834270"/>
              <a:ext cx="1625283" cy="720599"/>
            </a:xfrm>
            <a:custGeom>
              <a:avLst/>
              <a:gdLst>
                <a:gd name="T0" fmla="*/ 783 w 783"/>
                <a:gd name="T1" fmla="*/ 301 h 347"/>
                <a:gd name="T2" fmla="*/ 620 w 783"/>
                <a:gd name="T3" fmla="*/ 102 h 347"/>
                <a:gd name="T4" fmla="*/ 328 w 783"/>
                <a:gd name="T5" fmla="*/ 159 h 347"/>
                <a:gd name="T6" fmla="*/ 125 w 783"/>
                <a:gd name="T7" fmla="*/ 0 h 347"/>
                <a:gd name="T8" fmla="*/ 0 w 783"/>
                <a:gd name="T9" fmla="*/ 79 h 347"/>
                <a:gd name="T10" fmla="*/ 334 w 783"/>
                <a:gd name="T11" fmla="*/ 346 h 347"/>
                <a:gd name="T12" fmla="*/ 336 w 783"/>
                <a:gd name="T13" fmla="*/ 345 h 347"/>
                <a:gd name="T14" fmla="*/ 783 w 783"/>
                <a:gd name="T15" fmla="*/ 301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3" h="347">
                  <a:moveTo>
                    <a:pt x="783" y="301"/>
                  </a:moveTo>
                  <a:cubicBezTo>
                    <a:pt x="620" y="102"/>
                    <a:pt x="620" y="102"/>
                    <a:pt x="620" y="102"/>
                  </a:cubicBezTo>
                  <a:cubicBezTo>
                    <a:pt x="328" y="159"/>
                    <a:pt x="328" y="159"/>
                    <a:pt x="328" y="159"/>
                  </a:cubicBezTo>
                  <a:cubicBezTo>
                    <a:pt x="125" y="0"/>
                    <a:pt x="125" y="0"/>
                    <a:pt x="125" y="0"/>
                  </a:cubicBezTo>
                  <a:cubicBezTo>
                    <a:pt x="0" y="79"/>
                    <a:pt x="0" y="79"/>
                    <a:pt x="0" y="79"/>
                  </a:cubicBezTo>
                  <a:cubicBezTo>
                    <a:pt x="0" y="79"/>
                    <a:pt x="283" y="347"/>
                    <a:pt x="334" y="346"/>
                  </a:cubicBezTo>
                  <a:cubicBezTo>
                    <a:pt x="335" y="346"/>
                    <a:pt x="335" y="345"/>
                    <a:pt x="336" y="345"/>
                  </a:cubicBezTo>
                  <a:lnTo>
                    <a:pt x="783" y="301"/>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1" name="Freeform 18"/>
            <p:cNvSpPr/>
            <p:nvPr/>
          </p:nvSpPr>
          <p:spPr bwMode="auto">
            <a:xfrm>
              <a:off x="6312180" y="4834270"/>
              <a:ext cx="1624072" cy="720599"/>
            </a:xfrm>
            <a:custGeom>
              <a:avLst/>
              <a:gdLst>
                <a:gd name="T0" fmla="*/ 0 w 783"/>
                <a:gd name="T1" fmla="*/ 301 h 347"/>
                <a:gd name="T2" fmla="*/ 163 w 783"/>
                <a:gd name="T3" fmla="*/ 102 h 347"/>
                <a:gd name="T4" fmla="*/ 455 w 783"/>
                <a:gd name="T5" fmla="*/ 159 h 347"/>
                <a:gd name="T6" fmla="*/ 658 w 783"/>
                <a:gd name="T7" fmla="*/ 0 h 347"/>
                <a:gd name="T8" fmla="*/ 783 w 783"/>
                <a:gd name="T9" fmla="*/ 79 h 347"/>
                <a:gd name="T10" fmla="*/ 449 w 783"/>
                <a:gd name="T11" fmla="*/ 346 h 347"/>
                <a:gd name="T12" fmla="*/ 447 w 783"/>
                <a:gd name="T13" fmla="*/ 345 h 347"/>
                <a:gd name="T14" fmla="*/ 0 w 783"/>
                <a:gd name="T15" fmla="*/ 301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3" h="347">
                  <a:moveTo>
                    <a:pt x="0" y="301"/>
                  </a:moveTo>
                  <a:cubicBezTo>
                    <a:pt x="163" y="102"/>
                    <a:pt x="163" y="102"/>
                    <a:pt x="163" y="102"/>
                  </a:cubicBezTo>
                  <a:cubicBezTo>
                    <a:pt x="455" y="159"/>
                    <a:pt x="455" y="159"/>
                    <a:pt x="455" y="159"/>
                  </a:cubicBezTo>
                  <a:cubicBezTo>
                    <a:pt x="658" y="0"/>
                    <a:pt x="658" y="0"/>
                    <a:pt x="658" y="0"/>
                  </a:cubicBezTo>
                  <a:cubicBezTo>
                    <a:pt x="783" y="79"/>
                    <a:pt x="783" y="79"/>
                    <a:pt x="783" y="79"/>
                  </a:cubicBezTo>
                  <a:cubicBezTo>
                    <a:pt x="783" y="79"/>
                    <a:pt x="500" y="347"/>
                    <a:pt x="449" y="346"/>
                  </a:cubicBezTo>
                  <a:cubicBezTo>
                    <a:pt x="448" y="346"/>
                    <a:pt x="448" y="345"/>
                    <a:pt x="447" y="345"/>
                  </a:cubicBezTo>
                  <a:lnTo>
                    <a:pt x="0" y="301"/>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2" name="Freeform 19"/>
            <p:cNvSpPr/>
            <p:nvPr/>
          </p:nvSpPr>
          <p:spPr bwMode="auto">
            <a:xfrm>
              <a:off x="3894843" y="5645700"/>
              <a:ext cx="754509" cy="386338"/>
            </a:xfrm>
            <a:custGeom>
              <a:avLst/>
              <a:gdLst>
                <a:gd name="T0" fmla="*/ 142 w 364"/>
                <a:gd name="T1" fmla="*/ 2 h 186"/>
                <a:gd name="T2" fmla="*/ 231 w 364"/>
                <a:gd name="T3" fmla="*/ 28 h 186"/>
                <a:gd name="T4" fmla="*/ 309 w 364"/>
                <a:gd name="T5" fmla="*/ 59 h 186"/>
                <a:gd name="T6" fmla="*/ 331 w 364"/>
                <a:gd name="T7" fmla="*/ 87 h 186"/>
                <a:gd name="T8" fmla="*/ 364 w 364"/>
                <a:gd name="T9" fmla="*/ 114 h 186"/>
                <a:gd name="T10" fmla="*/ 288 w 364"/>
                <a:gd name="T11" fmla="*/ 186 h 186"/>
                <a:gd name="T12" fmla="*/ 253 w 364"/>
                <a:gd name="T13" fmla="*/ 167 h 186"/>
                <a:gd name="T14" fmla="*/ 107 w 364"/>
                <a:gd name="T15" fmla="*/ 132 h 186"/>
                <a:gd name="T16" fmla="*/ 2 w 364"/>
                <a:gd name="T17" fmla="*/ 13 h 186"/>
                <a:gd name="T18" fmla="*/ 5 w 364"/>
                <a:gd name="T19" fmla="*/ 2 h 186"/>
                <a:gd name="T20" fmla="*/ 44 w 364"/>
                <a:gd name="T21" fmla="*/ 21 h 186"/>
                <a:gd name="T22" fmla="*/ 103 w 364"/>
                <a:gd name="T23" fmla="*/ 80 h 186"/>
                <a:gd name="T24" fmla="*/ 46 w 364"/>
                <a:gd name="T25" fmla="*/ 13 h 186"/>
                <a:gd name="T26" fmla="*/ 46 w 364"/>
                <a:gd name="T27" fmla="*/ 2 h 186"/>
                <a:gd name="T28" fmla="*/ 86 w 364"/>
                <a:gd name="T29" fmla="*/ 20 h 186"/>
                <a:gd name="T30" fmla="*/ 189 w 364"/>
                <a:gd name="T31" fmla="*/ 86 h 186"/>
                <a:gd name="T32" fmla="*/ 209 w 364"/>
                <a:gd name="T33" fmla="*/ 58 h 186"/>
                <a:gd name="T34" fmla="*/ 164 w 364"/>
                <a:gd name="T35" fmla="*/ 47 h 186"/>
                <a:gd name="T36" fmla="*/ 142 w 364"/>
                <a:gd name="T37"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4" h="186">
                  <a:moveTo>
                    <a:pt x="142" y="2"/>
                  </a:moveTo>
                  <a:cubicBezTo>
                    <a:pt x="142" y="2"/>
                    <a:pt x="213" y="25"/>
                    <a:pt x="231" y="28"/>
                  </a:cubicBezTo>
                  <a:cubicBezTo>
                    <a:pt x="248" y="30"/>
                    <a:pt x="287" y="35"/>
                    <a:pt x="309" y="59"/>
                  </a:cubicBezTo>
                  <a:cubicBezTo>
                    <a:pt x="330" y="83"/>
                    <a:pt x="323" y="82"/>
                    <a:pt x="331" y="87"/>
                  </a:cubicBezTo>
                  <a:cubicBezTo>
                    <a:pt x="338" y="93"/>
                    <a:pt x="364" y="114"/>
                    <a:pt x="364" y="114"/>
                  </a:cubicBezTo>
                  <a:cubicBezTo>
                    <a:pt x="288" y="186"/>
                    <a:pt x="288" y="186"/>
                    <a:pt x="288" y="186"/>
                  </a:cubicBezTo>
                  <a:cubicBezTo>
                    <a:pt x="288" y="186"/>
                    <a:pt x="261" y="169"/>
                    <a:pt x="253" y="167"/>
                  </a:cubicBezTo>
                  <a:cubicBezTo>
                    <a:pt x="244" y="164"/>
                    <a:pt x="117" y="139"/>
                    <a:pt x="107" y="132"/>
                  </a:cubicBezTo>
                  <a:cubicBezTo>
                    <a:pt x="97" y="126"/>
                    <a:pt x="3" y="17"/>
                    <a:pt x="2" y="13"/>
                  </a:cubicBezTo>
                  <a:cubicBezTo>
                    <a:pt x="0" y="10"/>
                    <a:pt x="1" y="3"/>
                    <a:pt x="5" y="2"/>
                  </a:cubicBezTo>
                  <a:cubicBezTo>
                    <a:pt x="9" y="1"/>
                    <a:pt x="26" y="0"/>
                    <a:pt x="44" y="21"/>
                  </a:cubicBezTo>
                  <a:cubicBezTo>
                    <a:pt x="61" y="42"/>
                    <a:pt x="103" y="80"/>
                    <a:pt x="103" y="80"/>
                  </a:cubicBezTo>
                  <a:cubicBezTo>
                    <a:pt x="46" y="13"/>
                    <a:pt x="46" y="13"/>
                    <a:pt x="46" y="13"/>
                  </a:cubicBezTo>
                  <a:cubicBezTo>
                    <a:pt x="46" y="13"/>
                    <a:pt x="44" y="2"/>
                    <a:pt x="46" y="2"/>
                  </a:cubicBezTo>
                  <a:cubicBezTo>
                    <a:pt x="48" y="2"/>
                    <a:pt x="65" y="0"/>
                    <a:pt x="86" y="20"/>
                  </a:cubicBezTo>
                  <a:cubicBezTo>
                    <a:pt x="106" y="40"/>
                    <a:pt x="146" y="90"/>
                    <a:pt x="189" y="86"/>
                  </a:cubicBezTo>
                  <a:cubicBezTo>
                    <a:pt x="231" y="82"/>
                    <a:pt x="209" y="58"/>
                    <a:pt x="209" y="58"/>
                  </a:cubicBezTo>
                  <a:cubicBezTo>
                    <a:pt x="209" y="58"/>
                    <a:pt x="173" y="47"/>
                    <a:pt x="164" y="47"/>
                  </a:cubicBezTo>
                  <a:cubicBezTo>
                    <a:pt x="155" y="47"/>
                    <a:pt x="131" y="26"/>
                    <a:pt x="142" y="2"/>
                  </a:cubicBezTo>
                  <a:close/>
                </a:path>
              </a:pathLst>
            </a:custGeom>
            <a:solidFill>
              <a:srgbClr val="FDD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3" name="Freeform 20"/>
            <p:cNvSpPr/>
            <p:nvPr/>
          </p:nvSpPr>
          <p:spPr bwMode="auto">
            <a:xfrm>
              <a:off x="7546281" y="5645700"/>
              <a:ext cx="754509" cy="386338"/>
            </a:xfrm>
            <a:custGeom>
              <a:avLst/>
              <a:gdLst>
                <a:gd name="T0" fmla="*/ 222 w 364"/>
                <a:gd name="T1" fmla="*/ 2 h 186"/>
                <a:gd name="T2" fmla="*/ 133 w 364"/>
                <a:gd name="T3" fmla="*/ 28 h 186"/>
                <a:gd name="T4" fmla="*/ 55 w 364"/>
                <a:gd name="T5" fmla="*/ 59 h 186"/>
                <a:gd name="T6" fmla="*/ 33 w 364"/>
                <a:gd name="T7" fmla="*/ 87 h 186"/>
                <a:gd name="T8" fmla="*/ 0 w 364"/>
                <a:gd name="T9" fmla="*/ 114 h 186"/>
                <a:gd name="T10" fmla="*/ 76 w 364"/>
                <a:gd name="T11" fmla="*/ 186 h 186"/>
                <a:gd name="T12" fmla="*/ 111 w 364"/>
                <a:gd name="T13" fmla="*/ 167 h 186"/>
                <a:gd name="T14" fmla="*/ 257 w 364"/>
                <a:gd name="T15" fmla="*/ 132 h 186"/>
                <a:gd name="T16" fmla="*/ 362 w 364"/>
                <a:gd name="T17" fmla="*/ 13 h 186"/>
                <a:gd name="T18" fmla="*/ 359 w 364"/>
                <a:gd name="T19" fmla="*/ 2 h 186"/>
                <a:gd name="T20" fmla="*/ 320 w 364"/>
                <a:gd name="T21" fmla="*/ 21 h 186"/>
                <a:gd name="T22" fmla="*/ 261 w 364"/>
                <a:gd name="T23" fmla="*/ 80 h 186"/>
                <a:gd name="T24" fmla="*/ 318 w 364"/>
                <a:gd name="T25" fmla="*/ 13 h 186"/>
                <a:gd name="T26" fmla="*/ 318 w 364"/>
                <a:gd name="T27" fmla="*/ 2 h 186"/>
                <a:gd name="T28" fmla="*/ 278 w 364"/>
                <a:gd name="T29" fmla="*/ 20 h 186"/>
                <a:gd name="T30" fmla="*/ 175 w 364"/>
                <a:gd name="T31" fmla="*/ 86 h 186"/>
                <a:gd name="T32" fmla="*/ 155 w 364"/>
                <a:gd name="T33" fmla="*/ 58 h 186"/>
                <a:gd name="T34" fmla="*/ 200 w 364"/>
                <a:gd name="T35" fmla="*/ 47 h 186"/>
                <a:gd name="T36" fmla="*/ 222 w 364"/>
                <a:gd name="T37"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4" h="186">
                  <a:moveTo>
                    <a:pt x="222" y="2"/>
                  </a:moveTo>
                  <a:cubicBezTo>
                    <a:pt x="222" y="2"/>
                    <a:pt x="151" y="25"/>
                    <a:pt x="133" y="28"/>
                  </a:cubicBezTo>
                  <a:cubicBezTo>
                    <a:pt x="116" y="30"/>
                    <a:pt x="77" y="35"/>
                    <a:pt x="55" y="59"/>
                  </a:cubicBezTo>
                  <a:cubicBezTo>
                    <a:pt x="34" y="83"/>
                    <a:pt x="41" y="82"/>
                    <a:pt x="33" y="87"/>
                  </a:cubicBezTo>
                  <a:cubicBezTo>
                    <a:pt x="26" y="93"/>
                    <a:pt x="0" y="114"/>
                    <a:pt x="0" y="114"/>
                  </a:cubicBezTo>
                  <a:cubicBezTo>
                    <a:pt x="76" y="186"/>
                    <a:pt x="76" y="186"/>
                    <a:pt x="76" y="186"/>
                  </a:cubicBezTo>
                  <a:cubicBezTo>
                    <a:pt x="76" y="186"/>
                    <a:pt x="103" y="169"/>
                    <a:pt x="111" y="167"/>
                  </a:cubicBezTo>
                  <a:cubicBezTo>
                    <a:pt x="120" y="164"/>
                    <a:pt x="247" y="139"/>
                    <a:pt x="257" y="132"/>
                  </a:cubicBezTo>
                  <a:cubicBezTo>
                    <a:pt x="267" y="126"/>
                    <a:pt x="361" y="17"/>
                    <a:pt x="362" y="13"/>
                  </a:cubicBezTo>
                  <a:cubicBezTo>
                    <a:pt x="364" y="10"/>
                    <a:pt x="363" y="3"/>
                    <a:pt x="359" y="2"/>
                  </a:cubicBezTo>
                  <a:cubicBezTo>
                    <a:pt x="355" y="1"/>
                    <a:pt x="338" y="0"/>
                    <a:pt x="320" y="21"/>
                  </a:cubicBezTo>
                  <a:cubicBezTo>
                    <a:pt x="303" y="42"/>
                    <a:pt x="261" y="80"/>
                    <a:pt x="261" y="80"/>
                  </a:cubicBezTo>
                  <a:cubicBezTo>
                    <a:pt x="318" y="13"/>
                    <a:pt x="318" y="13"/>
                    <a:pt x="318" y="13"/>
                  </a:cubicBezTo>
                  <a:cubicBezTo>
                    <a:pt x="318" y="13"/>
                    <a:pt x="320" y="2"/>
                    <a:pt x="318" y="2"/>
                  </a:cubicBezTo>
                  <a:cubicBezTo>
                    <a:pt x="316" y="2"/>
                    <a:pt x="299" y="0"/>
                    <a:pt x="278" y="20"/>
                  </a:cubicBezTo>
                  <a:cubicBezTo>
                    <a:pt x="258" y="40"/>
                    <a:pt x="218" y="90"/>
                    <a:pt x="175" y="86"/>
                  </a:cubicBezTo>
                  <a:cubicBezTo>
                    <a:pt x="133" y="82"/>
                    <a:pt x="155" y="58"/>
                    <a:pt x="155" y="58"/>
                  </a:cubicBezTo>
                  <a:cubicBezTo>
                    <a:pt x="155" y="58"/>
                    <a:pt x="191" y="47"/>
                    <a:pt x="200" y="47"/>
                  </a:cubicBezTo>
                  <a:cubicBezTo>
                    <a:pt x="209" y="47"/>
                    <a:pt x="233" y="26"/>
                    <a:pt x="222" y="2"/>
                  </a:cubicBezTo>
                  <a:close/>
                </a:path>
              </a:pathLst>
            </a:custGeom>
            <a:solidFill>
              <a:srgbClr val="FDD8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4" name="Freeform 21"/>
            <p:cNvSpPr/>
            <p:nvPr/>
          </p:nvSpPr>
          <p:spPr bwMode="auto">
            <a:xfrm>
              <a:off x="7439705" y="5801930"/>
              <a:ext cx="302773" cy="329416"/>
            </a:xfrm>
            <a:custGeom>
              <a:avLst/>
              <a:gdLst>
                <a:gd name="T0" fmla="*/ 0 w 250"/>
                <a:gd name="T1" fmla="*/ 60 h 272"/>
                <a:gd name="T2" fmla="*/ 105 w 250"/>
                <a:gd name="T3" fmla="*/ 0 h 272"/>
                <a:gd name="T4" fmla="*/ 250 w 250"/>
                <a:gd name="T5" fmla="*/ 214 h 272"/>
                <a:gd name="T6" fmla="*/ 153 w 250"/>
                <a:gd name="T7" fmla="*/ 272 h 272"/>
                <a:gd name="T8" fmla="*/ 0 w 250"/>
                <a:gd name="T9" fmla="*/ 60 h 272"/>
              </a:gdLst>
              <a:ahLst/>
              <a:cxnLst>
                <a:cxn ang="0">
                  <a:pos x="T0" y="T1"/>
                </a:cxn>
                <a:cxn ang="0">
                  <a:pos x="T2" y="T3"/>
                </a:cxn>
                <a:cxn ang="0">
                  <a:pos x="T4" y="T5"/>
                </a:cxn>
                <a:cxn ang="0">
                  <a:pos x="T6" y="T7"/>
                </a:cxn>
                <a:cxn ang="0">
                  <a:pos x="T8" y="T9"/>
                </a:cxn>
              </a:cxnLst>
              <a:rect l="0" t="0" r="r" b="b"/>
              <a:pathLst>
                <a:path w="250" h="272">
                  <a:moveTo>
                    <a:pt x="0" y="60"/>
                  </a:moveTo>
                  <a:lnTo>
                    <a:pt x="105" y="0"/>
                  </a:lnTo>
                  <a:lnTo>
                    <a:pt x="250" y="214"/>
                  </a:lnTo>
                  <a:lnTo>
                    <a:pt x="153" y="272"/>
                  </a:lnTo>
                  <a:lnTo>
                    <a:pt x="0" y="60"/>
                  </a:lnTo>
                  <a:close/>
                </a:path>
              </a:pathLst>
            </a:custGeom>
            <a:solidFill>
              <a:srgbClr val="FD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5" name="Freeform 22"/>
            <p:cNvSpPr/>
            <p:nvPr/>
          </p:nvSpPr>
          <p:spPr bwMode="auto">
            <a:xfrm>
              <a:off x="6097817" y="4894824"/>
              <a:ext cx="1582895" cy="1963177"/>
            </a:xfrm>
            <a:custGeom>
              <a:avLst/>
              <a:gdLst>
                <a:gd name="T0" fmla="*/ 109 w 763"/>
                <a:gd name="T1" fmla="*/ 0 h 946"/>
                <a:gd name="T2" fmla="*/ 375 w 763"/>
                <a:gd name="T3" fmla="*/ 115 h 946"/>
                <a:gd name="T4" fmla="*/ 541 w 763"/>
                <a:gd name="T5" fmla="*/ 506 h 946"/>
                <a:gd name="T6" fmla="*/ 663 w 763"/>
                <a:gd name="T7" fmla="*/ 437 h 946"/>
                <a:gd name="T8" fmla="*/ 763 w 763"/>
                <a:gd name="T9" fmla="*/ 594 h 946"/>
                <a:gd name="T10" fmla="*/ 525 w 763"/>
                <a:gd name="T11" fmla="*/ 721 h 946"/>
                <a:gd name="T12" fmla="*/ 482 w 763"/>
                <a:gd name="T13" fmla="*/ 696 h 946"/>
                <a:gd name="T14" fmla="*/ 307 w 763"/>
                <a:gd name="T15" fmla="*/ 483 h 946"/>
                <a:gd name="T16" fmla="*/ 307 w 763"/>
                <a:gd name="T17" fmla="*/ 946 h 946"/>
                <a:gd name="T18" fmla="*/ 0 w 763"/>
                <a:gd name="T19" fmla="*/ 946 h 946"/>
                <a:gd name="T20" fmla="*/ 0 w 763"/>
                <a:gd name="T21" fmla="*/ 437 h 946"/>
                <a:gd name="T22" fmla="*/ 109 w 763"/>
                <a:gd name="T23"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946">
                  <a:moveTo>
                    <a:pt x="109" y="0"/>
                  </a:moveTo>
                  <a:cubicBezTo>
                    <a:pt x="375" y="115"/>
                    <a:pt x="375" y="115"/>
                    <a:pt x="375" y="115"/>
                  </a:cubicBezTo>
                  <a:cubicBezTo>
                    <a:pt x="541" y="506"/>
                    <a:pt x="541" y="506"/>
                    <a:pt x="541" y="506"/>
                  </a:cubicBezTo>
                  <a:cubicBezTo>
                    <a:pt x="663" y="437"/>
                    <a:pt x="663" y="437"/>
                    <a:pt x="663" y="437"/>
                  </a:cubicBezTo>
                  <a:cubicBezTo>
                    <a:pt x="763" y="594"/>
                    <a:pt x="763" y="594"/>
                    <a:pt x="763" y="594"/>
                  </a:cubicBezTo>
                  <a:cubicBezTo>
                    <a:pt x="763" y="594"/>
                    <a:pt x="536" y="721"/>
                    <a:pt x="525" y="721"/>
                  </a:cubicBezTo>
                  <a:cubicBezTo>
                    <a:pt x="515" y="721"/>
                    <a:pt x="515" y="726"/>
                    <a:pt x="482" y="696"/>
                  </a:cubicBezTo>
                  <a:cubicBezTo>
                    <a:pt x="450" y="665"/>
                    <a:pt x="307" y="483"/>
                    <a:pt x="307" y="483"/>
                  </a:cubicBezTo>
                  <a:cubicBezTo>
                    <a:pt x="307" y="946"/>
                    <a:pt x="307" y="946"/>
                    <a:pt x="307" y="946"/>
                  </a:cubicBezTo>
                  <a:cubicBezTo>
                    <a:pt x="0" y="946"/>
                    <a:pt x="0" y="946"/>
                    <a:pt x="0" y="946"/>
                  </a:cubicBezTo>
                  <a:cubicBezTo>
                    <a:pt x="0" y="437"/>
                    <a:pt x="0" y="437"/>
                    <a:pt x="0" y="437"/>
                  </a:cubicBezTo>
                  <a:cubicBezTo>
                    <a:pt x="109" y="0"/>
                    <a:pt x="109" y="0"/>
                    <a:pt x="1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6" name="Freeform 23"/>
            <p:cNvSpPr/>
            <p:nvPr/>
          </p:nvSpPr>
          <p:spPr bwMode="auto">
            <a:xfrm>
              <a:off x="4456789" y="5801930"/>
              <a:ext cx="305195" cy="329416"/>
            </a:xfrm>
            <a:custGeom>
              <a:avLst/>
              <a:gdLst>
                <a:gd name="T0" fmla="*/ 252 w 252"/>
                <a:gd name="T1" fmla="*/ 60 h 272"/>
                <a:gd name="T2" fmla="*/ 147 w 252"/>
                <a:gd name="T3" fmla="*/ 0 h 272"/>
                <a:gd name="T4" fmla="*/ 0 w 252"/>
                <a:gd name="T5" fmla="*/ 214 h 272"/>
                <a:gd name="T6" fmla="*/ 98 w 252"/>
                <a:gd name="T7" fmla="*/ 272 h 272"/>
                <a:gd name="T8" fmla="*/ 252 w 252"/>
                <a:gd name="T9" fmla="*/ 60 h 272"/>
              </a:gdLst>
              <a:ahLst/>
              <a:cxnLst>
                <a:cxn ang="0">
                  <a:pos x="T0" y="T1"/>
                </a:cxn>
                <a:cxn ang="0">
                  <a:pos x="T2" y="T3"/>
                </a:cxn>
                <a:cxn ang="0">
                  <a:pos x="T4" y="T5"/>
                </a:cxn>
                <a:cxn ang="0">
                  <a:pos x="T6" y="T7"/>
                </a:cxn>
                <a:cxn ang="0">
                  <a:pos x="T8" y="T9"/>
                </a:cxn>
              </a:cxnLst>
              <a:rect l="0" t="0" r="r" b="b"/>
              <a:pathLst>
                <a:path w="252" h="272">
                  <a:moveTo>
                    <a:pt x="252" y="60"/>
                  </a:moveTo>
                  <a:lnTo>
                    <a:pt x="147" y="0"/>
                  </a:lnTo>
                  <a:lnTo>
                    <a:pt x="0" y="214"/>
                  </a:lnTo>
                  <a:lnTo>
                    <a:pt x="98" y="272"/>
                  </a:lnTo>
                  <a:lnTo>
                    <a:pt x="252" y="60"/>
                  </a:lnTo>
                  <a:close/>
                </a:path>
              </a:pathLst>
            </a:custGeom>
            <a:solidFill>
              <a:srgbClr val="FD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7" name="Freeform 24"/>
            <p:cNvSpPr/>
            <p:nvPr/>
          </p:nvSpPr>
          <p:spPr bwMode="auto">
            <a:xfrm>
              <a:off x="4520977" y="4894824"/>
              <a:ext cx="1576840" cy="1963177"/>
            </a:xfrm>
            <a:custGeom>
              <a:avLst/>
              <a:gdLst>
                <a:gd name="T0" fmla="*/ 651 w 760"/>
                <a:gd name="T1" fmla="*/ 0 h 946"/>
                <a:gd name="T2" fmla="*/ 376 w 760"/>
                <a:gd name="T3" fmla="*/ 120 h 946"/>
                <a:gd name="T4" fmla="*/ 221 w 760"/>
                <a:gd name="T5" fmla="*/ 506 h 946"/>
                <a:gd name="T6" fmla="*/ 100 w 760"/>
                <a:gd name="T7" fmla="*/ 437 h 946"/>
                <a:gd name="T8" fmla="*/ 0 w 760"/>
                <a:gd name="T9" fmla="*/ 594 h 946"/>
                <a:gd name="T10" fmla="*/ 237 w 760"/>
                <a:gd name="T11" fmla="*/ 721 h 946"/>
                <a:gd name="T12" fmla="*/ 280 w 760"/>
                <a:gd name="T13" fmla="*/ 696 h 946"/>
                <a:gd name="T14" fmla="*/ 455 w 760"/>
                <a:gd name="T15" fmla="*/ 483 h 946"/>
                <a:gd name="T16" fmla="*/ 455 w 760"/>
                <a:gd name="T17" fmla="*/ 946 h 946"/>
                <a:gd name="T18" fmla="*/ 760 w 760"/>
                <a:gd name="T19" fmla="*/ 946 h 946"/>
                <a:gd name="T20" fmla="*/ 760 w 760"/>
                <a:gd name="T21" fmla="*/ 437 h 946"/>
                <a:gd name="T22" fmla="*/ 651 w 760"/>
                <a:gd name="T23"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0" h="946">
                  <a:moveTo>
                    <a:pt x="651" y="0"/>
                  </a:moveTo>
                  <a:cubicBezTo>
                    <a:pt x="376" y="120"/>
                    <a:pt x="376" y="120"/>
                    <a:pt x="376" y="120"/>
                  </a:cubicBezTo>
                  <a:cubicBezTo>
                    <a:pt x="221" y="506"/>
                    <a:pt x="221" y="506"/>
                    <a:pt x="221" y="506"/>
                  </a:cubicBezTo>
                  <a:cubicBezTo>
                    <a:pt x="100" y="437"/>
                    <a:pt x="100" y="437"/>
                    <a:pt x="100" y="437"/>
                  </a:cubicBezTo>
                  <a:cubicBezTo>
                    <a:pt x="0" y="594"/>
                    <a:pt x="0" y="594"/>
                    <a:pt x="0" y="594"/>
                  </a:cubicBezTo>
                  <a:cubicBezTo>
                    <a:pt x="0" y="594"/>
                    <a:pt x="226" y="721"/>
                    <a:pt x="237" y="721"/>
                  </a:cubicBezTo>
                  <a:cubicBezTo>
                    <a:pt x="248" y="721"/>
                    <a:pt x="248" y="726"/>
                    <a:pt x="280" y="696"/>
                  </a:cubicBezTo>
                  <a:cubicBezTo>
                    <a:pt x="312" y="665"/>
                    <a:pt x="455" y="483"/>
                    <a:pt x="455" y="483"/>
                  </a:cubicBezTo>
                  <a:cubicBezTo>
                    <a:pt x="455" y="946"/>
                    <a:pt x="455" y="946"/>
                    <a:pt x="455" y="946"/>
                  </a:cubicBezTo>
                  <a:cubicBezTo>
                    <a:pt x="760" y="946"/>
                    <a:pt x="760" y="946"/>
                    <a:pt x="760" y="946"/>
                  </a:cubicBezTo>
                  <a:cubicBezTo>
                    <a:pt x="760" y="437"/>
                    <a:pt x="760" y="437"/>
                    <a:pt x="760" y="437"/>
                  </a:cubicBezTo>
                  <a:cubicBezTo>
                    <a:pt x="651" y="0"/>
                    <a:pt x="651" y="0"/>
                    <a:pt x="651" y="0"/>
                  </a:cubicBezTo>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8" name="Freeform 25"/>
            <p:cNvSpPr/>
            <p:nvPr/>
          </p:nvSpPr>
          <p:spPr bwMode="auto">
            <a:xfrm>
              <a:off x="5871343" y="4882713"/>
              <a:ext cx="226474" cy="919217"/>
            </a:xfrm>
            <a:custGeom>
              <a:avLst/>
              <a:gdLst>
                <a:gd name="T0" fmla="*/ 0 w 187"/>
                <a:gd name="T1" fmla="*/ 0 h 759"/>
                <a:gd name="T2" fmla="*/ 182 w 187"/>
                <a:gd name="T3" fmla="*/ 118 h 759"/>
                <a:gd name="T4" fmla="*/ 187 w 187"/>
                <a:gd name="T5" fmla="*/ 759 h 759"/>
                <a:gd name="T6" fmla="*/ 0 w 187"/>
                <a:gd name="T7" fmla="*/ 10 h 759"/>
                <a:gd name="T8" fmla="*/ 0 w 187"/>
                <a:gd name="T9" fmla="*/ 0 h 759"/>
              </a:gdLst>
              <a:ahLst/>
              <a:cxnLst>
                <a:cxn ang="0">
                  <a:pos x="T0" y="T1"/>
                </a:cxn>
                <a:cxn ang="0">
                  <a:pos x="T2" y="T3"/>
                </a:cxn>
                <a:cxn ang="0">
                  <a:pos x="T4" y="T5"/>
                </a:cxn>
                <a:cxn ang="0">
                  <a:pos x="T6" y="T7"/>
                </a:cxn>
                <a:cxn ang="0">
                  <a:pos x="T8" y="T9"/>
                </a:cxn>
              </a:cxnLst>
              <a:rect l="0" t="0" r="r" b="b"/>
              <a:pathLst>
                <a:path w="187" h="759">
                  <a:moveTo>
                    <a:pt x="0" y="0"/>
                  </a:moveTo>
                  <a:lnTo>
                    <a:pt x="182" y="118"/>
                  </a:lnTo>
                  <a:lnTo>
                    <a:pt x="187" y="759"/>
                  </a:lnTo>
                  <a:lnTo>
                    <a:pt x="0" y="10"/>
                  </a:lnTo>
                  <a:lnTo>
                    <a:pt x="0"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9" name="Freeform 26"/>
            <p:cNvSpPr/>
            <p:nvPr/>
          </p:nvSpPr>
          <p:spPr bwMode="auto">
            <a:xfrm>
              <a:off x="5871343" y="4882713"/>
              <a:ext cx="226474" cy="919217"/>
            </a:xfrm>
            <a:custGeom>
              <a:avLst/>
              <a:gdLst>
                <a:gd name="T0" fmla="*/ 0 w 187"/>
                <a:gd name="T1" fmla="*/ 0 h 759"/>
                <a:gd name="T2" fmla="*/ 182 w 187"/>
                <a:gd name="T3" fmla="*/ 118 h 759"/>
                <a:gd name="T4" fmla="*/ 187 w 187"/>
                <a:gd name="T5" fmla="*/ 759 h 759"/>
                <a:gd name="T6" fmla="*/ 0 w 187"/>
                <a:gd name="T7" fmla="*/ 10 h 759"/>
                <a:gd name="T8" fmla="*/ 0 w 187"/>
                <a:gd name="T9" fmla="*/ 0 h 759"/>
              </a:gdLst>
              <a:ahLst/>
              <a:cxnLst>
                <a:cxn ang="0">
                  <a:pos x="T0" y="T1"/>
                </a:cxn>
                <a:cxn ang="0">
                  <a:pos x="T2" y="T3"/>
                </a:cxn>
                <a:cxn ang="0">
                  <a:pos x="T4" y="T5"/>
                </a:cxn>
                <a:cxn ang="0">
                  <a:pos x="T6" y="T7"/>
                </a:cxn>
                <a:cxn ang="0">
                  <a:pos x="T8" y="T9"/>
                </a:cxn>
              </a:cxnLst>
              <a:rect l="0" t="0" r="r" b="b"/>
              <a:pathLst>
                <a:path w="187" h="759">
                  <a:moveTo>
                    <a:pt x="0" y="0"/>
                  </a:moveTo>
                  <a:lnTo>
                    <a:pt x="182" y="118"/>
                  </a:lnTo>
                  <a:lnTo>
                    <a:pt x="187" y="759"/>
                  </a:lnTo>
                  <a:lnTo>
                    <a:pt x="0"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0" name="Freeform 27"/>
            <p:cNvSpPr/>
            <p:nvPr/>
          </p:nvSpPr>
          <p:spPr bwMode="auto">
            <a:xfrm>
              <a:off x="6085706" y="4886346"/>
              <a:ext cx="238585" cy="915584"/>
            </a:xfrm>
            <a:custGeom>
              <a:avLst/>
              <a:gdLst>
                <a:gd name="T0" fmla="*/ 197 w 197"/>
                <a:gd name="T1" fmla="*/ 0 h 756"/>
                <a:gd name="T2" fmla="*/ 0 w 197"/>
                <a:gd name="T3" fmla="*/ 113 h 756"/>
                <a:gd name="T4" fmla="*/ 10 w 197"/>
                <a:gd name="T5" fmla="*/ 756 h 756"/>
                <a:gd name="T6" fmla="*/ 197 w 197"/>
                <a:gd name="T7" fmla="*/ 7 h 756"/>
                <a:gd name="T8" fmla="*/ 197 w 197"/>
                <a:gd name="T9" fmla="*/ 0 h 756"/>
              </a:gdLst>
              <a:ahLst/>
              <a:cxnLst>
                <a:cxn ang="0">
                  <a:pos x="T0" y="T1"/>
                </a:cxn>
                <a:cxn ang="0">
                  <a:pos x="T2" y="T3"/>
                </a:cxn>
                <a:cxn ang="0">
                  <a:pos x="T4" y="T5"/>
                </a:cxn>
                <a:cxn ang="0">
                  <a:pos x="T6" y="T7"/>
                </a:cxn>
                <a:cxn ang="0">
                  <a:pos x="T8" y="T9"/>
                </a:cxn>
              </a:cxnLst>
              <a:rect l="0" t="0" r="r" b="b"/>
              <a:pathLst>
                <a:path w="197" h="756">
                  <a:moveTo>
                    <a:pt x="197" y="0"/>
                  </a:moveTo>
                  <a:lnTo>
                    <a:pt x="0" y="113"/>
                  </a:lnTo>
                  <a:lnTo>
                    <a:pt x="10" y="756"/>
                  </a:lnTo>
                  <a:lnTo>
                    <a:pt x="197" y="7"/>
                  </a:lnTo>
                  <a:lnTo>
                    <a:pt x="19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1" name="Freeform 28"/>
            <p:cNvSpPr/>
            <p:nvPr/>
          </p:nvSpPr>
          <p:spPr bwMode="auto">
            <a:xfrm>
              <a:off x="6085706" y="4886346"/>
              <a:ext cx="238585" cy="915584"/>
            </a:xfrm>
            <a:custGeom>
              <a:avLst/>
              <a:gdLst>
                <a:gd name="T0" fmla="*/ 197 w 197"/>
                <a:gd name="T1" fmla="*/ 0 h 756"/>
                <a:gd name="T2" fmla="*/ 0 w 197"/>
                <a:gd name="T3" fmla="*/ 113 h 756"/>
                <a:gd name="T4" fmla="*/ 10 w 197"/>
                <a:gd name="T5" fmla="*/ 756 h 756"/>
                <a:gd name="T6" fmla="*/ 197 w 197"/>
                <a:gd name="T7" fmla="*/ 7 h 756"/>
                <a:gd name="T8" fmla="*/ 197 w 197"/>
                <a:gd name="T9" fmla="*/ 0 h 756"/>
              </a:gdLst>
              <a:ahLst/>
              <a:cxnLst>
                <a:cxn ang="0">
                  <a:pos x="T0" y="T1"/>
                </a:cxn>
                <a:cxn ang="0">
                  <a:pos x="T2" y="T3"/>
                </a:cxn>
                <a:cxn ang="0">
                  <a:pos x="T4" y="T5"/>
                </a:cxn>
                <a:cxn ang="0">
                  <a:pos x="T6" y="T7"/>
                </a:cxn>
                <a:cxn ang="0">
                  <a:pos x="T8" y="T9"/>
                </a:cxn>
              </a:cxnLst>
              <a:rect l="0" t="0" r="r" b="b"/>
              <a:pathLst>
                <a:path w="197" h="756">
                  <a:moveTo>
                    <a:pt x="197" y="0"/>
                  </a:moveTo>
                  <a:lnTo>
                    <a:pt x="0" y="113"/>
                  </a:lnTo>
                  <a:lnTo>
                    <a:pt x="10" y="756"/>
                  </a:lnTo>
                  <a:lnTo>
                    <a:pt x="197" y="7"/>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2" name="Freeform 29"/>
            <p:cNvSpPr/>
            <p:nvPr/>
          </p:nvSpPr>
          <p:spPr bwMode="auto">
            <a:xfrm>
              <a:off x="5923420" y="5106765"/>
              <a:ext cx="174397" cy="695166"/>
            </a:xfrm>
            <a:custGeom>
              <a:avLst/>
              <a:gdLst>
                <a:gd name="T0" fmla="*/ 0 w 144"/>
                <a:gd name="T1" fmla="*/ 0 h 574"/>
                <a:gd name="T2" fmla="*/ 0 w 144"/>
                <a:gd name="T3" fmla="*/ 0 h 574"/>
                <a:gd name="T4" fmla="*/ 144 w 144"/>
                <a:gd name="T5" fmla="*/ 574 h 574"/>
                <a:gd name="T6" fmla="*/ 0 w 144"/>
                <a:gd name="T7" fmla="*/ 0 h 574"/>
              </a:gdLst>
              <a:ahLst/>
              <a:cxnLst>
                <a:cxn ang="0">
                  <a:pos x="T0" y="T1"/>
                </a:cxn>
                <a:cxn ang="0">
                  <a:pos x="T2" y="T3"/>
                </a:cxn>
                <a:cxn ang="0">
                  <a:pos x="T4" y="T5"/>
                </a:cxn>
                <a:cxn ang="0">
                  <a:pos x="T6" y="T7"/>
                </a:cxn>
              </a:cxnLst>
              <a:rect l="0" t="0" r="r" b="b"/>
              <a:pathLst>
                <a:path w="144" h="574">
                  <a:moveTo>
                    <a:pt x="0" y="0"/>
                  </a:moveTo>
                  <a:lnTo>
                    <a:pt x="0" y="0"/>
                  </a:lnTo>
                  <a:lnTo>
                    <a:pt x="144" y="574"/>
                  </a:lnTo>
                  <a:lnTo>
                    <a:pt x="0" y="0"/>
                  </a:lnTo>
                  <a:close/>
                </a:path>
              </a:pathLst>
            </a:custGeom>
            <a:solidFill>
              <a:srgbClr val="818E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3" name="Freeform 30"/>
            <p:cNvSpPr/>
            <p:nvPr/>
          </p:nvSpPr>
          <p:spPr bwMode="auto">
            <a:xfrm>
              <a:off x="5923420" y="5106765"/>
              <a:ext cx="174397" cy="695166"/>
            </a:xfrm>
            <a:custGeom>
              <a:avLst/>
              <a:gdLst>
                <a:gd name="T0" fmla="*/ 0 w 144"/>
                <a:gd name="T1" fmla="*/ 0 h 574"/>
                <a:gd name="T2" fmla="*/ 0 w 144"/>
                <a:gd name="T3" fmla="*/ 0 h 574"/>
                <a:gd name="T4" fmla="*/ 144 w 144"/>
                <a:gd name="T5" fmla="*/ 574 h 574"/>
                <a:gd name="T6" fmla="*/ 0 w 144"/>
                <a:gd name="T7" fmla="*/ 0 h 574"/>
              </a:gdLst>
              <a:ahLst/>
              <a:cxnLst>
                <a:cxn ang="0">
                  <a:pos x="T0" y="T1"/>
                </a:cxn>
                <a:cxn ang="0">
                  <a:pos x="T2" y="T3"/>
                </a:cxn>
                <a:cxn ang="0">
                  <a:pos x="T4" y="T5"/>
                </a:cxn>
                <a:cxn ang="0">
                  <a:pos x="T6" y="T7"/>
                </a:cxn>
              </a:cxnLst>
              <a:rect l="0" t="0" r="r" b="b"/>
              <a:pathLst>
                <a:path w="144" h="574">
                  <a:moveTo>
                    <a:pt x="0" y="0"/>
                  </a:moveTo>
                  <a:lnTo>
                    <a:pt x="0" y="0"/>
                  </a:lnTo>
                  <a:lnTo>
                    <a:pt x="144" y="57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4" name="Freeform 31"/>
            <p:cNvSpPr/>
            <p:nvPr/>
          </p:nvSpPr>
          <p:spPr bwMode="auto">
            <a:xfrm>
              <a:off x="5923420" y="5023200"/>
              <a:ext cx="174397" cy="778731"/>
            </a:xfrm>
            <a:custGeom>
              <a:avLst/>
              <a:gdLst>
                <a:gd name="T0" fmla="*/ 134 w 144"/>
                <a:gd name="T1" fmla="*/ 0 h 643"/>
                <a:gd name="T2" fmla="*/ 0 w 144"/>
                <a:gd name="T3" fmla="*/ 69 h 643"/>
                <a:gd name="T4" fmla="*/ 144 w 144"/>
                <a:gd name="T5" fmla="*/ 643 h 643"/>
                <a:gd name="T6" fmla="*/ 134 w 144"/>
                <a:gd name="T7" fmla="*/ 0 h 643"/>
                <a:gd name="T8" fmla="*/ 134 w 144"/>
                <a:gd name="T9" fmla="*/ 0 h 643"/>
              </a:gdLst>
              <a:ahLst/>
              <a:cxnLst>
                <a:cxn ang="0">
                  <a:pos x="T0" y="T1"/>
                </a:cxn>
                <a:cxn ang="0">
                  <a:pos x="T2" y="T3"/>
                </a:cxn>
                <a:cxn ang="0">
                  <a:pos x="T4" y="T5"/>
                </a:cxn>
                <a:cxn ang="0">
                  <a:pos x="T6" y="T7"/>
                </a:cxn>
                <a:cxn ang="0">
                  <a:pos x="T8" y="T9"/>
                </a:cxn>
              </a:cxnLst>
              <a:rect l="0" t="0" r="r" b="b"/>
              <a:pathLst>
                <a:path w="144" h="643">
                  <a:moveTo>
                    <a:pt x="134" y="0"/>
                  </a:moveTo>
                  <a:lnTo>
                    <a:pt x="0" y="69"/>
                  </a:lnTo>
                  <a:lnTo>
                    <a:pt x="144" y="643"/>
                  </a:lnTo>
                  <a:lnTo>
                    <a:pt x="134" y="0"/>
                  </a:lnTo>
                  <a:lnTo>
                    <a:pt x="134" y="0"/>
                  </a:ln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5" name="Freeform 32"/>
            <p:cNvSpPr/>
            <p:nvPr/>
          </p:nvSpPr>
          <p:spPr bwMode="auto">
            <a:xfrm>
              <a:off x="5923420" y="5023200"/>
              <a:ext cx="174397" cy="778731"/>
            </a:xfrm>
            <a:custGeom>
              <a:avLst/>
              <a:gdLst>
                <a:gd name="T0" fmla="*/ 134 w 144"/>
                <a:gd name="T1" fmla="*/ 0 h 643"/>
                <a:gd name="T2" fmla="*/ 0 w 144"/>
                <a:gd name="T3" fmla="*/ 69 h 643"/>
                <a:gd name="T4" fmla="*/ 144 w 144"/>
                <a:gd name="T5" fmla="*/ 643 h 643"/>
                <a:gd name="T6" fmla="*/ 134 w 144"/>
                <a:gd name="T7" fmla="*/ 0 h 643"/>
                <a:gd name="T8" fmla="*/ 134 w 144"/>
                <a:gd name="T9" fmla="*/ 0 h 643"/>
              </a:gdLst>
              <a:ahLst/>
              <a:cxnLst>
                <a:cxn ang="0">
                  <a:pos x="T0" y="T1"/>
                </a:cxn>
                <a:cxn ang="0">
                  <a:pos x="T2" y="T3"/>
                </a:cxn>
                <a:cxn ang="0">
                  <a:pos x="T4" y="T5"/>
                </a:cxn>
                <a:cxn ang="0">
                  <a:pos x="T6" y="T7"/>
                </a:cxn>
                <a:cxn ang="0">
                  <a:pos x="T8" y="T9"/>
                </a:cxn>
              </a:cxnLst>
              <a:rect l="0" t="0" r="r" b="b"/>
              <a:pathLst>
                <a:path w="144" h="643">
                  <a:moveTo>
                    <a:pt x="134" y="0"/>
                  </a:moveTo>
                  <a:lnTo>
                    <a:pt x="0" y="69"/>
                  </a:lnTo>
                  <a:lnTo>
                    <a:pt x="144" y="643"/>
                  </a:lnTo>
                  <a:lnTo>
                    <a:pt x="134" y="0"/>
                  </a:lnTo>
                  <a:lnTo>
                    <a:pt x="1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6" name="Freeform 33"/>
            <p:cNvSpPr/>
            <p:nvPr/>
          </p:nvSpPr>
          <p:spPr bwMode="auto">
            <a:xfrm>
              <a:off x="6097817" y="5093443"/>
              <a:ext cx="176819" cy="708488"/>
            </a:xfrm>
            <a:custGeom>
              <a:avLst/>
              <a:gdLst>
                <a:gd name="T0" fmla="*/ 146 w 146"/>
                <a:gd name="T1" fmla="*/ 0 h 585"/>
                <a:gd name="T2" fmla="*/ 0 w 146"/>
                <a:gd name="T3" fmla="*/ 585 h 585"/>
                <a:gd name="T4" fmla="*/ 146 w 146"/>
                <a:gd name="T5" fmla="*/ 0 h 585"/>
              </a:gdLst>
              <a:ahLst/>
              <a:cxnLst>
                <a:cxn ang="0">
                  <a:pos x="T0" y="T1"/>
                </a:cxn>
                <a:cxn ang="0">
                  <a:pos x="T2" y="T3"/>
                </a:cxn>
                <a:cxn ang="0">
                  <a:pos x="T4" y="T5"/>
                </a:cxn>
              </a:cxnLst>
              <a:rect l="0" t="0" r="r" b="b"/>
              <a:pathLst>
                <a:path w="146" h="585">
                  <a:moveTo>
                    <a:pt x="146" y="0"/>
                  </a:moveTo>
                  <a:lnTo>
                    <a:pt x="0" y="585"/>
                  </a:lnTo>
                  <a:lnTo>
                    <a:pt x="146" y="0"/>
                  </a:lnTo>
                  <a:close/>
                </a:path>
              </a:pathLst>
            </a:custGeom>
            <a:solidFill>
              <a:srgbClr val="899C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7" name="Freeform 34"/>
            <p:cNvSpPr/>
            <p:nvPr/>
          </p:nvSpPr>
          <p:spPr bwMode="auto">
            <a:xfrm>
              <a:off x="6097817" y="5093443"/>
              <a:ext cx="176819" cy="708488"/>
            </a:xfrm>
            <a:custGeom>
              <a:avLst/>
              <a:gdLst>
                <a:gd name="T0" fmla="*/ 146 w 146"/>
                <a:gd name="T1" fmla="*/ 0 h 585"/>
                <a:gd name="T2" fmla="*/ 0 w 146"/>
                <a:gd name="T3" fmla="*/ 585 h 585"/>
                <a:gd name="T4" fmla="*/ 146 w 146"/>
                <a:gd name="T5" fmla="*/ 0 h 585"/>
              </a:gdLst>
              <a:ahLst/>
              <a:cxnLst>
                <a:cxn ang="0">
                  <a:pos x="T0" y="T1"/>
                </a:cxn>
                <a:cxn ang="0">
                  <a:pos x="T2" y="T3"/>
                </a:cxn>
                <a:cxn ang="0">
                  <a:pos x="T4" y="T5"/>
                </a:cxn>
              </a:cxnLst>
              <a:rect l="0" t="0" r="r" b="b"/>
              <a:pathLst>
                <a:path w="146" h="585">
                  <a:moveTo>
                    <a:pt x="146" y="0"/>
                  </a:moveTo>
                  <a:lnTo>
                    <a:pt x="0" y="585"/>
                  </a:lnTo>
                  <a:lnTo>
                    <a:pt x="1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8" name="Freeform 35"/>
            <p:cNvSpPr/>
            <p:nvPr/>
          </p:nvSpPr>
          <p:spPr bwMode="auto">
            <a:xfrm>
              <a:off x="6085706" y="5023200"/>
              <a:ext cx="188930" cy="778731"/>
            </a:xfrm>
            <a:custGeom>
              <a:avLst/>
              <a:gdLst>
                <a:gd name="T0" fmla="*/ 0 w 156"/>
                <a:gd name="T1" fmla="*/ 0 h 643"/>
                <a:gd name="T2" fmla="*/ 0 w 156"/>
                <a:gd name="T3" fmla="*/ 0 h 643"/>
                <a:gd name="T4" fmla="*/ 10 w 156"/>
                <a:gd name="T5" fmla="*/ 643 h 643"/>
                <a:gd name="T6" fmla="*/ 156 w 156"/>
                <a:gd name="T7" fmla="*/ 58 h 643"/>
                <a:gd name="T8" fmla="*/ 0 w 156"/>
                <a:gd name="T9" fmla="*/ 0 h 643"/>
              </a:gdLst>
              <a:ahLst/>
              <a:cxnLst>
                <a:cxn ang="0">
                  <a:pos x="T0" y="T1"/>
                </a:cxn>
                <a:cxn ang="0">
                  <a:pos x="T2" y="T3"/>
                </a:cxn>
                <a:cxn ang="0">
                  <a:pos x="T4" y="T5"/>
                </a:cxn>
                <a:cxn ang="0">
                  <a:pos x="T6" y="T7"/>
                </a:cxn>
                <a:cxn ang="0">
                  <a:pos x="T8" y="T9"/>
                </a:cxn>
              </a:cxnLst>
              <a:rect l="0" t="0" r="r" b="b"/>
              <a:pathLst>
                <a:path w="156" h="643">
                  <a:moveTo>
                    <a:pt x="0" y="0"/>
                  </a:moveTo>
                  <a:lnTo>
                    <a:pt x="0" y="0"/>
                  </a:lnTo>
                  <a:lnTo>
                    <a:pt x="10" y="643"/>
                  </a:lnTo>
                  <a:lnTo>
                    <a:pt x="156" y="58"/>
                  </a:lnTo>
                  <a:lnTo>
                    <a:pt x="0" y="0"/>
                  </a:ln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9" name="Freeform 36"/>
            <p:cNvSpPr/>
            <p:nvPr/>
          </p:nvSpPr>
          <p:spPr bwMode="auto">
            <a:xfrm>
              <a:off x="6085706" y="5023200"/>
              <a:ext cx="188930" cy="778731"/>
            </a:xfrm>
            <a:custGeom>
              <a:avLst/>
              <a:gdLst>
                <a:gd name="T0" fmla="*/ 0 w 156"/>
                <a:gd name="T1" fmla="*/ 0 h 643"/>
                <a:gd name="T2" fmla="*/ 0 w 156"/>
                <a:gd name="T3" fmla="*/ 0 h 643"/>
                <a:gd name="T4" fmla="*/ 10 w 156"/>
                <a:gd name="T5" fmla="*/ 643 h 643"/>
                <a:gd name="T6" fmla="*/ 156 w 156"/>
                <a:gd name="T7" fmla="*/ 58 h 643"/>
                <a:gd name="T8" fmla="*/ 0 w 156"/>
                <a:gd name="T9" fmla="*/ 0 h 643"/>
              </a:gdLst>
              <a:ahLst/>
              <a:cxnLst>
                <a:cxn ang="0">
                  <a:pos x="T0" y="T1"/>
                </a:cxn>
                <a:cxn ang="0">
                  <a:pos x="T2" y="T3"/>
                </a:cxn>
                <a:cxn ang="0">
                  <a:pos x="T4" y="T5"/>
                </a:cxn>
                <a:cxn ang="0">
                  <a:pos x="T6" y="T7"/>
                </a:cxn>
                <a:cxn ang="0">
                  <a:pos x="T8" y="T9"/>
                </a:cxn>
              </a:cxnLst>
              <a:rect l="0" t="0" r="r" b="b"/>
              <a:pathLst>
                <a:path w="156" h="643">
                  <a:moveTo>
                    <a:pt x="0" y="0"/>
                  </a:moveTo>
                  <a:lnTo>
                    <a:pt x="0" y="0"/>
                  </a:lnTo>
                  <a:lnTo>
                    <a:pt x="10" y="643"/>
                  </a:lnTo>
                  <a:lnTo>
                    <a:pt x="156" y="5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0" name="Freeform 37"/>
            <p:cNvSpPr/>
            <p:nvPr/>
          </p:nvSpPr>
          <p:spPr bwMode="auto">
            <a:xfrm>
              <a:off x="6004563" y="5023200"/>
              <a:ext cx="93254" cy="778731"/>
            </a:xfrm>
            <a:custGeom>
              <a:avLst/>
              <a:gdLst>
                <a:gd name="T0" fmla="*/ 77 w 77"/>
                <a:gd name="T1" fmla="*/ 643 h 643"/>
                <a:gd name="T2" fmla="*/ 67 w 77"/>
                <a:gd name="T3" fmla="*/ 127 h 643"/>
                <a:gd name="T4" fmla="*/ 67 w 77"/>
                <a:gd name="T5" fmla="*/ 0 h 643"/>
                <a:gd name="T6" fmla="*/ 0 w 77"/>
                <a:gd name="T7" fmla="*/ 35 h 643"/>
                <a:gd name="T8" fmla="*/ 41 w 77"/>
                <a:gd name="T9" fmla="*/ 93 h 643"/>
                <a:gd name="T10" fmla="*/ 10 w 77"/>
                <a:gd name="T11" fmla="*/ 391 h 643"/>
                <a:gd name="T12" fmla="*/ 77 w 77"/>
                <a:gd name="T13" fmla="*/ 643 h 643"/>
              </a:gdLst>
              <a:ahLst/>
              <a:cxnLst>
                <a:cxn ang="0">
                  <a:pos x="T0" y="T1"/>
                </a:cxn>
                <a:cxn ang="0">
                  <a:pos x="T2" y="T3"/>
                </a:cxn>
                <a:cxn ang="0">
                  <a:pos x="T4" y="T5"/>
                </a:cxn>
                <a:cxn ang="0">
                  <a:pos x="T6" y="T7"/>
                </a:cxn>
                <a:cxn ang="0">
                  <a:pos x="T8" y="T9"/>
                </a:cxn>
                <a:cxn ang="0">
                  <a:pos x="T10" y="T11"/>
                </a:cxn>
                <a:cxn ang="0">
                  <a:pos x="T12" y="T13"/>
                </a:cxn>
              </a:cxnLst>
              <a:rect l="0" t="0" r="r" b="b"/>
              <a:pathLst>
                <a:path w="77" h="643">
                  <a:moveTo>
                    <a:pt x="77" y="643"/>
                  </a:moveTo>
                  <a:lnTo>
                    <a:pt x="67" y="127"/>
                  </a:lnTo>
                  <a:lnTo>
                    <a:pt x="67" y="0"/>
                  </a:lnTo>
                  <a:lnTo>
                    <a:pt x="0" y="35"/>
                  </a:lnTo>
                  <a:lnTo>
                    <a:pt x="41" y="93"/>
                  </a:lnTo>
                  <a:lnTo>
                    <a:pt x="10" y="391"/>
                  </a:lnTo>
                  <a:lnTo>
                    <a:pt x="77" y="643"/>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1" name="Freeform 38"/>
            <p:cNvSpPr/>
            <p:nvPr/>
          </p:nvSpPr>
          <p:spPr bwMode="auto">
            <a:xfrm>
              <a:off x="6085706" y="5023200"/>
              <a:ext cx="88410" cy="778731"/>
            </a:xfrm>
            <a:custGeom>
              <a:avLst/>
              <a:gdLst>
                <a:gd name="T0" fmla="*/ 10 w 73"/>
                <a:gd name="T1" fmla="*/ 643 h 643"/>
                <a:gd name="T2" fmla="*/ 0 w 73"/>
                <a:gd name="T3" fmla="*/ 127 h 643"/>
                <a:gd name="T4" fmla="*/ 0 w 73"/>
                <a:gd name="T5" fmla="*/ 0 h 643"/>
                <a:gd name="T6" fmla="*/ 67 w 73"/>
                <a:gd name="T7" fmla="*/ 35 h 643"/>
                <a:gd name="T8" fmla="*/ 26 w 73"/>
                <a:gd name="T9" fmla="*/ 93 h 643"/>
                <a:gd name="T10" fmla="*/ 73 w 73"/>
                <a:gd name="T11" fmla="*/ 399 h 643"/>
                <a:gd name="T12" fmla="*/ 10 w 73"/>
                <a:gd name="T13" fmla="*/ 643 h 643"/>
              </a:gdLst>
              <a:ahLst/>
              <a:cxnLst>
                <a:cxn ang="0">
                  <a:pos x="T0" y="T1"/>
                </a:cxn>
                <a:cxn ang="0">
                  <a:pos x="T2" y="T3"/>
                </a:cxn>
                <a:cxn ang="0">
                  <a:pos x="T4" y="T5"/>
                </a:cxn>
                <a:cxn ang="0">
                  <a:pos x="T6" y="T7"/>
                </a:cxn>
                <a:cxn ang="0">
                  <a:pos x="T8" y="T9"/>
                </a:cxn>
                <a:cxn ang="0">
                  <a:pos x="T10" y="T11"/>
                </a:cxn>
                <a:cxn ang="0">
                  <a:pos x="T12" y="T13"/>
                </a:cxn>
              </a:cxnLst>
              <a:rect l="0" t="0" r="r" b="b"/>
              <a:pathLst>
                <a:path w="73" h="643">
                  <a:moveTo>
                    <a:pt x="10" y="643"/>
                  </a:moveTo>
                  <a:lnTo>
                    <a:pt x="0" y="127"/>
                  </a:lnTo>
                  <a:lnTo>
                    <a:pt x="0" y="0"/>
                  </a:lnTo>
                  <a:lnTo>
                    <a:pt x="67" y="35"/>
                  </a:lnTo>
                  <a:lnTo>
                    <a:pt x="26" y="93"/>
                  </a:lnTo>
                  <a:lnTo>
                    <a:pt x="73" y="399"/>
                  </a:lnTo>
                  <a:lnTo>
                    <a:pt x="10" y="64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2" name="Freeform 39"/>
            <p:cNvSpPr/>
            <p:nvPr/>
          </p:nvSpPr>
          <p:spPr bwMode="auto">
            <a:xfrm>
              <a:off x="6016674" y="5023200"/>
              <a:ext cx="81143" cy="778731"/>
            </a:xfrm>
            <a:custGeom>
              <a:avLst/>
              <a:gdLst>
                <a:gd name="T0" fmla="*/ 67 w 67"/>
                <a:gd name="T1" fmla="*/ 634 h 643"/>
                <a:gd name="T2" fmla="*/ 67 w 67"/>
                <a:gd name="T3" fmla="*/ 643 h 643"/>
                <a:gd name="T4" fmla="*/ 0 w 67"/>
                <a:gd name="T5" fmla="*/ 391 h 643"/>
                <a:gd name="T6" fmla="*/ 57 w 67"/>
                <a:gd name="T7" fmla="*/ 0 h 643"/>
                <a:gd name="T8" fmla="*/ 67 w 67"/>
                <a:gd name="T9" fmla="*/ 634 h 643"/>
              </a:gdLst>
              <a:ahLst/>
              <a:cxnLst>
                <a:cxn ang="0">
                  <a:pos x="T0" y="T1"/>
                </a:cxn>
                <a:cxn ang="0">
                  <a:pos x="T2" y="T3"/>
                </a:cxn>
                <a:cxn ang="0">
                  <a:pos x="T4" y="T5"/>
                </a:cxn>
                <a:cxn ang="0">
                  <a:pos x="T6" y="T7"/>
                </a:cxn>
                <a:cxn ang="0">
                  <a:pos x="T8" y="T9"/>
                </a:cxn>
              </a:cxnLst>
              <a:rect l="0" t="0" r="r" b="b"/>
              <a:pathLst>
                <a:path w="67" h="643">
                  <a:moveTo>
                    <a:pt x="67" y="634"/>
                  </a:moveTo>
                  <a:lnTo>
                    <a:pt x="67" y="643"/>
                  </a:lnTo>
                  <a:lnTo>
                    <a:pt x="0" y="391"/>
                  </a:lnTo>
                  <a:lnTo>
                    <a:pt x="57" y="0"/>
                  </a:lnTo>
                  <a:lnTo>
                    <a:pt x="67" y="634"/>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3" name="Freeform 40"/>
            <p:cNvSpPr/>
            <p:nvPr/>
          </p:nvSpPr>
          <p:spPr bwMode="auto">
            <a:xfrm>
              <a:off x="5647291" y="4882713"/>
              <a:ext cx="450526" cy="919217"/>
            </a:xfrm>
            <a:custGeom>
              <a:avLst/>
              <a:gdLst>
                <a:gd name="T0" fmla="*/ 185 w 372"/>
                <a:gd name="T1" fmla="*/ 0 h 759"/>
                <a:gd name="T2" fmla="*/ 0 w 372"/>
                <a:gd name="T3" fmla="*/ 84 h 759"/>
                <a:gd name="T4" fmla="*/ 112 w 372"/>
                <a:gd name="T5" fmla="*/ 202 h 759"/>
                <a:gd name="T6" fmla="*/ 60 w 372"/>
                <a:gd name="T7" fmla="*/ 303 h 759"/>
                <a:gd name="T8" fmla="*/ 372 w 372"/>
                <a:gd name="T9" fmla="*/ 759 h 759"/>
                <a:gd name="T10" fmla="*/ 185 w 372"/>
                <a:gd name="T11" fmla="*/ 0 h 759"/>
              </a:gdLst>
              <a:ahLst/>
              <a:cxnLst>
                <a:cxn ang="0">
                  <a:pos x="T0" y="T1"/>
                </a:cxn>
                <a:cxn ang="0">
                  <a:pos x="T2" y="T3"/>
                </a:cxn>
                <a:cxn ang="0">
                  <a:pos x="T4" y="T5"/>
                </a:cxn>
                <a:cxn ang="0">
                  <a:pos x="T6" y="T7"/>
                </a:cxn>
                <a:cxn ang="0">
                  <a:pos x="T8" y="T9"/>
                </a:cxn>
                <a:cxn ang="0">
                  <a:pos x="T10" y="T11"/>
                </a:cxn>
              </a:cxnLst>
              <a:rect l="0" t="0" r="r" b="b"/>
              <a:pathLst>
                <a:path w="372" h="759">
                  <a:moveTo>
                    <a:pt x="185" y="0"/>
                  </a:moveTo>
                  <a:lnTo>
                    <a:pt x="0" y="84"/>
                  </a:lnTo>
                  <a:lnTo>
                    <a:pt x="112" y="202"/>
                  </a:lnTo>
                  <a:lnTo>
                    <a:pt x="60" y="303"/>
                  </a:lnTo>
                  <a:lnTo>
                    <a:pt x="372" y="759"/>
                  </a:lnTo>
                  <a:lnTo>
                    <a:pt x="185"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4" name="Freeform 41"/>
            <p:cNvSpPr/>
            <p:nvPr/>
          </p:nvSpPr>
          <p:spPr bwMode="auto">
            <a:xfrm>
              <a:off x="6095394" y="4886346"/>
              <a:ext cx="452948" cy="915584"/>
            </a:xfrm>
            <a:custGeom>
              <a:avLst/>
              <a:gdLst>
                <a:gd name="T0" fmla="*/ 189 w 374"/>
                <a:gd name="T1" fmla="*/ 0 h 756"/>
                <a:gd name="T2" fmla="*/ 374 w 374"/>
                <a:gd name="T3" fmla="*/ 79 h 756"/>
                <a:gd name="T4" fmla="*/ 259 w 374"/>
                <a:gd name="T5" fmla="*/ 199 h 756"/>
                <a:gd name="T6" fmla="*/ 312 w 374"/>
                <a:gd name="T7" fmla="*/ 300 h 756"/>
                <a:gd name="T8" fmla="*/ 0 w 374"/>
                <a:gd name="T9" fmla="*/ 756 h 756"/>
                <a:gd name="T10" fmla="*/ 189 w 374"/>
                <a:gd name="T11" fmla="*/ 0 h 756"/>
              </a:gdLst>
              <a:ahLst/>
              <a:cxnLst>
                <a:cxn ang="0">
                  <a:pos x="T0" y="T1"/>
                </a:cxn>
                <a:cxn ang="0">
                  <a:pos x="T2" y="T3"/>
                </a:cxn>
                <a:cxn ang="0">
                  <a:pos x="T4" y="T5"/>
                </a:cxn>
                <a:cxn ang="0">
                  <a:pos x="T6" y="T7"/>
                </a:cxn>
                <a:cxn ang="0">
                  <a:pos x="T8" y="T9"/>
                </a:cxn>
                <a:cxn ang="0">
                  <a:pos x="T10" y="T11"/>
                </a:cxn>
              </a:cxnLst>
              <a:rect l="0" t="0" r="r" b="b"/>
              <a:pathLst>
                <a:path w="374" h="756">
                  <a:moveTo>
                    <a:pt x="189" y="0"/>
                  </a:moveTo>
                  <a:lnTo>
                    <a:pt x="374" y="79"/>
                  </a:lnTo>
                  <a:lnTo>
                    <a:pt x="259" y="199"/>
                  </a:lnTo>
                  <a:lnTo>
                    <a:pt x="312" y="300"/>
                  </a:lnTo>
                  <a:lnTo>
                    <a:pt x="0" y="756"/>
                  </a:lnTo>
                  <a:lnTo>
                    <a:pt x="189"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5" name="Rectangle 42"/>
            <p:cNvSpPr>
              <a:spLocks noChangeArrowheads="1"/>
            </p:cNvSpPr>
            <p:nvPr/>
          </p:nvSpPr>
          <p:spPr bwMode="auto">
            <a:xfrm>
              <a:off x="5579470" y="6366298"/>
              <a:ext cx="282184" cy="6661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sp>
          <p:nvSpPr>
            <p:cNvPr id="46" name="Rectangle 43"/>
            <p:cNvSpPr>
              <a:spLocks noChangeArrowheads="1"/>
            </p:cNvSpPr>
            <p:nvPr/>
          </p:nvSpPr>
          <p:spPr bwMode="auto">
            <a:xfrm>
              <a:off x="6333979" y="6366298"/>
              <a:ext cx="282184" cy="66610"/>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sp>
          <p:nvSpPr>
            <p:cNvPr id="47" name="Freeform 48"/>
            <p:cNvSpPr>
              <a:spLocks noEditPoints="1"/>
            </p:cNvSpPr>
            <p:nvPr/>
          </p:nvSpPr>
          <p:spPr bwMode="auto">
            <a:xfrm>
              <a:off x="5719956" y="4211769"/>
              <a:ext cx="755720" cy="295506"/>
            </a:xfrm>
            <a:custGeom>
              <a:avLst/>
              <a:gdLst>
                <a:gd name="T0" fmla="*/ 336 w 364"/>
                <a:gd name="T1" fmla="*/ 7 h 142"/>
                <a:gd name="T2" fmla="*/ 258 w 364"/>
                <a:gd name="T3" fmla="*/ 5 h 142"/>
                <a:gd name="T4" fmla="*/ 192 w 364"/>
                <a:gd name="T5" fmla="*/ 16 h 142"/>
                <a:gd name="T6" fmla="*/ 182 w 364"/>
                <a:gd name="T7" fmla="*/ 16 h 142"/>
                <a:gd name="T8" fmla="*/ 172 w 364"/>
                <a:gd name="T9" fmla="*/ 16 h 142"/>
                <a:gd name="T10" fmla="*/ 106 w 364"/>
                <a:gd name="T11" fmla="*/ 5 h 142"/>
                <a:gd name="T12" fmla="*/ 28 w 364"/>
                <a:gd name="T13" fmla="*/ 7 h 142"/>
                <a:gd name="T14" fmla="*/ 0 w 364"/>
                <a:gd name="T15" fmla="*/ 11 h 142"/>
                <a:gd name="T16" fmla="*/ 0 w 364"/>
                <a:gd name="T17" fmla="*/ 38 h 142"/>
                <a:gd name="T18" fmla="*/ 9 w 364"/>
                <a:gd name="T19" fmla="*/ 47 h 142"/>
                <a:gd name="T20" fmla="*/ 27 w 364"/>
                <a:gd name="T21" fmla="*/ 104 h 142"/>
                <a:gd name="T22" fmla="*/ 109 w 364"/>
                <a:gd name="T23" fmla="*/ 132 h 142"/>
                <a:gd name="T24" fmla="*/ 172 w 364"/>
                <a:gd name="T25" fmla="*/ 53 h 142"/>
                <a:gd name="T26" fmla="*/ 182 w 364"/>
                <a:gd name="T27" fmla="*/ 48 h 142"/>
                <a:gd name="T28" fmla="*/ 192 w 364"/>
                <a:gd name="T29" fmla="*/ 53 h 142"/>
                <a:gd name="T30" fmla="*/ 255 w 364"/>
                <a:gd name="T31" fmla="*/ 132 h 142"/>
                <a:gd name="T32" fmla="*/ 337 w 364"/>
                <a:gd name="T33" fmla="*/ 104 h 142"/>
                <a:gd name="T34" fmla="*/ 355 w 364"/>
                <a:gd name="T35" fmla="*/ 47 h 142"/>
                <a:gd name="T36" fmla="*/ 364 w 364"/>
                <a:gd name="T37" fmla="*/ 38 h 142"/>
                <a:gd name="T38" fmla="*/ 364 w 364"/>
                <a:gd name="T39" fmla="*/ 11 h 142"/>
                <a:gd name="T40" fmla="*/ 336 w 364"/>
                <a:gd name="T41" fmla="*/ 7 h 142"/>
                <a:gd name="T42" fmla="*/ 128 w 364"/>
                <a:gd name="T43" fmla="*/ 120 h 142"/>
                <a:gd name="T44" fmla="*/ 81 w 364"/>
                <a:gd name="T45" fmla="*/ 126 h 142"/>
                <a:gd name="T46" fmla="*/ 25 w 364"/>
                <a:gd name="T47" fmla="*/ 83 h 142"/>
                <a:gd name="T48" fmla="*/ 25 w 364"/>
                <a:gd name="T49" fmla="*/ 31 h 142"/>
                <a:gd name="T50" fmla="*/ 85 w 364"/>
                <a:gd name="T51" fmla="*/ 14 h 142"/>
                <a:gd name="T52" fmla="*/ 154 w 364"/>
                <a:gd name="T53" fmla="*/ 37 h 142"/>
                <a:gd name="T54" fmla="*/ 128 w 364"/>
                <a:gd name="T55" fmla="*/ 120 h 142"/>
                <a:gd name="T56" fmla="*/ 339 w 364"/>
                <a:gd name="T57" fmla="*/ 83 h 142"/>
                <a:gd name="T58" fmla="*/ 283 w 364"/>
                <a:gd name="T59" fmla="*/ 126 h 142"/>
                <a:gd name="T60" fmla="*/ 236 w 364"/>
                <a:gd name="T61" fmla="*/ 120 h 142"/>
                <a:gd name="T62" fmla="*/ 210 w 364"/>
                <a:gd name="T63" fmla="*/ 37 h 142"/>
                <a:gd name="T64" fmla="*/ 279 w 364"/>
                <a:gd name="T65" fmla="*/ 14 h 142"/>
                <a:gd name="T66" fmla="*/ 339 w 364"/>
                <a:gd name="T67" fmla="*/ 31 h 142"/>
                <a:gd name="T68" fmla="*/ 339 w 364"/>
                <a:gd name="T69" fmla="*/ 8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4" h="142">
                  <a:moveTo>
                    <a:pt x="336" y="7"/>
                  </a:moveTo>
                  <a:cubicBezTo>
                    <a:pt x="336" y="7"/>
                    <a:pt x="290" y="0"/>
                    <a:pt x="258" y="5"/>
                  </a:cubicBezTo>
                  <a:cubicBezTo>
                    <a:pt x="227" y="10"/>
                    <a:pt x="200" y="17"/>
                    <a:pt x="192" y="16"/>
                  </a:cubicBezTo>
                  <a:cubicBezTo>
                    <a:pt x="184" y="16"/>
                    <a:pt x="182" y="16"/>
                    <a:pt x="182" y="16"/>
                  </a:cubicBezTo>
                  <a:cubicBezTo>
                    <a:pt x="182" y="16"/>
                    <a:pt x="180" y="16"/>
                    <a:pt x="172" y="16"/>
                  </a:cubicBezTo>
                  <a:cubicBezTo>
                    <a:pt x="164" y="17"/>
                    <a:pt x="137" y="10"/>
                    <a:pt x="106" y="5"/>
                  </a:cubicBezTo>
                  <a:cubicBezTo>
                    <a:pt x="74" y="0"/>
                    <a:pt x="28" y="7"/>
                    <a:pt x="28" y="7"/>
                  </a:cubicBezTo>
                  <a:cubicBezTo>
                    <a:pt x="0" y="11"/>
                    <a:pt x="0" y="11"/>
                    <a:pt x="0" y="11"/>
                  </a:cubicBezTo>
                  <a:cubicBezTo>
                    <a:pt x="0" y="38"/>
                    <a:pt x="0" y="38"/>
                    <a:pt x="0" y="38"/>
                  </a:cubicBezTo>
                  <a:cubicBezTo>
                    <a:pt x="0" y="38"/>
                    <a:pt x="7" y="44"/>
                    <a:pt x="9" y="47"/>
                  </a:cubicBezTo>
                  <a:cubicBezTo>
                    <a:pt x="10" y="51"/>
                    <a:pt x="20" y="89"/>
                    <a:pt x="27" y="104"/>
                  </a:cubicBezTo>
                  <a:cubicBezTo>
                    <a:pt x="33" y="119"/>
                    <a:pt x="55" y="142"/>
                    <a:pt x="109" y="132"/>
                  </a:cubicBezTo>
                  <a:cubicBezTo>
                    <a:pt x="162" y="123"/>
                    <a:pt x="168" y="56"/>
                    <a:pt x="172" y="53"/>
                  </a:cubicBezTo>
                  <a:cubicBezTo>
                    <a:pt x="175" y="49"/>
                    <a:pt x="182" y="48"/>
                    <a:pt x="182" y="48"/>
                  </a:cubicBezTo>
                  <a:cubicBezTo>
                    <a:pt x="182" y="48"/>
                    <a:pt x="189" y="49"/>
                    <a:pt x="192" y="53"/>
                  </a:cubicBezTo>
                  <a:cubicBezTo>
                    <a:pt x="196" y="56"/>
                    <a:pt x="202" y="123"/>
                    <a:pt x="255" y="132"/>
                  </a:cubicBezTo>
                  <a:cubicBezTo>
                    <a:pt x="309" y="142"/>
                    <a:pt x="331" y="119"/>
                    <a:pt x="337" y="104"/>
                  </a:cubicBezTo>
                  <a:cubicBezTo>
                    <a:pt x="344" y="89"/>
                    <a:pt x="354" y="51"/>
                    <a:pt x="355" y="47"/>
                  </a:cubicBezTo>
                  <a:cubicBezTo>
                    <a:pt x="357" y="44"/>
                    <a:pt x="364" y="38"/>
                    <a:pt x="364" y="38"/>
                  </a:cubicBezTo>
                  <a:cubicBezTo>
                    <a:pt x="364" y="11"/>
                    <a:pt x="364" y="11"/>
                    <a:pt x="364" y="11"/>
                  </a:cubicBezTo>
                  <a:lnTo>
                    <a:pt x="336" y="7"/>
                  </a:lnTo>
                  <a:close/>
                  <a:moveTo>
                    <a:pt x="128" y="120"/>
                  </a:moveTo>
                  <a:cubicBezTo>
                    <a:pt x="128" y="120"/>
                    <a:pt x="107" y="129"/>
                    <a:pt x="81" y="126"/>
                  </a:cubicBezTo>
                  <a:cubicBezTo>
                    <a:pt x="55" y="123"/>
                    <a:pt x="40" y="125"/>
                    <a:pt x="25" y="83"/>
                  </a:cubicBezTo>
                  <a:cubicBezTo>
                    <a:pt x="25" y="83"/>
                    <a:pt x="15" y="50"/>
                    <a:pt x="25" y="31"/>
                  </a:cubicBezTo>
                  <a:cubicBezTo>
                    <a:pt x="25" y="31"/>
                    <a:pt x="32" y="14"/>
                    <a:pt x="85" y="14"/>
                  </a:cubicBezTo>
                  <a:cubicBezTo>
                    <a:pt x="139" y="14"/>
                    <a:pt x="149" y="28"/>
                    <a:pt x="154" y="37"/>
                  </a:cubicBezTo>
                  <a:cubicBezTo>
                    <a:pt x="160" y="47"/>
                    <a:pt x="163" y="96"/>
                    <a:pt x="128" y="120"/>
                  </a:cubicBezTo>
                  <a:close/>
                  <a:moveTo>
                    <a:pt x="339" y="83"/>
                  </a:moveTo>
                  <a:cubicBezTo>
                    <a:pt x="324" y="125"/>
                    <a:pt x="309" y="123"/>
                    <a:pt x="283" y="126"/>
                  </a:cubicBezTo>
                  <a:cubicBezTo>
                    <a:pt x="257" y="129"/>
                    <a:pt x="236" y="120"/>
                    <a:pt x="236" y="120"/>
                  </a:cubicBezTo>
                  <a:cubicBezTo>
                    <a:pt x="201" y="96"/>
                    <a:pt x="204" y="47"/>
                    <a:pt x="210" y="37"/>
                  </a:cubicBezTo>
                  <a:cubicBezTo>
                    <a:pt x="215" y="28"/>
                    <a:pt x="225" y="14"/>
                    <a:pt x="279" y="14"/>
                  </a:cubicBezTo>
                  <a:cubicBezTo>
                    <a:pt x="332" y="14"/>
                    <a:pt x="339" y="31"/>
                    <a:pt x="339" y="31"/>
                  </a:cubicBezTo>
                  <a:cubicBezTo>
                    <a:pt x="349" y="50"/>
                    <a:pt x="339" y="83"/>
                    <a:pt x="339" y="83"/>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8" name="Freeform 49"/>
            <p:cNvSpPr/>
            <p:nvPr/>
          </p:nvSpPr>
          <p:spPr bwMode="auto">
            <a:xfrm>
              <a:off x="6091761" y="5801930"/>
              <a:ext cx="26644" cy="970083"/>
            </a:xfrm>
            <a:custGeom>
              <a:avLst/>
              <a:gdLst>
                <a:gd name="T0" fmla="*/ 3 w 22"/>
                <a:gd name="T1" fmla="*/ 0 h 801"/>
                <a:gd name="T2" fmla="*/ 0 w 22"/>
                <a:gd name="T3" fmla="*/ 801 h 801"/>
                <a:gd name="T4" fmla="*/ 22 w 22"/>
                <a:gd name="T5" fmla="*/ 801 h 801"/>
                <a:gd name="T6" fmla="*/ 3 w 22"/>
                <a:gd name="T7" fmla="*/ 0 h 801"/>
              </a:gdLst>
              <a:ahLst/>
              <a:cxnLst>
                <a:cxn ang="0">
                  <a:pos x="T0" y="T1"/>
                </a:cxn>
                <a:cxn ang="0">
                  <a:pos x="T2" y="T3"/>
                </a:cxn>
                <a:cxn ang="0">
                  <a:pos x="T4" y="T5"/>
                </a:cxn>
                <a:cxn ang="0">
                  <a:pos x="T6" y="T7"/>
                </a:cxn>
              </a:cxnLst>
              <a:rect l="0" t="0" r="r" b="b"/>
              <a:pathLst>
                <a:path w="22" h="801">
                  <a:moveTo>
                    <a:pt x="3" y="0"/>
                  </a:moveTo>
                  <a:lnTo>
                    <a:pt x="0" y="801"/>
                  </a:lnTo>
                  <a:lnTo>
                    <a:pt x="22" y="801"/>
                  </a:lnTo>
                  <a:lnTo>
                    <a:pt x="3"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49" name="AutoShape 82"/>
          <p:cNvSpPr>
            <a:spLocks noChangeAspect="1"/>
          </p:cNvSpPr>
          <p:nvPr/>
        </p:nvSpPr>
        <p:spPr bwMode="auto">
          <a:xfrm>
            <a:off x="2758624" y="3731976"/>
            <a:ext cx="370514" cy="370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rgbClr val="006666"/>
          </a:solidFill>
          <a:ln>
            <a:noFill/>
          </a:ln>
          <a:effectLst/>
        </p:spPr>
        <p:txBody>
          <a:bodyPr lIns="38092" tIns="38092" rIns="38092" bIns="38092" anchor="ctr"/>
          <a:lstStyle/>
          <a:p>
            <a:pPr defTabSz="342265">
              <a:defRPr/>
            </a:pPr>
            <a:endParaRPr lang="es-ES" sz="2700" dirty="0">
              <a:solidFill>
                <a:srgbClr val="44CEB9"/>
              </a:solidFill>
              <a:effectLst>
                <a:outerShdw blurRad="38100" dist="38100" dir="2700000" algn="tl">
                  <a:srgbClr val="000000"/>
                </a:outerShdw>
              </a:effectLst>
              <a:cs typeface="+mn-ea"/>
              <a:sym typeface="+mn-lt"/>
            </a:endParaRPr>
          </a:p>
        </p:txBody>
      </p:sp>
      <p:sp>
        <p:nvSpPr>
          <p:cNvPr id="50" name="Freeform 16"/>
          <p:cNvSpPr>
            <a:spLocks noChangeAspect="1" noChangeArrowheads="1"/>
          </p:cNvSpPr>
          <p:nvPr/>
        </p:nvSpPr>
        <p:spPr bwMode="auto">
          <a:xfrm>
            <a:off x="5411958" y="2398697"/>
            <a:ext cx="438622" cy="689023"/>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rgbClr val="009999"/>
          </a:solidFill>
          <a:ln>
            <a:noFill/>
          </a:ln>
          <a:effectLst/>
        </p:spPr>
        <p:txBody>
          <a:bodyPr wrap="none" lIns="137132" tIns="68567" rIns="137132" bIns="68567" anchor="ctr"/>
          <a:lstStyle/>
          <a:p>
            <a:pPr>
              <a:defRPr/>
            </a:pPr>
            <a:endParaRPr lang="en-US" sz="1800" dirty="0">
              <a:cs typeface="+mn-ea"/>
              <a:sym typeface="+mn-lt"/>
            </a:endParaRPr>
          </a:p>
        </p:txBody>
      </p:sp>
      <p:sp>
        <p:nvSpPr>
          <p:cNvPr id="51" name="Freeform 290"/>
          <p:cNvSpPr>
            <a:spLocks noChangeAspect="1" noChangeArrowheads="1"/>
          </p:cNvSpPr>
          <p:nvPr/>
        </p:nvSpPr>
        <p:spPr bwMode="auto">
          <a:xfrm>
            <a:off x="6107381" y="3781007"/>
            <a:ext cx="483225" cy="374275"/>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rgbClr val="F17445"/>
          </a:solidFill>
          <a:ln>
            <a:noFill/>
          </a:ln>
          <a:effectLst/>
        </p:spPr>
        <p:txBody>
          <a:bodyPr wrap="none" lIns="137132" tIns="68567" rIns="137132" bIns="68567" anchor="ctr"/>
          <a:lstStyle/>
          <a:p>
            <a:pPr>
              <a:defRPr/>
            </a:pPr>
            <a:endParaRPr lang="en-US" sz="1800" dirty="0">
              <a:cs typeface="+mn-ea"/>
              <a:sym typeface="+mn-lt"/>
            </a:endParaRPr>
          </a:p>
        </p:txBody>
      </p:sp>
      <p:grpSp>
        <p:nvGrpSpPr>
          <p:cNvPr id="53" name="Group 4681"/>
          <p:cNvGrpSpPr>
            <a:grpSpLocks noChangeAspect="1"/>
          </p:cNvGrpSpPr>
          <p:nvPr/>
        </p:nvGrpSpPr>
        <p:grpSpPr bwMode="auto">
          <a:xfrm>
            <a:off x="3351873" y="2406479"/>
            <a:ext cx="491420" cy="644097"/>
            <a:chOff x="4576763" y="2300287"/>
            <a:chExt cx="276225" cy="361950"/>
          </a:xfrm>
          <a:solidFill>
            <a:srgbClr val="E94744"/>
          </a:solidFill>
        </p:grpSpPr>
        <p:sp>
          <p:nvSpPr>
            <p:cNvPr id="54"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55"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56"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57"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58"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59"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60"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61"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62"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63"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grpSp>
      <p:sp>
        <p:nvSpPr>
          <p:cNvPr id="64" name="TextBox 67"/>
          <p:cNvSpPr txBox="1"/>
          <p:nvPr/>
        </p:nvSpPr>
        <p:spPr>
          <a:xfrm>
            <a:off x="6265388" y="1539396"/>
            <a:ext cx="1384033" cy="315471"/>
          </a:xfrm>
          <a:prstGeom prst="rect">
            <a:avLst/>
          </a:prstGeom>
          <a:noFill/>
        </p:spPr>
        <p:txBody>
          <a:bodyPr wrap="none" lIns="68580" tIns="34290" rIns="68580" bIns="34290" rtlCol="0">
            <a:spAutoFit/>
          </a:bodyPr>
          <a:lstStyle/>
          <a:p>
            <a:pPr algn="r"/>
            <a:r>
              <a:rPr lang="en-US" altLang="zh-CN" sz="1600" b="1" dirty="0">
                <a:solidFill>
                  <a:schemeClr val="bg1">
                    <a:lumMod val="50000"/>
                  </a:schemeClr>
                </a:solidFill>
                <a:cs typeface="+mn-ea"/>
                <a:sym typeface="+mn-lt"/>
              </a:rPr>
              <a:t>Add title text</a:t>
            </a:r>
            <a:endParaRPr lang="id-ID" altLang="zh-CN" sz="1600" b="1" dirty="0">
              <a:solidFill>
                <a:schemeClr val="bg1">
                  <a:lumMod val="50000"/>
                </a:schemeClr>
              </a:solidFill>
              <a:cs typeface="+mn-ea"/>
              <a:sym typeface="+mn-lt"/>
            </a:endParaRPr>
          </a:p>
        </p:txBody>
      </p:sp>
      <p:sp>
        <p:nvSpPr>
          <p:cNvPr id="65" name="TextBox 68"/>
          <p:cNvSpPr txBox="1"/>
          <p:nvPr/>
        </p:nvSpPr>
        <p:spPr>
          <a:xfrm>
            <a:off x="6132668" y="1837654"/>
            <a:ext cx="1870992"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69" name="TextBox 72"/>
          <p:cNvSpPr txBox="1"/>
          <p:nvPr/>
        </p:nvSpPr>
        <p:spPr>
          <a:xfrm>
            <a:off x="7257497" y="3070163"/>
            <a:ext cx="1384033" cy="315471"/>
          </a:xfrm>
          <a:prstGeom prst="rect">
            <a:avLst/>
          </a:prstGeom>
          <a:noFill/>
        </p:spPr>
        <p:txBody>
          <a:bodyPr wrap="none" lIns="68580" tIns="34290" rIns="68580" bIns="34290" rtlCol="0">
            <a:spAutoFit/>
          </a:bodyPr>
          <a:lstStyle/>
          <a:p>
            <a:pPr algn="r"/>
            <a:r>
              <a:rPr lang="en-US" altLang="zh-CN" sz="1600" b="1" dirty="0">
                <a:solidFill>
                  <a:schemeClr val="bg1">
                    <a:lumMod val="50000"/>
                  </a:schemeClr>
                </a:solidFill>
                <a:cs typeface="+mn-ea"/>
                <a:sym typeface="+mn-lt"/>
              </a:rPr>
              <a:t>Add title text</a:t>
            </a:r>
            <a:endParaRPr lang="id-ID" altLang="zh-CN" sz="1600" b="1" dirty="0">
              <a:solidFill>
                <a:schemeClr val="bg1">
                  <a:lumMod val="50000"/>
                </a:schemeClr>
              </a:solidFill>
              <a:cs typeface="+mn-ea"/>
              <a:sym typeface="+mn-lt"/>
            </a:endParaRPr>
          </a:p>
        </p:txBody>
      </p:sp>
      <p:sp>
        <p:nvSpPr>
          <p:cNvPr id="70" name="TextBox 73"/>
          <p:cNvSpPr txBox="1"/>
          <p:nvPr/>
        </p:nvSpPr>
        <p:spPr>
          <a:xfrm>
            <a:off x="7177189" y="3362604"/>
            <a:ext cx="1870992"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74" name="TextBox 87"/>
          <p:cNvSpPr txBox="1"/>
          <p:nvPr/>
        </p:nvSpPr>
        <p:spPr>
          <a:xfrm flipH="1">
            <a:off x="1646932" y="1548229"/>
            <a:ext cx="1384033" cy="315471"/>
          </a:xfrm>
          <a:prstGeom prst="rect">
            <a:avLst/>
          </a:prstGeom>
          <a:noFill/>
        </p:spPr>
        <p:txBody>
          <a:bodyPr wrap="none" lIns="68580" tIns="34290" rIns="68580" bIns="34290" rtlCol="0">
            <a:spAutoFit/>
          </a:bodyPr>
          <a:lstStyle/>
          <a:p>
            <a:pPr algn="r"/>
            <a:r>
              <a:rPr lang="en-US" altLang="zh-CN" sz="1600" b="1" dirty="0">
                <a:solidFill>
                  <a:schemeClr val="bg1">
                    <a:lumMod val="50000"/>
                  </a:schemeClr>
                </a:solidFill>
                <a:cs typeface="+mn-ea"/>
                <a:sym typeface="+mn-lt"/>
              </a:rPr>
              <a:t>Add title text</a:t>
            </a:r>
            <a:endParaRPr lang="id-ID" sz="1600" b="1" dirty="0">
              <a:solidFill>
                <a:schemeClr val="bg1">
                  <a:lumMod val="50000"/>
                </a:schemeClr>
              </a:solidFill>
              <a:cs typeface="+mn-ea"/>
              <a:sym typeface="+mn-lt"/>
            </a:endParaRPr>
          </a:p>
        </p:txBody>
      </p:sp>
      <p:sp>
        <p:nvSpPr>
          <p:cNvPr id="75" name="TextBox 88"/>
          <p:cNvSpPr txBox="1"/>
          <p:nvPr/>
        </p:nvSpPr>
        <p:spPr>
          <a:xfrm flipH="1">
            <a:off x="1159973" y="1837654"/>
            <a:ext cx="1870992"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79" name="TextBox 92"/>
          <p:cNvSpPr txBox="1"/>
          <p:nvPr/>
        </p:nvSpPr>
        <p:spPr>
          <a:xfrm flipH="1">
            <a:off x="646894" y="3070163"/>
            <a:ext cx="1384033" cy="315471"/>
          </a:xfrm>
          <a:prstGeom prst="rect">
            <a:avLst/>
          </a:prstGeom>
          <a:noFill/>
        </p:spPr>
        <p:txBody>
          <a:bodyPr wrap="none" lIns="68580" tIns="34290" rIns="68580" bIns="34290" rtlCol="0">
            <a:spAutoFit/>
          </a:bodyPr>
          <a:lstStyle/>
          <a:p>
            <a:pPr algn="r"/>
            <a:r>
              <a:rPr lang="en-US" altLang="zh-CN" sz="1600" b="1" dirty="0">
                <a:solidFill>
                  <a:schemeClr val="bg1">
                    <a:lumMod val="50000"/>
                  </a:schemeClr>
                </a:solidFill>
                <a:cs typeface="+mn-ea"/>
                <a:sym typeface="+mn-lt"/>
              </a:rPr>
              <a:t>Add title text</a:t>
            </a:r>
            <a:endParaRPr lang="id-ID" altLang="zh-CN" sz="1600" b="1" dirty="0">
              <a:solidFill>
                <a:schemeClr val="bg1">
                  <a:lumMod val="50000"/>
                </a:schemeClr>
              </a:solidFill>
              <a:cs typeface="+mn-ea"/>
              <a:sym typeface="+mn-lt"/>
            </a:endParaRPr>
          </a:p>
        </p:txBody>
      </p:sp>
      <p:sp>
        <p:nvSpPr>
          <p:cNvPr id="80" name="TextBox 93"/>
          <p:cNvSpPr txBox="1"/>
          <p:nvPr/>
        </p:nvSpPr>
        <p:spPr>
          <a:xfrm flipH="1">
            <a:off x="147681" y="3336424"/>
            <a:ext cx="1870992"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grpSp>
        <p:nvGrpSpPr>
          <p:cNvPr id="92" name="组合 91"/>
          <p:cNvGrpSpPr/>
          <p:nvPr/>
        </p:nvGrpSpPr>
        <p:grpSpPr>
          <a:xfrm>
            <a:off x="3065053" y="1647728"/>
            <a:ext cx="449065" cy="461665"/>
            <a:chOff x="3764383" y="666992"/>
            <a:chExt cx="449065" cy="461665"/>
          </a:xfrm>
        </p:grpSpPr>
        <p:sp>
          <p:nvSpPr>
            <p:cNvPr id="84" name="椭圆 83"/>
            <p:cNvSpPr/>
            <p:nvPr/>
          </p:nvSpPr>
          <p:spPr>
            <a:xfrm rot="9480000">
              <a:off x="3764383" y="673293"/>
              <a:ext cx="449065" cy="449065"/>
            </a:xfrm>
            <a:prstGeom prst="ellipse">
              <a:avLst/>
            </a:prstGeom>
            <a:gradFill flip="none" rotWithShape="1">
              <a:gsLst>
                <a:gs pos="0">
                  <a:srgbClr val="009999"/>
                </a:gs>
                <a:gs pos="100000">
                  <a:srgbClr val="008080"/>
                </a:gs>
              </a:gsLst>
              <a:lin ang="10200000" scaled="0"/>
              <a:tileRect/>
            </a:gradFill>
            <a:ln w="38100">
              <a:gradFill flip="none" rotWithShape="1">
                <a:gsLst>
                  <a:gs pos="0">
                    <a:srgbClr val="008080"/>
                  </a:gs>
                  <a:gs pos="100000">
                    <a:srgbClr val="009999"/>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文本框 87"/>
            <p:cNvSpPr txBox="1"/>
            <p:nvPr/>
          </p:nvSpPr>
          <p:spPr>
            <a:xfrm>
              <a:off x="3800651" y="666992"/>
              <a:ext cx="341310" cy="461665"/>
            </a:xfrm>
            <a:prstGeom prst="rect">
              <a:avLst/>
            </a:prstGeom>
            <a:noFill/>
          </p:spPr>
          <p:txBody>
            <a:bodyPr wrap="square" rtlCol="0">
              <a:spAutoFit/>
            </a:bodyPr>
            <a:lstStyle/>
            <a:p>
              <a:r>
                <a:rPr lang="en-US" altLang="zh-CN" sz="2400" dirty="0">
                  <a:solidFill>
                    <a:schemeClr val="bg1"/>
                  </a:solidFill>
                  <a:cs typeface="+mn-ea"/>
                  <a:sym typeface="+mn-lt"/>
                </a:rPr>
                <a:t>1</a:t>
              </a:r>
              <a:endParaRPr lang="zh-CN" altLang="en-US" sz="2400" dirty="0">
                <a:solidFill>
                  <a:schemeClr val="bg1"/>
                </a:solidFill>
                <a:cs typeface="+mn-ea"/>
                <a:sym typeface="+mn-lt"/>
              </a:endParaRPr>
            </a:p>
          </p:txBody>
        </p:sp>
      </p:grpSp>
      <p:grpSp>
        <p:nvGrpSpPr>
          <p:cNvPr id="95" name="组合 94"/>
          <p:cNvGrpSpPr/>
          <p:nvPr/>
        </p:nvGrpSpPr>
        <p:grpSpPr>
          <a:xfrm>
            <a:off x="5631269" y="1678042"/>
            <a:ext cx="449065" cy="461665"/>
            <a:chOff x="4445296" y="666992"/>
            <a:chExt cx="449065" cy="461665"/>
          </a:xfrm>
        </p:grpSpPr>
        <p:sp>
          <p:nvSpPr>
            <p:cNvPr id="87" name="椭圆 86"/>
            <p:cNvSpPr/>
            <p:nvPr/>
          </p:nvSpPr>
          <p:spPr>
            <a:xfrm rot="9480000">
              <a:off x="4445296" y="673293"/>
              <a:ext cx="449065" cy="449065"/>
            </a:xfrm>
            <a:prstGeom prst="ellipse">
              <a:avLst/>
            </a:prstGeom>
            <a:gradFill flip="none" rotWithShape="1">
              <a:gsLst>
                <a:gs pos="0">
                  <a:srgbClr val="015A74"/>
                </a:gs>
                <a:gs pos="100000">
                  <a:srgbClr val="003366"/>
                </a:gs>
              </a:gsLst>
              <a:lin ang="10200000" scaled="0"/>
              <a:tileRect/>
            </a:gradFill>
            <a:ln w="38100">
              <a:gradFill flip="none" rotWithShape="1">
                <a:gsLst>
                  <a:gs pos="0">
                    <a:srgbClr val="003366"/>
                  </a:gs>
                  <a:gs pos="100000">
                    <a:srgbClr val="015A7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文本框 88"/>
            <p:cNvSpPr txBox="1"/>
            <p:nvPr/>
          </p:nvSpPr>
          <p:spPr>
            <a:xfrm>
              <a:off x="4496422" y="666992"/>
              <a:ext cx="341310" cy="461665"/>
            </a:xfrm>
            <a:prstGeom prst="rect">
              <a:avLst/>
            </a:prstGeom>
            <a:noFill/>
          </p:spPr>
          <p:txBody>
            <a:bodyPr wrap="square" rtlCol="0">
              <a:spAutoFit/>
            </a:bodyPr>
            <a:lstStyle/>
            <a:p>
              <a:r>
                <a:rPr lang="en-US" altLang="zh-CN" sz="2400" dirty="0">
                  <a:solidFill>
                    <a:schemeClr val="bg1"/>
                  </a:solidFill>
                  <a:cs typeface="+mn-ea"/>
                  <a:sym typeface="+mn-lt"/>
                </a:rPr>
                <a:t>2</a:t>
              </a:r>
              <a:endParaRPr lang="zh-CN" altLang="en-US" sz="2400" dirty="0">
                <a:solidFill>
                  <a:schemeClr val="bg1"/>
                </a:solidFill>
                <a:cs typeface="+mn-ea"/>
                <a:sym typeface="+mn-lt"/>
              </a:endParaRPr>
            </a:p>
          </p:txBody>
        </p:sp>
      </p:grpSp>
      <p:grpSp>
        <p:nvGrpSpPr>
          <p:cNvPr id="94" name="组合 93"/>
          <p:cNvGrpSpPr/>
          <p:nvPr/>
        </p:nvGrpSpPr>
        <p:grpSpPr>
          <a:xfrm>
            <a:off x="2119496" y="3143313"/>
            <a:ext cx="449065" cy="461762"/>
            <a:chOff x="5126209" y="660596"/>
            <a:chExt cx="449065" cy="461762"/>
          </a:xfrm>
        </p:grpSpPr>
        <p:sp>
          <p:nvSpPr>
            <p:cNvPr id="85" name="椭圆 84"/>
            <p:cNvSpPr/>
            <p:nvPr/>
          </p:nvSpPr>
          <p:spPr>
            <a:xfrm rot="9480000">
              <a:off x="5126209" y="673293"/>
              <a:ext cx="449065" cy="449065"/>
            </a:xfrm>
            <a:prstGeom prst="ellipse">
              <a:avLst/>
            </a:prstGeom>
            <a:gradFill flip="none" rotWithShape="1">
              <a:gsLst>
                <a:gs pos="0">
                  <a:srgbClr val="F17445"/>
                </a:gs>
                <a:gs pos="100000">
                  <a:srgbClr val="CC3300">
                    <a:lumMod val="99000"/>
                  </a:srgbClr>
                </a:gs>
              </a:gsLst>
              <a:lin ang="10200000" scaled="0"/>
              <a:tileRect/>
            </a:gradFill>
            <a:ln w="38100">
              <a:gradFill flip="none" rotWithShape="1">
                <a:gsLst>
                  <a:gs pos="0">
                    <a:srgbClr val="CC3300"/>
                  </a:gs>
                  <a:gs pos="100000">
                    <a:srgbClr val="F17445"/>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文本框 89"/>
            <p:cNvSpPr txBox="1"/>
            <p:nvPr/>
          </p:nvSpPr>
          <p:spPr>
            <a:xfrm>
              <a:off x="5180086" y="660596"/>
              <a:ext cx="341310" cy="461665"/>
            </a:xfrm>
            <a:prstGeom prst="rect">
              <a:avLst/>
            </a:prstGeom>
            <a:noFill/>
          </p:spPr>
          <p:txBody>
            <a:bodyPr wrap="square" rtlCol="0">
              <a:spAutoFit/>
            </a:bodyPr>
            <a:lstStyle/>
            <a:p>
              <a:r>
                <a:rPr lang="en-US" altLang="zh-CN" sz="2400" dirty="0">
                  <a:solidFill>
                    <a:schemeClr val="bg1"/>
                  </a:solidFill>
                  <a:cs typeface="+mn-ea"/>
                  <a:sym typeface="+mn-lt"/>
                </a:rPr>
                <a:t>3</a:t>
              </a:r>
              <a:endParaRPr lang="zh-CN" altLang="en-US" sz="2400" dirty="0">
                <a:solidFill>
                  <a:schemeClr val="bg1"/>
                </a:solidFill>
                <a:cs typeface="+mn-ea"/>
                <a:sym typeface="+mn-lt"/>
              </a:endParaRPr>
            </a:p>
          </p:txBody>
        </p:sp>
      </p:grpSp>
      <p:grpSp>
        <p:nvGrpSpPr>
          <p:cNvPr id="93" name="组合 92"/>
          <p:cNvGrpSpPr/>
          <p:nvPr/>
        </p:nvGrpSpPr>
        <p:grpSpPr>
          <a:xfrm>
            <a:off x="6628992" y="3183231"/>
            <a:ext cx="481620" cy="461665"/>
            <a:chOff x="5805936" y="666992"/>
            <a:chExt cx="481620" cy="461665"/>
          </a:xfrm>
        </p:grpSpPr>
        <p:sp>
          <p:nvSpPr>
            <p:cNvPr id="86" name="椭圆 85"/>
            <p:cNvSpPr/>
            <p:nvPr/>
          </p:nvSpPr>
          <p:spPr>
            <a:xfrm rot="9480000">
              <a:off x="5805936" y="679391"/>
              <a:ext cx="481620" cy="449065"/>
            </a:xfrm>
            <a:prstGeom prst="ellipse">
              <a:avLst/>
            </a:prstGeom>
            <a:gradFill flip="none" rotWithShape="1">
              <a:gsLst>
                <a:gs pos="0">
                  <a:srgbClr val="E94744"/>
                </a:gs>
                <a:gs pos="100000">
                  <a:srgbClr val="C34A3D"/>
                </a:gs>
              </a:gsLst>
              <a:lin ang="10200000" scaled="0"/>
              <a:tileRect/>
            </a:gradFill>
            <a:ln w="38100">
              <a:gradFill flip="none" rotWithShape="1">
                <a:gsLst>
                  <a:gs pos="0">
                    <a:srgbClr val="C34A3D"/>
                  </a:gs>
                  <a:gs pos="100000">
                    <a:srgbClr val="E9474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文本框 90"/>
            <p:cNvSpPr txBox="1"/>
            <p:nvPr/>
          </p:nvSpPr>
          <p:spPr>
            <a:xfrm>
              <a:off x="5876091" y="666992"/>
              <a:ext cx="341310" cy="461665"/>
            </a:xfrm>
            <a:prstGeom prst="rect">
              <a:avLst/>
            </a:prstGeom>
            <a:noFill/>
          </p:spPr>
          <p:txBody>
            <a:bodyPr wrap="square" rtlCol="0">
              <a:spAutoFit/>
            </a:bodyPr>
            <a:lstStyle/>
            <a:p>
              <a:r>
                <a:rPr lang="en-US" altLang="zh-CN" sz="2400" dirty="0">
                  <a:solidFill>
                    <a:schemeClr val="bg1"/>
                  </a:solidFill>
                  <a:cs typeface="+mn-ea"/>
                  <a:sym typeface="+mn-lt"/>
                </a:rPr>
                <a:t>4</a:t>
              </a:r>
              <a:endParaRPr lang="zh-CN" altLang="en-US" sz="24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p:cTn id="26" dur="500" fill="hold"/>
                                        <p:tgtEl>
                                          <p:spTgt spid="49"/>
                                        </p:tgtEl>
                                        <p:attrNameLst>
                                          <p:attrName>ppt_w</p:attrName>
                                        </p:attrNameLst>
                                      </p:cBhvr>
                                      <p:tavLst>
                                        <p:tav tm="0">
                                          <p:val>
                                            <p:fltVal val="0"/>
                                          </p:val>
                                        </p:tav>
                                        <p:tav tm="100000">
                                          <p:val>
                                            <p:strVal val="#ppt_w"/>
                                          </p:val>
                                        </p:tav>
                                      </p:tavLst>
                                    </p:anim>
                                    <p:anim calcmode="lin" valueType="num">
                                      <p:cBhvr>
                                        <p:cTn id="27" dur="500" fill="hold"/>
                                        <p:tgtEl>
                                          <p:spTgt spid="49"/>
                                        </p:tgtEl>
                                        <p:attrNameLst>
                                          <p:attrName>ppt_h</p:attrName>
                                        </p:attrNameLst>
                                      </p:cBhvr>
                                      <p:tavLst>
                                        <p:tav tm="0">
                                          <p:val>
                                            <p:fltVal val="0"/>
                                          </p:val>
                                        </p:tav>
                                        <p:tav tm="100000">
                                          <p:val>
                                            <p:strVal val="#ppt_h"/>
                                          </p:val>
                                        </p:tav>
                                      </p:tavLst>
                                    </p:anim>
                                    <p:animEffect transition="in" filter="fade">
                                      <p:cBhvr>
                                        <p:cTn id="28" dur="500"/>
                                        <p:tgtEl>
                                          <p:spTgt spid="49"/>
                                        </p:tgtEl>
                                      </p:cBhvr>
                                    </p:animEffect>
                                  </p:childTnLst>
                                </p:cTn>
                              </p:par>
                              <p:par>
                                <p:cTn id="29" presetID="53" presetClass="entr" presetSubtype="16"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 calcmode="lin" valueType="num">
                                      <p:cBhvr>
                                        <p:cTn id="36" dur="500" fill="hold"/>
                                        <p:tgtEl>
                                          <p:spTgt spid="50"/>
                                        </p:tgtEl>
                                        <p:attrNameLst>
                                          <p:attrName>ppt_w</p:attrName>
                                        </p:attrNameLst>
                                      </p:cBhvr>
                                      <p:tavLst>
                                        <p:tav tm="0">
                                          <p:val>
                                            <p:fltVal val="0"/>
                                          </p:val>
                                        </p:tav>
                                        <p:tav tm="100000">
                                          <p:val>
                                            <p:strVal val="#ppt_w"/>
                                          </p:val>
                                        </p:tav>
                                      </p:tavLst>
                                    </p:anim>
                                    <p:anim calcmode="lin" valueType="num">
                                      <p:cBhvr>
                                        <p:cTn id="37" dur="500" fill="hold"/>
                                        <p:tgtEl>
                                          <p:spTgt spid="50"/>
                                        </p:tgtEl>
                                        <p:attrNameLst>
                                          <p:attrName>ppt_h</p:attrName>
                                        </p:attrNameLst>
                                      </p:cBhvr>
                                      <p:tavLst>
                                        <p:tav tm="0">
                                          <p:val>
                                            <p:fltVal val="0"/>
                                          </p:val>
                                        </p:tav>
                                        <p:tav tm="100000">
                                          <p:val>
                                            <p:strVal val="#ppt_h"/>
                                          </p:val>
                                        </p:tav>
                                      </p:tavLst>
                                    </p:anim>
                                    <p:animEffect transition="in" filter="fade">
                                      <p:cBhvr>
                                        <p:cTn id="38" dur="500"/>
                                        <p:tgtEl>
                                          <p:spTgt spid="5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fill="hold"/>
                                        <p:tgtEl>
                                          <p:spTgt spid="51"/>
                                        </p:tgtEl>
                                        <p:attrNameLst>
                                          <p:attrName>ppt_w</p:attrName>
                                        </p:attrNameLst>
                                      </p:cBhvr>
                                      <p:tavLst>
                                        <p:tav tm="0">
                                          <p:val>
                                            <p:fltVal val="0"/>
                                          </p:val>
                                        </p:tav>
                                        <p:tav tm="100000">
                                          <p:val>
                                            <p:strVal val="#ppt_w"/>
                                          </p:val>
                                        </p:tav>
                                      </p:tavLst>
                                    </p:anim>
                                    <p:anim calcmode="lin" valueType="num">
                                      <p:cBhvr>
                                        <p:cTn id="42" dur="500" fill="hold"/>
                                        <p:tgtEl>
                                          <p:spTgt spid="51"/>
                                        </p:tgtEl>
                                        <p:attrNameLst>
                                          <p:attrName>ppt_h</p:attrName>
                                        </p:attrNameLst>
                                      </p:cBhvr>
                                      <p:tavLst>
                                        <p:tav tm="0">
                                          <p:val>
                                            <p:fltVal val="0"/>
                                          </p:val>
                                        </p:tav>
                                        <p:tav tm="100000">
                                          <p:val>
                                            <p:strVal val="#ppt_h"/>
                                          </p:val>
                                        </p:tav>
                                      </p:tavLst>
                                    </p:anim>
                                    <p:animEffect transition="in" filter="fade">
                                      <p:cBhvr>
                                        <p:cTn id="43" dur="500"/>
                                        <p:tgtEl>
                                          <p:spTgt spid="51"/>
                                        </p:tgtEl>
                                      </p:cBhvr>
                                    </p:animEffect>
                                  </p:childTnLst>
                                </p:cTn>
                              </p:par>
                            </p:childTnLst>
                          </p:cTn>
                        </p:par>
                        <p:par>
                          <p:cTn id="44" fill="hold">
                            <p:stCondLst>
                              <p:cond delay="2500"/>
                            </p:stCondLst>
                            <p:childTnLst>
                              <p:par>
                                <p:cTn id="45" presetID="14" presetClass="entr" presetSubtype="10" fill="hold" nodeType="afterEffect">
                                  <p:stCondLst>
                                    <p:cond delay="0"/>
                                  </p:stCondLst>
                                  <p:childTnLst>
                                    <p:set>
                                      <p:cBhvr>
                                        <p:cTn id="46" dur="1" fill="hold">
                                          <p:stCondLst>
                                            <p:cond delay="0"/>
                                          </p:stCondLst>
                                        </p:cTn>
                                        <p:tgtEl>
                                          <p:spTgt spid="92"/>
                                        </p:tgtEl>
                                        <p:attrNameLst>
                                          <p:attrName>style.visibility</p:attrName>
                                        </p:attrNameLst>
                                      </p:cBhvr>
                                      <p:to>
                                        <p:strVal val="visible"/>
                                      </p:to>
                                    </p:set>
                                    <p:animEffect transition="in" filter="randombar(horizontal)">
                                      <p:cBhvr>
                                        <p:cTn id="47" dur="500"/>
                                        <p:tgtEl>
                                          <p:spTgt spid="92"/>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500"/>
                                        <p:tgtEl>
                                          <p:spTgt spid="74"/>
                                        </p:tgtEl>
                                      </p:cBhvr>
                                    </p:animEffect>
                                  </p:childTnLst>
                                </p:cTn>
                              </p:par>
                            </p:childTnLst>
                          </p:cTn>
                        </p:par>
                        <p:par>
                          <p:cTn id="52" fill="hold">
                            <p:stCondLst>
                              <p:cond delay="3500"/>
                            </p:stCondLst>
                            <p:childTnLst>
                              <p:par>
                                <p:cTn id="53" presetID="10" presetClass="entr" presetSubtype="0" fill="hold" grpId="0" nodeType="afterEffect">
                                  <p:stCondLst>
                                    <p:cond delay="0"/>
                                  </p:stCondLst>
                                  <p:iterate type="lt">
                                    <p:tmPct val="10000"/>
                                  </p:iterate>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childTnLst>
                          </p:cTn>
                        </p:par>
                        <p:par>
                          <p:cTn id="56" fill="hold">
                            <p:stCondLst>
                              <p:cond delay="6000"/>
                            </p:stCondLst>
                            <p:childTnLst>
                              <p:par>
                                <p:cTn id="57" presetID="14" presetClass="entr" presetSubtype="10" fill="hold" nodeType="after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randombar(horizontal)">
                                      <p:cBhvr>
                                        <p:cTn id="59" dur="500"/>
                                        <p:tgtEl>
                                          <p:spTgt spid="95"/>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par>
                          <p:cTn id="64" fill="hold">
                            <p:stCondLst>
                              <p:cond delay="7000"/>
                            </p:stCondLst>
                            <p:childTnLst>
                              <p:par>
                                <p:cTn id="65" presetID="10" presetClass="entr" presetSubtype="0" fill="hold" grpId="0" nodeType="afterEffect">
                                  <p:stCondLst>
                                    <p:cond delay="0"/>
                                  </p:stCondLst>
                                  <p:iterate type="lt">
                                    <p:tmPct val="10000"/>
                                  </p:iterate>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9500"/>
                            </p:stCondLst>
                            <p:childTnLst>
                              <p:par>
                                <p:cTn id="69" presetID="14" presetClass="entr" presetSubtype="10" fill="hold" nodeType="after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randombar(horizontal)">
                                      <p:cBhvr>
                                        <p:cTn id="71" dur="500"/>
                                        <p:tgtEl>
                                          <p:spTgt spid="94"/>
                                        </p:tgtEl>
                                      </p:cBhvr>
                                    </p:animEffect>
                                  </p:childTnLst>
                                </p:cTn>
                              </p:par>
                            </p:childTnLst>
                          </p:cTn>
                        </p:par>
                        <p:par>
                          <p:cTn id="72" fill="hold">
                            <p:stCondLst>
                              <p:cond delay="10000"/>
                            </p:stCondLst>
                            <p:childTnLst>
                              <p:par>
                                <p:cTn id="73" presetID="10" presetClass="entr" presetSubtype="0" fill="hold" grpId="0" nodeType="after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fade">
                                      <p:cBhvr>
                                        <p:cTn id="75" dur="500"/>
                                        <p:tgtEl>
                                          <p:spTgt spid="79"/>
                                        </p:tgtEl>
                                      </p:cBhvr>
                                    </p:animEffect>
                                  </p:childTnLst>
                                </p:cTn>
                              </p:par>
                            </p:childTnLst>
                          </p:cTn>
                        </p:par>
                        <p:par>
                          <p:cTn id="76" fill="hold">
                            <p:stCondLst>
                              <p:cond delay="10500"/>
                            </p:stCondLst>
                            <p:childTnLst>
                              <p:par>
                                <p:cTn id="77" presetID="10" presetClass="entr" presetSubtype="0" fill="hold" grpId="0" nodeType="afterEffect">
                                  <p:stCondLst>
                                    <p:cond delay="0"/>
                                  </p:stCondLst>
                                  <p:iterate type="lt">
                                    <p:tmPct val="10000"/>
                                  </p:iterate>
                                  <p:childTnLst>
                                    <p:set>
                                      <p:cBhvr>
                                        <p:cTn id="78" dur="1" fill="hold">
                                          <p:stCondLst>
                                            <p:cond delay="0"/>
                                          </p:stCondLst>
                                        </p:cTn>
                                        <p:tgtEl>
                                          <p:spTgt spid="80"/>
                                        </p:tgtEl>
                                        <p:attrNameLst>
                                          <p:attrName>style.visibility</p:attrName>
                                        </p:attrNameLst>
                                      </p:cBhvr>
                                      <p:to>
                                        <p:strVal val="visible"/>
                                      </p:to>
                                    </p:set>
                                    <p:animEffect transition="in" filter="fade">
                                      <p:cBhvr>
                                        <p:cTn id="79" dur="500"/>
                                        <p:tgtEl>
                                          <p:spTgt spid="80"/>
                                        </p:tgtEl>
                                      </p:cBhvr>
                                    </p:animEffect>
                                  </p:childTnLst>
                                </p:cTn>
                              </p:par>
                            </p:childTnLst>
                          </p:cTn>
                        </p:par>
                        <p:par>
                          <p:cTn id="80" fill="hold">
                            <p:stCondLst>
                              <p:cond delay="13000"/>
                            </p:stCondLst>
                            <p:childTnLst>
                              <p:par>
                                <p:cTn id="81" presetID="14" presetClass="entr" presetSubtype="10" fill="hold" nodeType="after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randombar(horizontal)">
                                      <p:cBhvr>
                                        <p:cTn id="83" dur="500"/>
                                        <p:tgtEl>
                                          <p:spTgt spid="93"/>
                                        </p:tgtEl>
                                      </p:cBhvr>
                                    </p:animEffect>
                                  </p:childTnLst>
                                </p:cTn>
                              </p:par>
                            </p:childTnLst>
                          </p:cTn>
                        </p:par>
                        <p:par>
                          <p:cTn id="84" fill="hold">
                            <p:stCondLst>
                              <p:cond delay="13500"/>
                            </p:stCondLst>
                            <p:childTnLst>
                              <p:par>
                                <p:cTn id="85" presetID="10" presetClass="entr" presetSubtype="0" fill="hold" nodeType="afterEffect">
                                  <p:stCondLst>
                                    <p:cond delay="0"/>
                                  </p:stCondLst>
                                  <p:childTnLst>
                                    <p:set>
                                      <p:cBhvr>
                                        <p:cTn id="86" dur="1" fill="hold">
                                          <p:stCondLst>
                                            <p:cond delay="0"/>
                                          </p:stCondLst>
                                        </p:cTn>
                                        <p:tgtEl>
                                          <p:spTgt spid="69">
                                            <p:txEl>
                                              <p:pRg st="0" end="0"/>
                                            </p:txEl>
                                          </p:spTgt>
                                        </p:tgtEl>
                                        <p:attrNameLst>
                                          <p:attrName>style.visibility</p:attrName>
                                        </p:attrNameLst>
                                      </p:cBhvr>
                                      <p:to>
                                        <p:strVal val="visible"/>
                                      </p:to>
                                    </p:set>
                                    <p:animEffect transition="in" filter="fade">
                                      <p:cBhvr>
                                        <p:cTn id="87" dur="500"/>
                                        <p:tgtEl>
                                          <p:spTgt spid="69">
                                            <p:txEl>
                                              <p:pRg st="0" end="0"/>
                                            </p:txEl>
                                          </p:spTgt>
                                        </p:tgtEl>
                                      </p:cBhvr>
                                    </p:animEffect>
                                  </p:childTnLst>
                                </p:cTn>
                              </p:par>
                            </p:childTnLst>
                          </p:cTn>
                        </p:par>
                        <p:par>
                          <p:cTn id="88" fill="hold">
                            <p:stCondLst>
                              <p:cond delay="14000"/>
                            </p:stCondLst>
                            <p:childTnLst>
                              <p:par>
                                <p:cTn id="89" presetID="10" presetClass="entr" presetSubtype="0" fill="hold" grpId="0" nodeType="afterEffect">
                                  <p:stCondLst>
                                    <p:cond delay="0"/>
                                  </p:stCondLst>
                                  <p:iterate type="lt">
                                    <p:tmPct val="10000"/>
                                  </p:iterate>
                                  <p:childTnLst>
                                    <p:set>
                                      <p:cBhvr>
                                        <p:cTn id="90" dur="1" fill="hold">
                                          <p:stCondLst>
                                            <p:cond delay="0"/>
                                          </p:stCondLst>
                                        </p:cTn>
                                        <p:tgtEl>
                                          <p:spTgt spid="70"/>
                                        </p:tgtEl>
                                        <p:attrNameLst>
                                          <p:attrName>style.visibility</p:attrName>
                                        </p:attrNameLst>
                                      </p:cBhvr>
                                      <p:to>
                                        <p:strVal val="visible"/>
                                      </p:to>
                                    </p:set>
                                    <p:animEffect transition="in" filter="fade">
                                      <p:cBhvr>
                                        <p:cTn id="9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9" grpId="0" animBg="1"/>
      <p:bldP spid="50" grpId="0" animBg="1"/>
      <p:bldP spid="51" grpId="0" animBg="1"/>
      <p:bldP spid="64" grpId="0"/>
      <p:bldP spid="65" grpId="0"/>
      <p:bldP spid="70" grpId="0"/>
      <p:bldP spid="74" grpId="0"/>
      <p:bldP spid="75" grpId="0"/>
      <p:bldP spid="79" grpId="0"/>
      <p:bldP spid="8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200400"/>
            <a:ext cx="9144000" cy="19431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4" name="文本框 3"/>
          <p:cNvSpPr txBox="1"/>
          <p:nvPr/>
        </p:nvSpPr>
        <p:spPr>
          <a:xfrm>
            <a:off x="739030" y="1154510"/>
            <a:ext cx="3831754" cy="3170099"/>
          </a:xfrm>
          <a:prstGeom prst="rect">
            <a:avLst/>
          </a:prstGeom>
          <a:noFill/>
        </p:spPr>
        <p:txBody>
          <a:bodyPr wrap="square" rtlCol="0">
            <a:spAutoFit/>
          </a:bodyPr>
          <a:lstStyle/>
          <a:p>
            <a:r>
              <a:rPr lang="en-US" altLang="zh-CN" sz="20000" b="1" dirty="0">
                <a:solidFill>
                  <a:srgbClr val="E94744"/>
                </a:solidFill>
                <a:effectLst>
                  <a:innerShdw blurRad="63500" dist="50800" dir="18900000">
                    <a:prstClr val="black">
                      <a:alpha val="50000"/>
                    </a:prstClr>
                  </a:innerShdw>
                </a:effectLst>
                <a:latin typeface="+mj-ea"/>
                <a:ea typeface="+mj-ea"/>
                <a:cs typeface="+mn-ea"/>
                <a:sym typeface="+mn-lt"/>
              </a:rPr>
              <a:t>02</a:t>
            </a:r>
            <a:endParaRPr lang="zh-CN" altLang="en-US" sz="20000" b="1" dirty="0">
              <a:solidFill>
                <a:srgbClr val="E94744"/>
              </a:solidFill>
              <a:effectLst>
                <a:innerShdw blurRad="63500" dist="50800" dir="18900000">
                  <a:prstClr val="black">
                    <a:alpha val="50000"/>
                  </a:prstClr>
                </a:innerShdw>
              </a:effectLst>
              <a:latin typeface="+mj-ea"/>
              <a:ea typeface="+mj-ea"/>
              <a:cs typeface="+mn-ea"/>
              <a:sym typeface="+mn-lt"/>
            </a:endParaRPr>
          </a:p>
        </p:txBody>
      </p:sp>
      <p:sp>
        <p:nvSpPr>
          <p:cNvPr id="5" name="TextBox 143"/>
          <p:cNvSpPr txBox="1"/>
          <p:nvPr/>
        </p:nvSpPr>
        <p:spPr>
          <a:xfrm>
            <a:off x="4703995" y="2398669"/>
            <a:ext cx="3292889" cy="809261"/>
          </a:xfrm>
          <a:prstGeom prst="rect">
            <a:avLst/>
          </a:prstGeom>
          <a:noFill/>
        </p:spPr>
        <p:txBody>
          <a:bodyPr wrap="none" rtlCol="0">
            <a:spAutoFit/>
          </a:bodyPr>
          <a:lstStyle/>
          <a:p>
            <a:pPr algn="ctr">
              <a:lnSpc>
                <a:spcPct val="130000"/>
              </a:lnSpc>
            </a:pPr>
            <a:r>
              <a:rPr lang="en-US" altLang="zh-CN" sz="4000" b="1" dirty="0">
                <a:solidFill>
                  <a:srgbClr val="009999"/>
                </a:solidFill>
                <a:effectLst>
                  <a:innerShdw blurRad="63500" dist="50800" dir="18900000">
                    <a:prstClr val="black">
                      <a:alpha val="50000"/>
                    </a:prstClr>
                  </a:innerShdw>
                </a:effectLst>
                <a:cs typeface="+mn-ea"/>
                <a:sym typeface="+mn-lt"/>
              </a:rPr>
              <a:t>Add title text</a:t>
            </a:r>
            <a:endParaRPr lang="zh-CN" altLang="en-US" sz="4000" b="1" dirty="0">
              <a:solidFill>
                <a:srgbClr val="009999"/>
              </a:solidFill>
              <a:effectLst>
                <a:innerShdw blurRad="63500" dist="50800" dir="18900000">
                  <a:prstClr val="black">
                    <a:alpha val="50000"/>
                  </a:prstClr>
                </a:innerShdw>
              </a:effectLst>
              <a:cs typeface="+mn-ea"/>
              <a:sym typeface="+mn-lt"/>
            </a:endParaRPr>
          </a:p>
        </p:txBody>
      </p:sp>
      <p:sp>
        <p:nvSpPr>
          <p:cNvPr id="7" name="椭圆 6"/>
          <p:cNvSpPr/>
          <p:nvPr/>
        </p:nvSpPr>
        <p:spPr>
          <a:xfrm>
            <a:off x="630671" y="3438591"/>
            <a:ext cx="267533" cy="267533"/>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23156" y="4562242"/>
            <a:ext cx="258791" cy="258791"/>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967216" y="4406966"/>
            <a:ext cx="414067" cy="414067"/>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25470" y="3910699"/>
            <a:ext cx="432591" cy="432591"/>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6646763" y="4743923"/>
            <a:ext cx="229548" cy="229548"/>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8203723" y="3910699"/>
            <a:ext cx="280152" cy="280152"/>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500"/>
                            </p:stCondLst>
                            <p:childTnLst>
                              <p:par>
                                <p:cTn id="35" presetID="12" presetClass="entr" presetSubtype="4"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p:tgtEl>
                                          <p:spTgt spid="5"/>
                                        </p:tgtEl>
                                        <p:attrNameLst>
                                          <p:attrName>ppt_y</p:attrName>
                                        </p:attrNameLst>
                                      </p:cBhvr>
                                      <p:tavLst>
                                        <p:tav tm="0">
                                          <p:val>
                                            <p:strVal val="#ppt_y+#ppt_h*1.125000"/>
                                          </p:val>
                                        </p:tav>
                                        <p:tav tm="100000">
                                          <p:val>
                                            <p:strVal val="#ppt_y"/>
                                          </p:val>
                                        </p:tav>
                                      </p:tavLst>
                                    </p:anim>
                                    <p:animEffect transition="in" filter="wipe(u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animBg="1"/>
      <p:bldP spid="9"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文本框 82"/>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87" name="文本框 86"/>
          <p:cNvSpPr txBox="1"/>
          <p:nvPr/>
        </p:nvSpPr>
        <p:spPr>
          <a:xfrm>
            <a:off x="1079500" y="360931"/>
            <a:ext cx="374131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89" name="组合 88"/>
          <p:cNvGrpSpPr/>
          <p:nvPr/>
        </p:nvGrpSpPr>
        <p:grpSpPr>
          <a:xfrm>
            <a:off x="296082" y="292100"/>
            <a:ext cx="599329" cy="599329"/>
            <a:chOff x="296082" y="292100"/>
            <a:chExt cx="599329" cy="599329"/>
          </a:xfrm>
        </p:grpSpPr>
        <p:sp>
          <p:nvSpPr>
            <p:cNvPr id="85" name="椭圆 84"/>
            <p:cNvSpPr/>
            <p:nvPr/>
          </p:nvSpPr>
          <p:spPr>
            <a:xfrm>
              <a:off x="296082" y="292100"/>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KSO_Shape"/>
            <p:cNvSpPr/>
            <p:nvPr/>
          </p:nvSpPr>
          <p:spPr bwMode="auto">
            <a:xfrm>
              <a:off x="429458" y="441640"/>
              <a:ext cx="340536" cy="324644"/>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rgbClr val="00928B"/>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90" name="AutoShape 3"/>
          <p:cNvSpPr>
            <a:spLocks noChangeAspect="1" noChangeArrowheads="1" noTextEdit="1"/>
          </p:cNvSpPr>
          <p:nvPr/>
        </p:nvSpPr>
        <p:spPr bwMode="auto">
          <a:xfrm>
            <a:off x="824164" y="2320946"/>
            <a:ext cx="2684027" cy="224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a:cs typeface="+mn-ea"/>
              <a:sym typeface="+mn-lt"/>
            </a:endParaRPr>
          </a:p>
        </p:txBody>
      </p:sp>
      <p:grpSp>
        <p:nvGrpSpPr>
          <p:cNvPr id="91" name="Group 27"/>
          <p:cNvGrpSpPr/>
          <p:nvPr/>
        </p:nvGrpSpPr>
        <p:grpSpPr>
          <a:xfrm>
            <a:off x="825697" y="3328417"/>
            <a:ext cx="2370968" cy="1237661"/>
            <a:chOff x="1100930" y="4437888"/>
            <a:chExt cx="3161290" cy="1650215"/>
          </a:xfrm>
          <a:effectLst>
            <a:outerShdw blurRad="444500" dist="190500" dir="8100000" algn="tr" rotWithShape="0">
              <a:prstClr val="black">
                <a:alpha val="40000"/>
              </a:prstClr>
            </a:outerShdw>
          </a:effectLst>
        </p:grpSpPr>
        <p:sp>
          <p:nvSpPr>
            <p:cNvPr id="92" name="Freeform 5"/>
            <p:cNvSpPr/>
            <p:nvPr/>
          </p:nvSpPr>
          <p:spPr bwMode="auto">
            <a:xfrm>
              <a:off x="1100930" y="4741740"/>
              <a:ext cx="3161290" cy="1346363"/>
            </a:xfrm>
            <a:custGeom>
              <a:avLst/>
              <a:gdLst>
                <a:gd name="T0" fmla="*/ 0 w 3090"/>
                <a:gd name="T1" fmla="*/ 359 h 1316"/>
                <a:gd name="T2" fmla="*/ 1485 w 3090"/>
                <a:gd name="T3" fmla="*/ 1316 h 1316"/>
                <a:gd name="T4" fmla="*/ 3090 w 3090"/>
                <a:gd name="T5" fmla="*/ 891 h 1316"/>
                <a:gd name="T6" fmla="*/ 1615 w 3090"/>
                <a:gd name="T7" fmla="*/ 0 h 1316"/>
                <a:gd name="T8" fmla="*/ 0 w 3090"/>
                <a:gd name="T9" fmla="*/ 359 h 1316"/>
              </a:gdLst>
              <a:ahLst/>
              <a:cxnLst>
                <a:cxn ang="0">
                  <a:pos x="T0" y="T1"/>
                </a:cxn>
                <a:cxn ang="0">
                  <a:pos x="T2" y="T3"/>
                </a:cxn>
                <a:cxn ang="0">
                  <a:pos x="T4" y="T5"/>
                </a:cxn>
                <a:cxn ang="0">
                  <a:pos x="T6" y="T7"/>
                </a:cxn>
                <a:cxn ang="0">
                  <a:pos x="T8" y="T9"/>
                </a:cxn>
              </a:cxnLst>
              <a:rect l="0" t="0" r="r" b="b"/>
              <a:pathLst>
                <a:path w="3090" h="1316">
                  <a:moveTo>
                    <a:pt x="0" y="359"/>
                  </a:moveTo>
                  <a:lnTo>
                    <a:pt x="1485" y="1316"/>
                  </a:lnTo>
                  <a:lnTo>
                    <a:pt x="3090" y="891"/>
                  </a:lnTo>
                  <a:lnTo>
                    <a:pt x="1615" y="0"/>
                  </a:lnTo>
                  <a:lnTo>
                    <a:pt x="0" y="35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3" name="Freeform 6"/>
            <p:cNvSpPr/>
            <p:nvPr/>
          </p:nvSpPr>
          <p:spPr bwMode="auto">
            <a:xfrm>
              <a:off x="1100930" y="4806194"/>
              <a:ext cx="1519261" cy="1281909"/>
            </a:xfrm>
            <a:custGeom>
              <a:avLst/>
              <a:gdLst>
                <a:gd name="T0" fmla="*/ 0 w 1485"/>
                <a:gd name="T1" fmla="*/ 0 h 1253"/>
                <a:gd name="T2" fmla="*/ 0 w 1485"/>
                <a:gd name="T3" fmla="*/ 296 h 1253"/>
                <a:gd name="T4" fmla="*/ 1485 w 1485"/>
                <a:gd name="T5" fmla="*/ 1253 h 1253"/>
                <a:gd name="T6" fmla="*/ 1485 w 1485"/>
                <a:gd name="T7" fmla="*/ 954 h 1253"/>
                <a:gd name="T8" fmla="*/ 0 w 1485"/>
                <a:gd name="T9" fmla="*/ 0 h 1253"/>
              </a:gdLst>
              <a:ahLst/>
              <a:cxnLst>
                <a:cxn ang="0">
                  <a:pos x="T0" y="T1"/>
                </a:cxn>
                <a:cxn ang="0">
                  <a:pos x="T2" y="T3"/>
                </a:cxn>
                <a:cxn ang="0">
                  <a:pos x="T4" y="T5"/>
                </a:cxn>
                <a:cxn ang="0">
                  <a:pos x="T6" y="T7"/>
                </a:cxn>
                <a:cxn ang="0">
                  <a:pos x="T8" y="T9"/>
                </a:cxn>
              </a:cxnLst>
              <a:rect l="0" t="0" r="r" b="b"/>
              <a:pathLst>
                <a:path w="1485" h="1253">
                  <a:moveTo>
                    <a:pt x="0" y="0"/>
                  </a:moveTo>
                  <a:lnTo>
                    <a:pt x="0" y="296"/>
                  </a:lnTo>
                  <a:lnTo>
                    <a:pt x="1485" y="1253"/>
                  </a:lnTo>
                  <a:lnTo>
                    <a:pt x="1485" y="954"/>
                  </a:lnTo>
                  <a:lnTo>
                    <a:pt x="0" y="0"/>
                  </a:lnTo>
                  <a:close/>
                </a:path>
              </a:pathLst>
            </a:custGeom>
            <a:solidFill>
              <a:srgbClr val="CC3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4" name="Freeform 7"/>
            <p:cNvSpPr/>
            <p:nvPr/>
          </p:nvSpPr>
          <p:spPr bwMode="auto">
            <a:xfrm>
              <a:off x="2620191" y="5368883"/>
              <a:ext cx="1549953" cy="683412"/>
            </a:xfrm>
            <a:custGeom>
              <a:avLst/>
              <a:gdLst>
                <a:gd name="T0" fmla="*/ 1515 w 1515"/>
                <a:gd name="T1" fmla="*/ 259 h 668"/>
                <a:gd name="T2" fmla="*/ 1515 w 1515"/>
                <a:gd name="T3" fmla="*/ 0 h 668"/>
                <a:gd name="T4" fmla="*/ 0 w 1515"/>
                <a:gd name="T5" fmla="*/ 404 h 668"/>
                <a:gd name="T6" fmla="*/ 0 w 1515"/>
                <a:gd name="T7" fmla="*/ 668 h 668"/>
                <a:gd name="T8" fmla="*/ 1515 w 1515"/>
                <a:gd name="T9" fmla="*/ 259 h 668"/>
              </a:gdLst>
              <a:ahLst/>
              <a:cxnLst>
                <a:cxn ang="0">
                  <a:pos x="T0" y="T1"/>
                </a:cxn>
                <a:cxn ang="0">
                  <a:pos x="T2" y="T3"/>
                </a:cxn>
                <a:cxn ang="0">
                  <a:pos x="T4" y="T5"/>
                </a:cxn>
                <a:cxn ang="0">
                  <a:pos x="T6" y="T7"/>
                </a:cxn>
                <a:cxn ang="0">
                  <a:pos x="T8" y="T9"/>
                </a:cxn>
              </a:cxnLst>
              <a:rect l="0" t="0" r="r" b="b"/>
              <a:pathLst>
                <a:path w="1515" h="668">
                  <a:moveTo>
                    <a:pt x="1515" y="259"/>
                  </a:moveTo>
                  <a:lnTo>
                    <a:pt x="1515" y="0"/>
                  </a:lnTo>
                  <a:lnTo>
                    <a:pt x="0" y="404"/>
                  </a:lnTo>
                  <a:lnTo>
                    <a:pt x="0" y="668"/>
                  </a:lnTo>
                  <a:lnTo>
                    <a:pt x="1515" y="25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5" name="Freeform 8"/>
            <p:cNvSpPr/>
            <p:nvPr/>
          </p:nvSpPr>
          <p:spPr bwMode="auto">
            <a:xfrm>
              <a:off x="1100930" y="4437888"/>
              <a:ext cx="3161290" cy="1344317"/>
            </a:xfrm>
            <a:custGeom>
              <a:avLst/>
              <a:gdLst>
                <a:gd name="T0" fmla="*/ 0 w 3090"/>
                <a:gd name="T1" fmla="*/ 360 h 1314"/>
                <a:gd name="T2" fmla="*/ 1485 w 3090"/>
                <a:gd name="T3" fmla="*/ 1314 h 1314"/>
                <a:gd name="T4" fmla="*/ 3090 w 3090"/>
                <a:gd name="T5" fmla="*/ 892 h 1314"/>
                <a:gd name="T6" fmla="*/ 1615 w 3090"/>
                <a:gd name="T7" fmla="*/ 0 h 1314"/>
                <a:gd name="T8" fmla="*/ 0 w 3090"/>
                <a:gd name="T9" fmla="*/ 360 h 1314"/>
              </a:gdLst>
              <a:ahLst/>
              <a:cxnLst>
                <a:cxn ang="0">
                  <a:pos x="T0" y="T1"/>
                </a:cxn>
                <a:cxn ang="0">
                  <a:pos x="T2" y="T3"/>
                </a:cxn>
                <a:cxn ang="0">
                  <a:pos x="T4" y="T5"/>
                </a:cxn>
                <a:cxn ang="0">
                  <a:pos x="T6" y="T7"/>
                </a:cxn>
                <a:cxn ang="0">
                  <a:pos x="T8" y="T9"/>
                </a:cxn>
              </a:cxnLst>
              <a:rect l="0" t="0" r="r" b="b"/>
              <a:pathLst>
                <a:path w="3090" h="1314">
                  <a:moveTo>
                    <a:pt x="0" y="360"/>
                  </a:moveTo>
                  <a:lnTo>
                    <a:pt x="1485" y="1314"/>
                  </a:lnTo>
                  <a:lnTo>
                    <a:pt x="3090" y="892"/>
                  </a:lnTo>
                  <a:lnTo>
                    <a:pt x="1615" y="0"/>
                  </a:lnTo>
                  <a:lnTo>
                    <a:pt x="0" y="360"/>
                  </a:lnTo>
                  <a:close/>
                </a:path>
              </a:pathLst>
            </a:custGeom>
            <a:solidFill>
              <a:srgbClr val="F174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96" name="Group 29"/>
          <p:cNvGrpSpPr/>
          <p:nvPr/>
        </p:nvGrpSpPr>
        <p:grpSpPr>
          <a:xfrm>
            <a:off x="999108" y="3150402"/>
            <a:ext cx="2370968" cy="1236127"/>
            <a:chOff x="1332144" y="4200535"/>
            <a:chExt cx="3161290" cy="1648169"/>
          </a:xfrm>
          <a:effectLst>
            <a:outerShdw blurRad="444500" dist="190500" dir="8100000" algn="tr" rotWithShape="0">
              <a:prstClr val="black">
                <a:alpha val="40000"/>
              </a:prstClr>
            </a:outerShdw>
          </a:effectLst>
        </p:grpSpPr>
        <p:sp>
          <p:nvSpPr>
            <p:cNvPr id="97" name="Freeform 9"/>
            <p:cNvSpPr/>
            <p:nvPr/>
          </p:nvSpPr>
          <p:spPr bwMode="auto">
            <a:xfrm>
              <a:off x="1332144" y="4503364"/>
              <a:ext cx="3161290" cy="1345340"/>
            </a:xfrm>
            <a:custGeom>
              <a:avLst/>
              <a:gdLst>
                <a:gd name="T0" fmla="*/ 0 w 3090"/>
                <a:gd name="T1" fmla="*/ 360 h 1315"/>
                <a:gd name="T2" fmla="*/ 1485 w 3090"/>
                <a:gd name="T3" fmla="*/ 1315 h 1315"/>
                <a:gd name="T4" fmla="*/ 3090 w 3090"/>
                <a:gd name="T5" fmla="*/ 891 h 1315"/>
                <a:gd name="T6" fmla="*/ 1615 w 3090"/>
                <a:gd name="T7" fmla="*/ 0 h 1315"/>
                <a:gd name="T8" fmla="*/ 0 w 3090"/>
                <a:gd name="T9" fmla="*/ 360 h 1315"/>
              </a:gdLst>
              <a:ahLst/>
              <a:cxnLst>
                <a:cxn ang="0">
                  <a:pos x="T0" y="T1"/>
                </a:cxn>
                <a:cxn ang="0">
                  <a:pos x="T2" y="T3"/>
                </a:cxn>
                <a:cxn ang="0">
                  <a:pos x="T4" y="T5"/>
                </a:cxn>
                <a:cxn ang="0">
                  <a:pos x="T6" y="T7"/>
                </a:cxn>
                <a:cxn ang="0">
                  <a:pos x="T8" y="T9"/>
                </a:cxn>
              </a:cxnLst>
              <a:rect l="0" t="0" r="r" b="b"/>
              <a:pathLst>
                <a:path w="3090" h="1315">
                  <a:moveTo>
                    <a:pt x="0" y="360"/>
                  </a:moveTo>
                  <a:lnTo>
                    <a:pt x="1485" y="1315"/>
                  </a:lnTo>
                  <a:lnTo>
                    <a:pt x="3090" y="891"/>
                  </a:lnTo>
                  <a:lnTo>
                    <a:pt x="1615" y="0"/>
                  </a:lnTo>
                  <a:lnTo>
                    <a:pt x="0" y="36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8" name="Freeform 10"/>
            <p:cNvSpPr/>
            <p:nvPr/>
          </p:nvSpPr>
          <p:spPr bwMode="auto">
            <a:xfrm>
              <a:off x="1332144" y="4567818"/>
              <a:ext cx="1519261" cy="1280886"/>
            </a:xfrm>
            <a:custGeom>
              <a:avLst/>
              <a:gdLst>
                <a:gd name="T0" fmla="*/ 0 w 1485"/>
                <a:gd name="T1" fmla="*/ 0 h 1252"/>
                <a:gd name="T2" fmla="*/ 0 w 1485"/>
                <a:gd name="T3" fmla="*/ 297 h 1252"/>
                <a:gd name="T4" fmla="*/ 1485 w 1485"/>
                <a:gd name="T5" fmla="*/ 1252 h 1252"/>
                <a:gd name="T6" fmla="*/ 1485 w 1485"/>
                <a:gd name="T7" fmla="*/ 955 h 1252"/>
                <a:gd name="T8" fmla="*/ 0 w 1485"/>
                <a:gd name="T9" fmla="*/ 0 h 1252"/>
              </a:gdLst>
              <a:ahLst/>
              <a:cxnLst>
                <a:cxn ang="0">
                  <a:pos x="T0" y="T1"/>
                </a:cxn>
                <a:cxn ang="0">
                  <a:pos x="T2" y="T3"/>
                </a:cxn>
                <a:cxn ang="0">
                  <a:pos x="T4" y="T5"/>
                </a:cxn>
                <a:cxn ang="0">
                  <a:pos x="T6" y="T7"/>
                </a:cxn>
                <a:cxn ang="0">
                  <a:pos x="T8" y="T9"/>
                </a:cxn>
              </a:cxnLst>
              <a:rect l="0" t="0" r="r" b="b"/>
              <a:pathLst>
                <a:path w="1485" h="1252">
                  <a:moveTo>
                    <a:pt x="0" y="0"/>
                  </a:moveTo>
                  <a:lnTo>
                    <a:pt x="0" y="297"/>
                  </a:lnTo>
                  <a:lnTo>
                    <a:pt x="1485" y="1252"/>
                  </a:lnTo>
                  <a:lnTo>
                    <a:pt x="1485" y="955"/>
                  </a:lnTo>
                  <a:lnTo>
                    <a:pt x="0" y="0"/>
                  </a:lnTo>
                  <a:close/>
                </a:path>
              </a:pathLst>
            </a:custGeom>
            <a:solidFill>
              <a:srgbClr val="0033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9" name="Freeform 11"/>
            <p:cNvSpPr/>
            <p:nvPr/>
          </p:nvSpPr>
          <p:spPr bwMode="auto">
            <a:xfrm>
              <a:off x="2851405" y="5129484"/>
              <a:ext cx="1549953" cy="683412"/>
            </a:xfrm>
            <a:custGeom>
              <a:avLst/>
              <a:gdLst>
                <a:gd name="T0" fmla="*/ 1515 w 1515"/>
                <a:gd name="T1" fmla="*/ 259 h 668"/>
                <a:gd name="T2" fmla="*/ 1515 w 1515"/>
                <a:gd name="T3" fmla="*/ 0 h 668"/>
                <a:gd name="T4" fmla="*/ 0 w 1515"/>
                <a:gd name="T5" fmla="*/ 406 h 668"/>
                <a:gd name="T6" fmla="*/ 0 w 1515"/>
                <a:gd name="T7" fmla="*/ 668 h 668"/>
                <a:gd name="T8" fmla="*/ 1515 w 1515"/>
                <a:gd name="T9" fmla="*/ 259 h 668"/>
              </a:gdLst>
              <a:ahLst/>
              <a:cxnLst>
                <a:cxn ang="0">
                  <a:pos x="T0" y="T1"/>
                </a:cxn>
                <a:cxn ang="0">
                  <a:pos x="T2" y="T3"/>
                </a:cxn>
                <a:cxn ang="0">
                  <a:pos x="T4" y="T5"/>
                </a:cxn>
                <a:cxn ang="0">
                  <a:pos x="T6" y="T7"/>
                </a:cxn>
                <a:cxn ang="0">
                  <a:pos x="T8" y="T9"/>
                </a:cxn>
              </a:cxnLst>
              <a:rect l="0" t="0" r="r" b="b"/>
              <a:pathLst>
                <a:path w="1515" h="668">
                  <a:moveTo>
                    <a:pt x="1515" y="259"/>
                  </a:moveTo>
                  <a:lnTo>
                    <a:pt x="1515" y="0"/>
                  </a:lnTo>
                  <a:lnTo>
                    <a:pt x="0" y="406"/>
                  </a:lnTo>
                  <a:lnTo>
                    <a:pt x="0" y="668"/>
                  </a:lnTo>
                  <a:lnTo>
                    <a:pt x="1515" y="25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0" name="Freeform 12"/>
            <p:cNvSpPr/>
            <p:nvPr/>
          </p:nvSpPr>
          <p:spPr bwMode="auto">
            <a:xfrm>
              <a:off x="1332144" y="4200535"/>
              <a:ext cx="3161290" cy="1344317"/>
            </a:xfrm>
            <a:custGeom>
              <a:avLst/>
              <a:gdLst>
                <a:gd name="T0" fmla="*/ 0 w 3090"/>
                <a:gd name="T1" fmla="*/ 359 h 1314"/>
                <a:gd name="T2" fmla="*/ 1485 w 3090"/>
                <a:gd name="T3" fmla="*/ 1314 h 1314"/>
                <a:gd name="T4" fmla="*/ 3090 w 3090"/>
                <a:gd name="T5" fmla="*/ 890 h 1314"/>
                <a:gd name="T6" fmla="*/ 1615 w 3090"/>
                <a:gd name="T7" fmla="*/ 0 h 1314"/>
                <a:gd name="T8" fmla="*/ 0 w 3090"/>
                <a:gd name="T9" fmla="*/ 359 h 1314"/>
              </a:gdLst>
              <a:ahLst/>
              <a:cxnLst>
                <a:cxn ang="0">
                  <a:pos x="T0" y="T1"/>
                </a:cxn>
                <a:cxn ang="0">
                  <a:pos x="T2" y="T3"/>
                </a:cxn>
                <a:cxn ang="0">
                  <a:pos x="T4" y="T5"/>
                </a:cxn>
                <a:cxn ang="0">
                  <a:pos x="T6" y="T7"/>
                </a:cxn>
                <a:cxn ang="0">
                  <a:pos x="T8" y="T9"/>
                </a:cxn>
              </a:cxnLst>
              <a:rect l="0" t="0" r="r" b="b"/>
              <a:pathLst>
                <a:path w="3090" h="1314">
                  <a:moveTo>
                    <a:pt x="0" y="359"/>
                  </a:moveTo>
                  <a:lnTo>
                    <a:pt x="1485" y="1314"/>
                  </a:lnTo>
                  <a:lnTo>
                    <a:pt x="3090" y="890"/>
                  </a:lnTo>
                  <a:lnTo>
                    <a:pt x="1615" y="0"/>
                  </a:lnTo>
                  <a:lnTo>
                    <a:pt x="0" y="359"/>
                  </a:lnTo>
                  <a:close/>
                </a:path>
              </a:pathLst>
            </a:custGeom>
            <a:solidFill>
              <a:srgbClr val="015A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101" name="Group 50"/>
          <p:cNvGrpSpPr/>
          <p:nvPr/>
        </p:nvGrpSpPr>
        <p:grpSpPr>
          <a:xfrm>
            <a:off x="833371" y="2759076"/>
            <a:ext cx="2370968" cy="1236128"/>
            <a:chOff x="1111161" y="3678768"/>
            <a:chExt cx="3161290" cy="1648170"/>
          </a:xfrm>
          <a:effectLst>
            <a:outerShdw blurRad="444500" dist="190500" dir="8100000" algn="tr" rotWithShape="0">
              <a:prstClr val="black">
                <a:alpha val="40000"/>
              </a:prstClr>
            </a:outerShdw>
          </a:effectLst>
        </p:grpSpPr>
        <p:sp>
          <p:nvSpPr>
            <p:cNvPr id="102" name="Freeform 13"/>
            <p:cNvSpPr/>
            <p:nvPr/>
          </p:nvSpPr>
          <p:spPr bwMode="auto">
            <a:xfrm>
              <a:off x="1111161" y="3982621"/>
              <a:ext cx="3161290" cy="1344317"/>
            </a:xfrm>
            <a:custGeom>
              <a:avLst/>
              <a:gdLst>
                <a:gd name="T0" fmla="*/ 0 w 3090"/>
                <a:gd name="T1" fmla="*/ 359 h 1314"/>
                <a:gd name="T2" fmla="*/ 1485 w 3090"/>
                <a:gd name="T3" fmla="*/ 1314 h 1314"/>
                <a:gd name="T4" fmla="*/ 3090 w 3090"/>
                <a:gd name="T5" fmla="*/ 890 h 1314"/>
                <a:gd name="T6" fmla="*/ 1616 w 3090"/>
                <a:gd name="T7" fmla="*/ 0 h 1314"/>
                <a:gd name="T8" fmla="*/ 0 w 3090"/>
                <a:gd name="T9" fmla="*/ 359 h 1314"/>
              </a:gdLst>
              <a:ahLst/>
              <a:cxnLst>
                <a:cxn ang="0">
                  <a:pos x="T0" y="T1"/>
                </a:cxn>
                <a:cxn ang="0">
                  <a:pos x="T2" y="T3"/>
                </a:cxn>
                <a:cxn ang="0">
                  <a:pos x="T4" y="T5"/>
                </a:cxn>
                <a:cxn ang="0">
                  <a:pos x="T6" y="T7"/>
                </a:cxn>
                <a:cxn ang="0">
                  <a:pos x="T8" y="T9"/>
                </a:cxn>
              </a:cxnLst>
              <a:rect l="0" t="0" r="r" b="b"/>
              <a:pathLst>
                <a:path w="3090" h="1314">
                  <a:moveTo>
                    <a:pt x="0" y="359"/>
                  </a:moveTo>
                  <a:lnTo>
                    <a:pt x="1485" y="1314"/>
                  </a:lnTo>
                  <a:lnTo>
                    <a:pt x="3090" y="890"/>
                  </a:lnTo>
                  <a:lnTo>
                    <a:pt x="1616" y="0"/>
                  </a:lnTo>
                  <a:lnTo>
                    <a:pt x="0" y="35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3" name="Freeform 14"/>
            <p:cNvSpPr/>
            <p:nvPr/>
          </p:nvSpPr>
          <p:spPr bwMode="auto">
            <a:xfrm>
              <a:off x="1111161" y="4047074"/>
              <a:ext cx="1519261" cy="1279863"/>
            </a:xfrm>
            <a:custGeom>
              <a:avLst/>
              <a:gdLst>
                <a:gd name="T0" fmla="*/ 0 w 1485"/>
                <a:gd name="T1" fmla="*/ 0 h 1251"/>
                <a:gd name="T2" fmla="*/ 0 w 1485"/>
                <a:gd name="T3" fmla="*/ 296 h 1251"/>
                <a:gd name="T4" fmla="*/ 1485 w 1485"/>
                <a:gd name="T5" fmla="*/ 1251 h 1251"/>
                <a:gd name="T6" fmla="*/ 1485 w 1485"/>
                <a:gd name="T7" fmla="*/ 954 h 1251"/>
                <a:gd name="T8" fmla="*/ 0 w 1485"/>
                <a:gd name="T9" fmla="*/ 0 h 1251"/>
              </a:gdLst>
              <a:ahLst/>
              <a:cxnLst>
                <a:cxn ang="0">
                  <a:pos x="T0" y="T1"/>
                </a:cxn>
                <a:cxn ang="0">
                  <a:pos x="T2" y="T3"/>
                </a:cxn>
                <a:cxn ang="0">
                  <a:pos x="T4" y="T5"/>
                </a:cxn>
                <a:cxn ang="0">
                  <a:pos x="T6" y="T7"/>
                </a:cxn>
                <a:cxn ang="0">
                  <a:pos x="T8" y="T9"/>
                </a:cxn>
              </a:cxnLst>
              <a:rect l="0" t="0" r="r" b="b"/>
              <a:pathLst>
                <a:path w="1485" h="1251">
                  <a:moveTo>
                    <a:pt x="0" y="0"/>
                  </a:moveTo>
                  <a:lnTo>
                    <a:pt x="0" y="296"/>
                  </a:lnTo>
                  <a:lnTo>
                    <a:pt x="1485" y="1251"/>
                  </a:lnTo>
                  <a:lnTo>
                    <a:pt x="1485" y="954"/>
                  </a:lnTo>
                  <a:lnTo>
                    <a:pt x="0" y="0"/>
                  </a:lnTo>
                  <a:close/>
                </a:path>
              </a:pathLst>
            </a:custGeom>
            <a:solidFill>
              <a:srgbClr val="D43C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4" name="Freeform 15"/>
            <p:cNvSpPr/>
            <p:nvPr/>
          </p:nvSpPr>
          <p:spPr bwMode="auto">
            <a:xfrm>
              <a:off x="2630422" y="4607718"/>
              <a:ext cx="1549953" cy="684435"/>
            </a:xfrm>
            <a:custGeom>
              <a:avLst/>
              <a:gdLst>
                <a:gd name="T0" fmla="*/ 1515 w 1515"/>
                <a:gd name="T1" fmla="*/ 260 h 669"/>
                <a:gd name="T2" fmla="*/ 1515 w 1515"/>
                <a:gd name="T3" fmla="*/ 0 h 669"/>
                <a:gd name="T4" fmla="*/ 0 w 1515"/>
                <a:gd name="T5" fmla="*/ 406 h 669"/>
                <a:gd name="T6" fmla="*/ 0 w 1515"/>
                <a:gd name="T7" fmla="*/ 669 h 669"/>
                <a:gd name="T8" fmla="*/ 1515 w 1515"/>
                <a:gd name="T9" fmla="*/ 260 h 669"/>
              </a:gdLst>
              <a:ahLst/>
              <a:cxnLst>
                <a:cxn ang="0">
                  <a:pos x="T0" y="T1"/>
                </a:cxn>
                <a:cxn ang="0">
                  <a:pos x="T2" y="T3"/>
                </a:cxn>
                <a:cxn ang="0">
                  <a:pos x="T4" y="T5"/>
                </a:cxn>
                <a:cxn ang="0">
                  <a:pos x="T6" y="T7"/>
                </a:cxn>
                <a:cxn ang="0">
                  <a:pos x="T8" y="T9"/>
                </a:cxn>
              </a:cxnLst>
              <a:rect l="0" t="0" r="r" b="b"/>
              <a:pathLst>
                <a:path w="1515" h="669">
                  <a:moveTo>
                    <a:pt x="1515" y="260"/>
                  </a:moveTo>
                  <a:lnTo>
                    <a:pt x="1515" y="0"/>
                  </a:lnTo>
                  <a:lnTo>
                    <a:pt x="0" y="406"/>
                  </a:lnTo>
                  <a:lnTo>
                    <a:pt x="0" y="669"/>
                  </a:lnTo>
                  <a:lnTo>
                    <a:pt x="1515" y="26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5" name="Freeform 16"/>
            <p:cNvSpPr/>
            <p:nvPr/>
          </p:nvSpPr>
          <p:spPr bwMode="auto">
            <a:xfrm>
              <a:off x="1111161" y="3678768"/>
              <a:ext cx="3161290" cy="1344317"/>
            </a:xfrm>
            <a:custGeom>
              <a:avLst/>
              <a:gdLst>
                <a:gd name="T0" fmla="*/ 0 w 3090"/>
                <a:gd name="T1" fmla="*/ 360 h 1314"/>
                <a:gd name="T2" fmla="*/ 1485 w 3090"/>
                <a:gd name="T3" fmla="*/ 1314 h 1314"/>
                <a:gd name="T4" fmla="*/ 3090 w 3090"/>
                <a:gd name="T5" fmla="*/ 890 h 1314"/>
                <a:gd name="T6" fmla="*/ 1616 w 3090"/>
                <a:gd name="T7" fmla="*/ 0 h 1314"/>
                <a:gd name="T8" fmla="*/ 0 w 3090"/>
                <a:gd name="T9" fmla="*/ 360 h 1314"/>
              </a:gdLst>
              <a:ahLst/>
              <a:cxnLst>
                <a:cxn ang="0">
                  <a:pos x="T0" y="T1"/>
                </a:cxn>
                <a:cxn ang="0">
                  <a:pos x="T2" y="T3"/>
                </a:cxn>
                <a:cxn ang="0">
                  <a:pos x="T4" y="T5"/>
                </a:cxn>
                <a:cxn ang="0">
                  <a:pos x="T6" y="T7"/>
                </a:cxn>
                <a:cxn ang="0">
                  <a:pos x="T8" y="T9"/>
                </a:cxn>
              </a:cxnLst>
              <a:rect l="0" t="0" r="r" b="b"/>
              <a:pathLst>
                <a:path w="3090" h="1314">
                  <a:moveTo>
                    <a:pt x="0" y="360"/>
                  </a:moveTo>
                  <a:lnTo>
                    <a:pt x="1485" y="1314"/>
                  </a:lnTo>
                  <a:lnTo>
                    <a:pt x="3090" y="890"/>
                  </a:lnTo>
                  <a:lnTo>
                    <a:pt x="1616" y="0"/>
                  </a:lnTo>
                  <a:lnTo>
                    <a:pt x="0" y="360"/>
                  </a:lnTo>
                  <a:close/>
                </a:path>
              </a:pathLst>
            </a:custGeom>
            <a:solidFill>
              <a:srgbClr val="E947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106" name="Group 51"/>
          <p:cNvGrpSpPr/>
          <p:nvPr/>
        </p:nvGrpSpPr>
        <p:grpSpPr>
          <a:xfrm>
            <a:off x="973787" y="2503564"/>
            <a:ext cx="2370968" cy="1237662"/>
            <a:chOff x="1298383" y="3338085"/>
            <a:chExt cx="3161290" cy="1650216"/>
          </a:xfrm>
          <a:effectLst>
            <a:outerShdw blurRad="444500" dist="190500" dir="8100000" algn="tr" rotWithShape="0">
              <a:prstClr val="black">
                <a:alpha val="40000"/>
              </a:prstClr>
            </a:outerShdw>
          </a:effectLst>
        </p:grpSpPr>
        <p:sp>
          <p:nvSpPr>
            <p:cNvPr id="107" name="Freeform 17"/>
            <p:cNvSpPr/>
            <p:nvPr/>
          </p:nvSpPr>
          <p:spPr bwMode="auto">
            <a:xfrm>
              <a:off x="1298383" y="3641938"/>
              <a:ext cx="3161290" cy="1346363"/>
            </a:xfrm>
            <a:custGeom>
              <a:avLst/>
              <a:gdLst>
                <a:gd name="T0" fmla="*/ 0 w 3090"/>
                <a:gd name="T1" fmla="*/ 360 h 1316"/>
                <a:gd name="T2" fmla="*/ 1485 w 3090"/>
                <a:gd name="T3" fmla="*/ 1316 h 1316"/>
                <a:gd name="T4" fmla="*/ 3090 w 3090"/>
                <a:gd name="T5" fmla="*/ 892 h 1316"/>
                <a:gd name="T6" fmla="*/ 1615 w 3090"/>
                <a:gd name="T7" fmla="*/ 0 h 1316"/>
                <a:gd name="T8" fmla="*/ 0 w 3090"/>
                <a:gd name="T9" fmla="*/ 360 h 1316"/>
              </a:gdLst>
              <a:ahLst/>
              <a:cxnLst>
                <a:cxn ang="0">
                  <a:pos x="T0" y="T1"/>
                </a:cxn>
                <a:cxn ang="0">
                  <a:pos x="T2" y="T3"/>
                </a:cxn>
                <a:cxn ang="0">
                  <a:pos x="T4" y="T5"/>
                </a:cxn>
                <a:cxn ang="0">
                  <a:pos x="T6" y="T7"/>
                </a:cxn>
                <a:cxn ang="0">
                  <a:pos x="T8" y="T9"/>
                </a:cxn>
              </a:cxnLst>
              <a:rect l="0" t="0" r="r" b="b"/>
              <a:pathLst>
                <a:path w="3090" h="1316">
                  <a:moveTo>
                    <a:pt x="0" y="360"/>
                  </a:moveTo>
                  <a:lnTo>
                    <a:pt x="1485" y="1316"/>
                  </a:lnTo>
                  <a:lnTo>
                    <a:pt x="3090" y="892"/>
                  </a:lnTo>
                  <a:lnTo>
                    <a:pt x="1615" y="0"/>
                  </a:lnTo>
                  <a:lnTo>
                    <a:pt x="0" y="36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8" name="Freeform 18"/>
            <p:cNvSpPr/>
            <p:nvPr/>
          </p:nvSpPr>
          <p:spPr bwMode="auto">
            <a:xfrm>
              <a:off x="1298383" y="3706391"/>
              <a:ext cx="1519261" cy="1281909"/>
            </a:xfrm>
            <a:custGeom>
              <a:avLst/>
              <a:gdLst>
                <a:gd name="T0" fmla="*/ 0 w 1485"/>
                <a:gd name="T1" fmla="*/ 0 h 1253"/>
                <a:gd name="T2" fmla="*/ 0 w 1485"/>
                <a:gd name="T3" fmla="*/ 297 h 1253"/>
                <a:gd name="T4" fmla="*/ 1485 w 1485"/>
                <a:gd name="T5" fmla="*/ 1253 h 1253"/>
                <a:gd name="T6" fmla="*/ 1485 w 1485"/>
                <a:gd name="T7" fmla="*/ 955 h 1253"/>
                <a:gd name="T8" fmla="*/ 0 w 1485"/>
                <a:gd name="T9" fmla="*/ 0 h 1253"/>
              </a:gdLst>
              <a:ahLst/>
              <a:cxnLst>
                <a:cxn ang="0">
                  <a:pos x="T0" y="T1"/>
                </a:cxn>
                <a:cxn ang="0">
                  <a:pos x="T2" y="T3"/>
                </a:cxn>
                <a:cxn ang="0">
                  <a:pos x="T4" y="T5"/>
                </a:cxn>
                <a:cxn ang="0">
                  <a:pos x="T6" y="T7"/>
                </a:cxn>
                <a:cxn ang="0">
                  <a:pos x="T8" y="T9"/>
                </a:cxn>
              </a:cxnLst>
              <a:rect l="0" t="0" r="r" b="b"/>
              <a:pathLst>
                <a:path w="1485" h="1253">
                  <a:moveTo>
                    <a:pt x="0" y="0"/>
                  </a:moveTo>
                  <a:lnTo>
                    <a:pt x="0" y="297"/>
                  </a:lnTo>
                  <a:lnTo>
                    <a:pt x="1485" y="1253"/>
                  </a:lnTo>
                  <a:lnTo>
                    <a:pt x="1485" y="955"/>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9" name="Freeform 19"/>
            <p:cNvSpPr/>
            <p:nvPr/>
          </p:nvSpPr>
          <p:spPr bwMode="auto">
            <a:xfrm>
              <a:off x="2817644" y="4269081"/>
              <a:ext cx="1549953" cy="683412"/>
            </a:xfrm>
            <a:custGeom>
              <a:avLst/>
              <a:gdLst>
                <a:gd name="T0" fmla="*/ 1515 w 1515"/>
                <a:gd name="T1" fmla="*/ 259 h 668"/>
                <a:gd name="T2" fmla="*/ 1515 w 1515"/>
                <a:gd name="T3" fmla="*/ 0 h 668"/>
                <a:gd name="T4" fmla="*/ 0 w 1515"/>
                <a:gd name="T5" fmla="*/ 405 h 668"/>
                <a:gd name="T6" fmla="*/ 0 w 1515"/>
                <a:gd name="T7" fmla="*/ 668 h 668"/>
                <a:gd name="T8" fmla="*/ 1515 w 1515"/>
                <a:gd name="T9" fmla="*/ 259 h 668"/>
              </a:gdLst>
              <a:ahLst/>
              <a:cxnLst>
                <a:cxn ang="0">
                  <a:pos x="T0" y="T1"/>
                </a:cxn>
                <a:cxn ang="0">
                  <a:pos x="T2" y="T3"/>
                </a:cxn>
                <a:cxn ang="0">
                  <a:pos x="T4" y="T5"/>
                </a:cxn>
                <a:cxn ang="0">
                  <a:pos x="T6" y="T7"/>
                </a:cxn>
                <a:cxn ang="0">
                  <a:pos x="T8" y="T9"/>
                </a:cxn>
              </a:cxnLst>
              <a:rect l="0" t="0" r="r" b="b"/>
              <a:pathLst>
                <a:path w="1515" h="668">
                  <a:moveTo>
                    <a:pt x="1515" y="259"/>
                  </a:moveTo>
                  <a:lnTo>
                    <a:pt x="1515" y="0"/>
                  </a:lnTo>
                  <a:lnTo>
                    <a:pt x="0" y="405"/>
                  </a:lnTo>
                  <a:lnTo>
                    <a:pt x="0" y="668"/>
                  </a:lnTo>
                  <a:lnTo>
                    <a:pt x="1515" y="25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10" name="Freeform 20"/>
            <p:cNvSpPr/>
            <p:nvPr/>
          </p:nvSpPr>
          <p:spPr bwMode="auto">
            <a:xfrm>
              <a:off x="1298383" y="3338085"/>
              <a:ext cx="3161290" cy="1345340"/>
            </a:xfrm>
            <a:custGeom>
              <a:avLst/>
              <a:gdLst>
                <a:gd name="T0" fmla="*/ 0 w 3090"/>
                <a:gd name="T1" fmla="*/ 360 h 1315"/>
                <a:gd name="T2" fmla="*/ 1485 w 3090"/>
                <a:gd name="T3" fmla="*/ 1315 h 1315"/>
                <a:gd name="T4" fmla="*/ 3090 w 3090"/>
                <a:gd name="T5" fmla="*/ 892 h 1315"/>
                <a:gd name="T6" fmla="*/ 1615 w 3090"/>
                <a:gd name="T7" fmla="*/ 0 h 1315"/>
                <a:gd name="T8" fmla="*/ 0 w 3090"/>
                <a:gd name="T9" fmla="*/ 360 h 1315"/>
              </a:gdLst>
              <a:ahLst/>
              <a:cxnLst>
                <a:cxn ang="0">
                  <a:pos x="T0" y="T1"/>
                </a:cxn>
                <a:cxn ang="0">
                  <a:pos x="T2" y="T3"/>
                </a:cxn>
                <a:cxn ang="0">
                  <a:pos x="T4" y="T5"/>
                </a:cxn>
                <a:cxn ang="0">
                  <a:pos x="T6" y="T7"/>
                </a:cxn>
                <a:cxn ang="0">
                  <a:pos x="T8" y="T9"/>
                </a:cxn>
              </a:cxnLst>
              <a:rect l="0" t="0" r="r" b="b"/>
              <a:pathLst>
                <a:path w="3090" h="1315">
                  <a:moveTo>
                    <a:pt x="0" y="360"/>
                  </a:moveTo>
                  <a:lnTo>
                    <a:pt x="1485" y="1315"/>
                  </a:lnTo>
                  <a:lnTo>
                    <a:pt x="3090" y="892"/>
                  </a:lnTo>
                  <a:lnTo>
                    <a:pt x="1615" y="0"/>
                  </a:lnTo>
                  <a:lnTo>
                    <a:pt x="0" y="360"/>
                  </a:lnTo>
                  <a:close/>
                </a:path>
              </a:pathLst>
            </a:custGeom>
            <a:solidFill>
              <a:srgbClr val="F174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111" name="Group 52"/>
          <p:cNvGrpSpPr/>
          <p:nvPr/>
        </p:nvGrpSpPr>
        <p:grpSpPr>
          <a:xfrm>
            <a:off x="1139525" y="2319411"/>
            <a:ext cx="2369433" cy="1236894"/>
            <a:chOff x="1519366" y="3092548"/>
            <a:chExt cx="3159244" cy="1649192"/>
          </a:xfrm>
          <a:effectLst>
            <a:outerShdw blurRad="444500" dist="190500" dir="8100000" algn="tr" rotWithShape="0">
              <a:prstClr val="black">
                <a:alpha val="40000"/>
              </a:prstClr>
            </a:outerShdw>
          </a:effectLst>
        </p:grpSpPr>
        <p:sp>
          <p:nvSpPr>
            <p:cNvPr id="112" name="Freeform 21"/>
            <p:cNvSpPr/>
            <p:nvPr/>
          </p:nvSpPr>
          <p:spPr bwMode="auto">
            <a:xfrm>
              <a:off x="1519366" y="3396400"/>
              <a:ext cx="3159244" cy="1345340"/>
            </a:xfrm>
            <a:custGeom>
              <a:avLst/>
              <a:gdLst>
                <a:gd name="T0" fmla="*/ 0 w 3088"/>
                <a:gd name="T1" fmla="*/ 360 h 1315"/>
                <a:gd name="T2" fmla="*/ 1483 w 3088"/>
                <a:gd name="T3" fmla="*/ 1315 h 1315"/>
                <a:gd name="T4" fmla="*/ 3088 w 3088"/>
                <a:gd name="T5" fmla="*/ 892 h 1315"/>
                <a:gd name="T6" fmla="*/ 1614 w 3088"/>
                <a:gd name="T7" fmla="*/ 0 h 1315"/>
                <a:gd name="T8" fmla="*/ 0 w 3088"/>
                <a:gd name="T9" fmla="*/ 360 h 1315"/>
              </a:gdLst>
              <a:ahLst/>
              <a:cxnLst>
                <a:cxn ang="0">
                  <a:pos x="T0" y="T1"/>
                </a:cxn>
                <a:cxn ang="0">
                  <a:pos x="T2" y="T3"/>
                </a:cxn>
                <a:cxn ang="0">
                  <a:pos x="T4" y="T5"/>
                </a:cxn>
                <a:cxn ang="0">
                  <a:pos x="T6" y="T7"/>
                </a:cxn>
                <a:cxn ang="0">
                  <a:pos x="T8" y="T9"/>
                </a:cxn>
              </a:cxnLst>
              <a:rect l="0" t="0" r="r" b="b"/>
              <a:pathLst>
                <a:path w="3088" h="1315">
                  <a:moveTo>
                    <a:pt x="0" y="360"/>
                  </a:moveTo>
                  <a:lnTo>
                    <a:pt x="1483" y="1315"/>
                  </a:lnTo>
                  <a:lnTo>
                    <a:pt x="3088" y="892"/>
                  </a:lnTo>
                  <a:lnTo>
                    <a:pt x="1614" y="0"/>
                  </a:lnTo>
                  <a:lnTo>
                    <a:pt x="0" y="36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13" name="Freeform 22"/>
            <p:cNvSpPr/>
            <p:nvPr/>
          </p:nvSpPr>
          <p:spPr bwMode="auto">
            <a:xfrm>
              <a:off x="1519366" y="3460854"/>
              <a:ext cx="1517215" cy="1280886"/>
            </a:xfrm>
            <a:custGeom>
              <a:avLst/>
              <a:gdLst>
                <a:gd name="T0" fmla="*/ 0 w 1483"/>
                <a:gd name="T1" fmla="*/ 0 h 1252"/>
                <a:gd name="T2" fmla="*/ 0 w 1483"/>
                <a:gd name="T3" fmla="*/ 297 h 1252"/>
                <a:gd name="T4" fmla="*/ 1483 w 1483"/>
                <a:gd name="T5" fmla="*/ 1252 h 1252"/>
                <a:gd name="T6" fmla="*/ 1483 w 1483"/>
                <a:gd name="T7" fmla="*/ 955 h 1252"/>
                <a:gd name="T8" fmla="*/ 0 w 1483"/>
                <a:gd name="T9" fmla="*/ 0 h 1252"/>
              </a:gdLst>
              <a:ahLst/>
              <a:cxnLst>
                <a:cxn ang="0">
                  <a:pos x="T0" y="T1"/>
                </a:cxn>
                <a:cxn ang="0">
                  <a:pos x="T2" y="T3"/>
                </a:cxn>
                <a:cxn ang="0">
                  <a:pos x="T4" y="T5"/>
                </a:cxn>
                <a:cxn ang="0">
                  <a:pos x="T6" y="T7"/>
                </a:cxn>
                <a:cxn ang="0">
                  <a:pos x="T8" y="T9"/>
                </a:cxn>
              </a:cxnLst>
              <a:rect l="0" t="0" r="r" b="b"/>
              <a:pathLst>
                <a:path w="1483" h="1252">
                  <a:moveTo>
                    <a:pt x="0" y="0"/>
                  </a:moveTo>
                  <a:lnTo>
                    <a:pt x="0" y="297"/>
                  </a:lnTo>
                  <a:lnTo>
                    <a:pt x="1483" y="1252"/>
                  </a:lnTo>
                  <a:lnTo>
                    <a:pt x="1483" y="955"/>
                  </a:lnTo>
                  <a:lnTo>
                    <a:pt x="0" y="0"/>
                  </a:lnTo>
                  <a:close/>
                </a:path>
              </a:pathLst>
            </a:custGeom>
            <a:solidFill>
              <a:srgbClr val="0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14" name="Freeform 23"/>
            <p:cNvSpPr/>
            <p:nvPr/>
          </p:nvSpPr>
          <p:spPr bwMode="auto">
            <a:xfrm>
              <a:off x="3036581" y="4022520"/>
              <a:ext cx="1551999" cy="683412"/>
            </a:xfrm>
            <a:custGeom>
              <a:avLst/>
              <a:gdLst>
                <a:gd name="T0" fmla="*/ 1517 w 1517"/>
                <a:gd name="T1" fmla="*/ 259 h 668"/>
                <a:gd name="T2" fmla="*/ 1517 w 1517"/>
                <a:gd name="T3" fmla="*/ 0 h 668"/>
                <a:gd name="T4" fmla="*/ 0 w 1517"/>
                <a:gd name="T5" fmla="*/ 406 h 668"/>
                <a:gd name="T6" fmla="*/ 0 w 1517"/>
                <a:gd name="T7" fmla="*/ 668 h 668"/>
                <a:gd name="T8" fmla="*/ 1517 w 1517"/>
                <a:gd name="T9" fmla="*/ 259 h 668"/>
              </a:gdLst>
              <a:ahLst/>
              <a:cxnLst>
                <a:cxn ang="0">
                  <a:pos x="T0" y="T1"/>
                </a:cxn>
                <a:cxn ang="0">
                  <a:pos x="T2" y="T3"/>
                </a:cxn>
                <a:cxn ang="0">
                  <a:pos x="T4" y="T5"/>
                </a:cxn>
                <a:cxn ang="0">
                  <a:pos x="T6" y="T7"/>
                </a:cxn>
                <a:cxn ang="0">
                  <a:pos x="T8" y="T9"/>
                </a:cxn>
              </a:cxnLst>
              <a:rect l="0" t="0" r="r" b="b"/>
              <a:pathLst>
                <a:path w="1517" h="668">
                  <a:moveTo>
                    <a:pt x="1517" y="259"/>
                  </a:moveTo>
                  <a:lnTo>
                    <a:pt x="1517" y="0"/>
                  </a:lnTo>
                  <a:lnTo>
                    <a:pt x="0" y="406"/>
                  </a:lnTo>
                  <a:lnTo>
                    <a:pt x="0" y="668"/>
                  </a:lnTo>
                  <a:lnTo>
                    <a:pt x="1517" y="25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15" name="Freeform 24"/>
            <p:cNvSpPr/>
            <p:nvPr/>
          </p:nvSpPr>
          <p:spPr bwMode="auto">
            <a:xfrm>
              <a:off x="1519366" y="3092548"/>
              <a:ext cx="3159244" cy="1345340"/>
            </a:xfrm>
            <a:custGeom>
              <a:avLst/>
              <a:gdLst>
                <a:gd name="T0" fmla="*/ 0 w 3088"/>
                <a:gd name="T1" fmla="*/ 360 h 1315"/>
                <a:gd name="T2" fmla="*/ 1483 w 3088"/>
                <a:gd name="T3" fmla="*/ 1315 h 1315"/>
                <a:gd name="T4" fmla="*/ 3088 w 3088"/>
                <a:gd name="T5" fmla="*/ 892 h 1315"/>
                <a:gd name="T6" fmla="*/ 1614 w 3088"/>
                <a:gd name="T7" fmla="*/ 0 h 1315"/>
                <a:gd name="T8" fmla="*/ 0 w 3088"/>
                <a:gd name="T9" fmla="*/ 360 h 1315"/>
              </a:gdLst>
              <a:ahLst/>
              <a:cxnLst>
                <a:cxn ang="0">
                  <a:pos x="T0" y="T1"/>
                </a:cxn>
                <a:cxn ang="0">
                  <a:pos x="T2" y="T3"/>
                </a:cxn>
                <a:cxn ang="0">
                  <a:pos x="T4" y="T5"/>
                </a:cxn>
                <a:cxn ang="0">
                  <a:pos x="T6" y="T7"/>
                </a:cxn>
                <a:cxn ang="0">
                  <a:pos x="T8" y="T9"/>
                </a:cxn>
              </a:cxnLst>
              <a:rect l="0" t="0" r="r" b="b"/>
              <a:pathLst>
                <a:path w="3088" h="1315">
                  <a:moveTo>
                    <a:pt x="0" y="360"/>
                  </a:moveTo>
                  <a:lnTo>
                    <a:pt x="1483" y="1315"/>
                  </a:lnTo>
                  <a:lnTo>
                    <a:pt x="3088" y="892"/>
                  </a:lnTo>
                  <a:lnTo>
                    <a:pt x="1614" y="0"/>
                  </a:lnTo>
                  <a:lnTo>
                    <a:pt x="0" y="36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116" name="TextBox 82"/>
          <p:cNvSpPr txBox="1"/>
          <p:nvPr/>
        </p:nvSpPr>
        <p:spPr>
          <a:xfrm>
            <a:off x="4820812" y="2702971"/>
            <a:ext cx="1071447" cy="253916"/>
          </a:xfrm>
          <a:prstGeom prst="rect">
            <a:avLst/>
          </a:prstGeom>
          <a:noFill/>
        </p:spPr>
        <p:txBody>
          <a:bodyPr wrap="none" lIns="68580" tIns="34290" rIns="68580" bIns="34290" rtlCol="0">
            <a:spAutoFit/>
          </a:bodyPr>
          <a:lstStyle/>
          <a:p>
            <a:r>
              <a:rPr lang="en-US" altLang="zh-CN" sz="1200" b="1" dirty="0">
                <a:solidFill>
                  <a:schemeClr val="tx2"/>
                </a:solidFill>
                <a:cs typeface="+mn-ea"/>
                <a:sym typeface="+mn-lt"/>
              </a:rPr>
              <a:t>Add title text</a:t>
            </a:r>
            <a:endParaRPr lang="id-ID" sz="1200" b="1" dirty="0">
              <a:solidFill>
                <a:schemeClr val="tx2"/>
              </a:solidFill>
              <a:cs typeface="+mn-ea"/>
              <a:sym typeface="+mn-lt"/>
            </a:endParaRPr>
          </a:p>
        </p:txBody>
      </p:sp>
      <p:sp>
        <p:nvSpPr>
          <p:cNvPr id="117" name="TextBox 83"/>
          <p:cNvSpPr txBox="1"/>
          <p:nvPr/>
        </p:nvSpPr>
        <p:spPr>
          <a:xfrm>
            <a:off x="4820811" y="2903500"/>
            <a:ext cx="1679765"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118" name="TextBox 84"/>
          <p:cNvSpPr txBox="1"/>
          <p:nvPr/>
        </p:nvSpPr>
        <p:spPr>
          <a:xfrm>
            <a:off x="6966259" y="2734202"/>
            <a:ext cx="1071447" cy="253916"/>
          </a:xfrm>
          <a:prstGeom prst="rect">
            <a:avLst/>
          </a:prstGeom>
          <a:noFill/>
        </p:spPr>
        <p:txBody>
          <a:bodyPr wrap="none" lIns="68580" tIns="34290" rIns="68580" bIns="34290" rtlCol="0">
            <a:spAutoFit/>
          </a:bodyPr>
          <a:lstStyle/>
          <a:p>
            <a:r>
              <a:rPr lang="en-US" altLang="zh-CN" sz="1200" b="1" dirty="0">
                <a:solidFill>
                  <a:schemeClr val="tx2"/>
                </a:solidFill>
                <a:cs typeface="+mn-ea"/>
                <a:sym typeface="+mn-lt"/>
              </a:rPr>
              <a:t>Add title text</a:t>
            </a:r>
            <a:endParaRPr lang="id-ID" altLang="zh-CN" sz="1200" b="1" dirty="0">
              <a:solidFill>
                <a:schemeClr val="tx2"/>
              </a:solidFill>
              <a:cs typeface="+mn-ea"/>
              <a:sym typeface="+mn-lt"/>
            </a:endParaRPr>
          </a:p>
        </p:txBody>
      </p:sp>
      <p:sp>
        <p:nvSpPr>
          <p:cNvPr id="119" name="TextBox 85"/>
          <p:cNvSpPr txBox="1"/>
          <p:nvPr/>
        </p:nvSpPr>
        <p:spPr>
          <a:xfrm>
            <a:off x="6966259" y="2943637"/>
            <a:ext cx="1679765"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120" name="TextBox 86"/>
          <p:cNvSpPr txBox="1"/>
          <p:nvPr/>
        </p:nvSpPr>
        <p:spPr>
          <a:xfrm>
            <a:off x="4820811" y="3411324"/>
            <a:ext cx="1071447" cy="253916"/>
          </a:xfrm>
          <a:prstGeom prst="rect">
            <a:avLst/>
          </a:prstGeom>
          <a:noFill/>
        </p:spPr>
        <p:txBody>
          <a:bodyPr wrap="none" lIns="68580" tIns="34290" rIns="68580" bIns="34290" rtlCol="0">
            <a:spAutoFit/>
          </a:bodyPr>
          <a:lstStyle/>
          <a:p>
            <a:r>
              <a:rPr lang="en-US" altLang="zh-CN" sz="1200" b="1" dirty="0">
                <a:solidFill>
                  <a:schemeClr val="tx2"/>
                </a:solidFill>
                <a:cs typeface="+mn-ea"/>
                <a:sym typeface="+mn-lt"/>
              </a:rPr>
              <a:t>Add title text</a:t>
            </a:r>
            <a:endParaRPr lang="id-ID" altLang="zh-CN" sz="1200" b="1" dirty="0">
              <a:solidFill>
                <a:schemeClr val="tx2"/>
              </a:solidFill>
              <a:cs typeface="+mn-ea"/>
              <a:sym typeface="+mn-lt"/>
            </a:endParaRPr>
          </a:p>
        </p:txBody>
      </p:sp>
      <p:sp>
        <p:nvSpPr>
          <p:cNvPr id="121" name="TextBox 87"/>
          <p:cNvSpPr txBox="1"/>
          <p:nvPr/>
        </p:nvSpPr>
        <p:spPr>
          <a:xfrm>
            <a:off x="4820810" y="3618988"/>
            <a:ext cx="1679765"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122" name="TextBox 96"/>
          <p:cNvSpPr txBox="1"/>
          <p:nvPr/>
        </p:nvSpPr>
        <p:spPr>
          <a:xfrm>
            <a:off x="6972672" y="3416577"/>
            <a:ext cx="1071447" cy="253916"/>
          </a:xfrm>
          <a:prstGeom prst="rect">
            <a:avLst/>
          </a:prstGeom>
          <a:noFill/>
        </p:spPr>
        <p:txBody>
          <a:bodyPr wrap="none" lIns="68580" tIns="34290" rIns="68580" bIns="34290" rtlCol="0">
            <a:spAutoFit/>
          </a:bodyPr>
          <a:lstStyle/>
          <a:p>
            <a:r>
              <a:rPr lang="en-US" altLang="zh-CN" sz="1200" b="1" dirty="0">
                <a:solidFill>
                  <a:schemeClr val="tx2"/>
                </a:solidFill>
                <a:cs typeface="+mn-ea"/>
                <a:sym typeface="+mn-lt"/>
              </a:rPr>
              <a:t>Add title text</a:t>
            </a:r>
            <a:endParaRPr lang="id-ID" altLang="zh-CN" sz="1200" b="1" dirty="0">
              <a:solidFill>
                <a:schemeClr val="tx2"/>
              </a:solidFill>
              <a:cs typeface="+mn-ea"/>
              <a:sym typeface="+mn-lt"/>
            </a:endParaRPr>
          </a:p>
        </p:txBody>
      </p:sp>
      <p:sp>
        <p:nvSpPr>
          <p:cNvPr id="123" name="TextBox 97"/>
          <p:cNvSpPr txBox="1"/>
          <p:nvPr/>
        </p:nvSpPr>
        <p:spPr>
          <a:xfrm>
            <a:off x="6972671" y="3626765"/>
            <a:ext cx="1679765"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124" name="Freeform 237"/>
          <p:cNvSpPr>
            <a:spLocks noChangeAspect="1" noChangeArrowheads="1"/>
          </p:cNvSpPr>
          <p:nvPr/>
        </p:nvSpPr>
        <p:spPr bwMode="auto">
          <a:xfrm>
            <a:off x="4481899" y="2784993"/>
            <a:ext cx="300945" cy="221080"/>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rgbClr val="F17445"/>
          </a:solidFill>
          <a:ln>
            <a:noFill/>
          </a:ln>
          <a:effectLst/>
        </p:spPr>
        <p:txBody>
          <a:bodyPr wrap="none" lIns="91420" tIns="45710" rIns="91420" bIns="45710" anchor="ctr"/>
          <a:lstStyle/>
          <a:p>
            <a:pPr>
              <a:defRPr/>
            </a:pPr>
            <a:endParaRPr lang="en-US" sz="800" dirty="0">
              <a:cs typeface="+mn-ea"/>
              <a:sym typeface="+mn-lt"/>
            </a:endParaRPr>
          </a:p>
        </p:txBody>
      </p:sp>
      <p:sp>
        <p:nvSpPr>
          <p:cNvPr id="125" name="AutoShape 44"/>
          <p:cNvSpPr>
            <a:spLocks noChangeAspect="1"/>
          </p:cNvSpPr>
          <p:nvPr/>
        </p:nvSpPr>
        <p:spPr bwMode="auto">
          <a:xfrm>
            <a:off x="4455445" y="3509372"/>
            <a:ext cx="305723" cy="2925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solidFill>
            <a:srgbClr val="015A74"/>
          </a:solidFill>
          <a:ln>
            <a:noFill/>
          </a:ln>
          <a:effectLst/>
        </p:spPr>
        <p:txBody>
          <a:bodyPr lIns="76184" tIns="76184" rIns="76184" bIns="76184" anchor="ctr"/>
          <a:lstStyle/>
          <a:p>
            <a:pPr defTabSz="685165">
              <a:defRPr/>
            </a:pPr>
            <a:endParaRPr lang="es-ES" sz="5000" dirty="0">
              <a:solidFill>
                <a:srgbClr val="44CEB9"/>
              </a:solidFill>
              <a:effectLst>
                <a:outerShdw blurRad="38100" dist="38100" dir="2700000" algn="tl">
                  <a:srgbClr val="000000"/>
                </a:outerShdw>
              </a:effectLst>
              <a:cs typeface="+mn-ea"/>
              <a:sym typeface="+mn-lt"/>
            </a:endParaRPr>
          </a:p>
        </p:txBody>
      </p:sp>
      <p:sp>
        <p:nvSpPr>
          <p:cNvPr id="126" name="Freeform 100"/>
          <p:cNvSpPr>
            <a:spLocks noChangeAspect="1" noChangeArrowheads="1"/>
          </p:cNvSpPr>
          <p:nvPr/>
        </p:nvSpPr>
        <p:spPr bwMode="auto">
          <a:xfrm>
            <a:off x="6589245" y="3473747"/>
            <a:ext cx="310609" cy="371753"/>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rgbClr val="E94744"/>
          </a:solidFill>
          <a:ln>
            <a:noFill/>
          </a:ln>
          <a:effectLst/>
        </p:spPr>
        <p:txBody>
          <a:bodyPr wrap="square" lIns="68580" tIns="34290" rIns="68580" bIns="34290" anchor="ctr">
            <a:noAutofit/>
          </a:bodyPr>
          <a:lstStyle/>
          <a:p>
            <a:pPr>
              <a:defRPr/>
            </a:pPr>
            <a:endParaRPr lang="en-US" sz="1800" dirty="0">
              <a:cs typeface="+mn-ea"/>
              <a:sym typeface="+mn-lt"/>
            </a:endParaRPr>
          </a:p>
        </p:txBody>
      </p:sp>
      <p:sp>
        <p:nvSpPr>
          <p:cNvPr id="127" name="Freeform 328"/>
          <p:cNvSpPr>
            <a:spLocks noChangeAspect="1" noChangeArrowheads="1"/>
          </p:cNvSpPr>
          <p:nvPr/>
        </p:nvSpPr>
        <p:spPr bwMode="auto">
          <a:xfrm>
            <a:off x="6511825" y="2808480"/>
            <a:ext cx="415733" cy="231933"/>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rgbClr val="009999"/>
          </a:solidFill>
          <a:ln>
            <a:noFill/>
          </a:ln>
          <a:effectLst/>
        </p:spPr>
        <p:txBody>
          <a:bodyPr wrap="none" lIns="182839" tIns="91419" rIns="182839" bIns="91419" anchor="ctr"/>
          <a:lstStyle/>
          <a:p>
            <a:pPr>
              <a:defRPr/>
            </a:pPr>
            <a:endParaRPr lang="en-US" sz="1800" dirty="0">
              <a:cs typeface="+mn-ea"/>
              <a:sym typeface="+mn-lt"/>
            </a:endParaRPr>
          </a:p>
        </p:txBody>
      </p:sp>
      <p:sp>
        <p:nvSpPr>
          <p:cNvPr id="128" name="TextBox 103"/>
          <p:cNvSpPr txBox="1"/>
          <p:nvPr/>
        </p:nvSpPr>
        <p:spPr>
          <a:xfrm>
            <a:off x="3864225" y="1612607"/>
            <a:ext cx="1536292" cy="346234"/>
          </a:xfrm>
          <a:prstGeom prst="rect">
            <a:avLst/>
          </a:prstGeom>
          <a:noFill/>
        </p:spPr>
        <p:txBody>
          <a:bodyPr wrap="none" lIns="68567" tIns="34283" rIns="68567" bIns="34283" rtlCol="0">
            <a:spAutoFit/>
          </a:bodyPr>
          <a:lstStyle/>
          <a:p>
            <a:r>
              <a:rPr lang="en-US" altLang="zh-CN" sz="1800" b="1" dirty="0">
                <a:solidFill>
                  <a:schemeClr val="tx1">
                    <a:lumMod val="65000"/>
                    <a:lumOff val="35000"/>
                  </a:schemeClr>
                </a:solidFill>
                <a:cs typeface="+mn-ea"/>
                <a:sym typeface="+mn-lt"/>
              </a:rPr>
              <a:t>Add title text</a:t>
            </a:r>
            <a:endParaRPr lang="id-ID" sz="1800" b="1" dirty="0">
              <a:solidFill>
                <a:schemeClr val="tx1">
                  <a:lumMod val="65000"/>
                  <a:lumOff val="35000"/>
                </a:schemeClr>
              </a:solidFill>
              <a:cs typeface="+mn-ea"/>
              <a:sym typeface="+mn-lt"/>
            </a:endParaRPr>
          </a:p>
        </p:txBody>
      </p:sp>
      <p:sp>
        <p:nvSpPr>
          <p:cNvPr id="130" name="TextBox 105"/>
          <p:cNvSpPr txBox="1"/>
          <p:nvPr/>
        </p:nvSpPr>
        <p:spPr>
          <a:xfrm>
            <a:off x="5358202" y="1647261"/>
            <a:ext cx="2902201" cy="369314"/>
          </a:xfrm>
          <a:prstGeom prst="rect">
            <a:avLst/>
          </a:prstGeom>
          <a:noFill/>
        </p:spPr>
        <p:txBody>
          <a:bodyPr wrap="square" lIns="91422" tIns="45711" rIns="91422" bIns="45711"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a:t>
            </a:r>
            <a:r>
              <a:rPr lang="en-US" altLang="zh-CN" sz="900" dirty="0" err="1">
                <a:solidFill>
                  <a:schemeClr val="bg1">
                    <a:lumMod val="50000"/>
                  </a:schemeClr>
                </a:solidFill>
                <a:cs typeface="+mn-ea"/>
                <a:sym typeface="+mn-lt"/>
              </a:rPr>
              <a:t>title.Click</a:t>
            </a:r>
            <a:r>
              <a:rPr lang="en-US" altLang="zh-CN" sz="900" dirty="0">
                <a:solidFill>
                  <a:schemeClr val="bg1">
                    <a:lumMod val="50000"/>
                  </a:schemeClr>
                </a:solidFill>
                <a:cs typeface="+mn-ea"/>
                <a:sym typeface="+mn-lt"/>
              </a:rPr>
              <a:t> here to add content that matches the title.</a:t>
            </a:r>
            <a:endParaRPr lang="zh-CN" altLang="en-US" sz="900" dirty="0">
              <a:solidFill>
                <a:srgbClr val="8C99A8"/>
              </a:solidFill>
              <a:cs typeface="+mn-ea"/>
              <a:sym typeface="+mn-lt"/>
            </a:endParaRPr>
          </a:p>
        </p:txBody>
      </p:sp>
      <p:grpSp>
        <p:nvGrpSpPr>
          <p:cNvPr id="145" name="Group 89"/>
          <p:cNvGrpSpPr/>
          <p:nvPr/>
        </p:nvGrpSpPr>
        <p:grpSpPr>
          <a:xfrm>
            <a:off x="2563853" y="1263504"/>
            <a:ext cx="669129" cy="1620001"/>
            <a:chOff x="3111391" y="1310003"/>
            <a:chExt cx="892172" cy="2160001"/>
          </a:xfrm>
          <a:solidFill>
            <a:srgbClr val="F17445"/>
          </a:solidFill>
          <a:effectLst>
            <a:outerShdw blurRad="152400" dir="5400000" sx="90000" sy="-19000" rotWithShape="0">
              <a:prstClr val="black">
                <a:alpha val="15000"/>
              </a:prstClr>
            </a:outerShdw>
          </a:effectLst>
        </p:grpSpPr>
        <p:grpSp>
          <p:nvGrpSpPr>
            <p:cNvPr id="146" name="Gruppe 70"/>
            <p:cNvGrpSpPr/>
            <p:nvPr/>
          </p:nvGrpSpPr>
          <p:grpSpPr bwMode="auto">
            <a:xfrm>
              <a:off x="3111391" y="1310003"/>
              <a:ext cx="892172" cy="2160001"/>
              <a:chOff x="7635792" y="4784725"/>
              <a:chExt cx="3402096" cy="8248650"/>
            </a:xfrm>
            <a:grpFill/>
          </p:grpSpPr>
          <p:sp>
            <p:nvSpPr>
              <p:cNvPr id="151" name="Freeform 96"/>
              <p:cNvSpPr>
                <a:spLocks noEditPoints="1"/>
              </p:cNvSpPr>
              <p:nvPr/>
            </p:nvSpPr>
            <p:spPr bwMode="auto">
              <a:xfrm>
                <a:off x="7633088" y="4783014"/>
                <a:ext cx="3404813" cy="8252728"/>
              </a:xfrm>
              <a:custGeom>
                <a:avLst/>
                <a:gdLst>
                  <a:gd name="T0" fmla="*/ 3187699 w 2148"/>
                  <a:gd name="T1" fmla="*/ 193675 h 5196"/>
                  <a:gd name="T2" fmla="*/ 3003549 w 2148"/>
                  <a:gd name="T3" fmla="*/ 234950 h 5196"/>
                  <a:gd name="T4" fmla="*/ 2943224 w 2148"/>
                  <a:gd name="T5" fmla="*/ 330200 h 5196"/>
                  <a:gd name="T6" fmla="*/ 2987674 w 2148"/>
                  <a:gd name="T7" fmla="*/ 479425 h 5196"/>
                  <a:gd name="T8" fmla="*/ 2832099 w 2148"/>
                  <a:gd name="T9" fmla="*/ 1012825 h 5196"/>
                  <a:gd name="T10" fmla="*/ 2574925 w 2148"/>
                  <a:gd name="T11" fmla="*/ 1492250 h 5196"/>
                  <a:gd name="T12" fmla="*/ 2339975 w 2148"/>
                  <a:gd name="T13" fmla="*/ 1885950 h 5196"/>
                  <a:gd name="T14" fmla="*/ 2165350 w 2148"/>
                  <a:gd name="T15" fmla="*/ 2127250 h 5196"/>
                  <a:gd name="T16" fmla="*/ 1968500 w 2148"/>
                  <a:gd name="T17" fmla="*/ 2152650 h 5196"/>
                  <a:gd name="T18" fmla="*/ 1882775 w 2148"/>
                  <a:gd name="T19" fmla="*/ 1612900 h 5196"/>
                  <a:gd name="T20" fmla="*/ 1485900 w 2148"/>
                  <a:gd name="T21" fmla="*/ 1476375 h 5196"/>
                  <a:gd name="T22" fmla="*/ 1260475 w 2148"/>
                  <a:gd name="T23" fmla="*/ 1676400 h 5196"/>
                  <a:gd name="T24" fmla="*/ 1165225 w 2148"/>
                  <a:gd name="T25" fmla="*/ 2168525 h 5196"/>
                  <a:gd name="T26" fmla="*/ 1231900 w 2148"/>
                  <a:gd name="T27" fmla="*/ 2336800 h 5196"/>
                  <a:gd name="T28" fmla="*/ 1060450 w 2148"/>
                  <a:gd name="T29" fmla="*/ 2184400 h 5196"/>
                  <a:gd name="T30" fmla="*/ 742950 w 2148"/>
                  <a:gd name="T31" fmla="*/ 1473200 h 5196"/>
                  <a:gd name="T32" fmla="*/ 561975 w 2148"/>
                  <a:gd name="T33" fmla="*/ 854075 h 5196"/>
                  <a:gd name="T34" fmla="*/ 438150 w 2148"/>
                  <a:gd name="T35" fmla="*/ 371475 h 5196"/>
                  <a:gd name="T36" fmla="*/ 527050 w 2148"/>
                  <a:gd name="T37" fmla="*/ 174625 h 5196"/>
                  <a:gd name="T38" fmla="*/ 282575 w 2148"/>
                  <a:gd name="T39" fmla="*/ 6350 h 5196"/>
                  <a:gd name="T40" fmla="*/ 123825 w 2148"/>
                  <a:gd name="T41" fmla="*/ 63500 h 5196"/>
                  <a:gd name="T42" fmla="*/ 25400 w 2148"/>
                  <a:gd name="T43" fmla="*/ 228600 h 5196"/>
                  <a:gd name="T44" fmla="*/ 53975 w 2148"/>
                  <a:gd name="T45" fmla="*/ 346075 h 5196"/>
                  <a:gd name="T46" fmla="*/ 117475 w 2148"/>
                  <a:gd name="T47" fmla="*/ 479425 h 5196"/>
                  <a:gd name="T48" fmla="*/ 101600 w 2148"/>
                  <a:gd name="T49" fmla="*/ 822325 h 5196"/>
                  <a:gd name="T50" fmla="*/ 390525 w 2148"/>
                  <a:gd name="T51" fmla="*/ 1812925 h 5196"/>
                  <a:gd name="T52" fmla="*/ 508000 w 2148"/>
                  <a:gd name="T53" fmla="*/ 2000250 h 5196"/>
                  <a:gd name="T54" fmla="*/ 828675 w 2148"/>
                  <a:gd name="T55" fmla="*/ 2930525 h 5196"/>
                  <a:gd name="T56" fmla="*/ 812800 w 2148"/>
                  <a:gd name="T57" fmla="*/ 3502025 h 5196"/>
                  <a:gd name="T58" fmla="*/ 946150 w 2148"/>
                  <a:gd name="T59" fmla="*/ 4152900 h 5196"/>
                  <a:gd name="T60" fmla="*/ 920750 w 2148"/>
                  <a:gd name="T61" fmla="*/ 4610100 h 5196"/>
                  <a:gd name="T62" fmla="*/ 939800 w 2148"/>
                  <a:gd name="T63" fmla="*/ 5038725 h 5196"/>
                  <a:gd name="T64" fmla="*/ 939800 w 2148"/>
                  <a:gd name="T65" fmla="*/ 5902324 h 5196"/>
                  <a:gd name="T66" fmla="*/ 996950 w 2148"/>
                  <a:gd name="T67" fmla="*/ 6394449 h 5196"/>
                  <a:gd name="T68" fmla="*/ 1111250 w 2148"/>
                  <a:gd name="T69" fmla="*/ 7019925 h 5196"/>
                  <a:gd name="T70" fmla="*/ 1247775 w 2148"/>
                  <a:gd name="T71" fmla="*/ 7629525 h 5196"/>
                  <a:gd name="T72" fmla="*/ 1273175 w 2148"/>
                  <a:gd name="T73" fmla="*/ 8086725 h 5196"/>
                  <a:gd name="T74" fmla="*/ 1447800 w 2148"/>
                  <a:gd name="T75" fmla="*/ 8235950 h 5196"/>
                  <a:gd name="T76" fmla="*/ 1647825 w 2148"/>
                  <a:gd name="T77" fmla="*/ 8178800 h 5196"/>
                  <a:gd name="T78" fmla="*/ 1876425 w 2148"/>
                  <a:gd name="T79" fmla="*/ 8191500 h 5196"/>
                  <a:gd name="T80" fmla="*/ 1806575 w 2148"/>
                  <a:gd name="T81" fmla="*/ 7947025 h 5196"/>
                  <a:gd name="T82" fmla="*/ 1778000 w 2148"/>
                  <a:gd name="T83" fmla="*/ 7600950 h 5196"/>
                  <a:gd name="T84" fmla="*/ 2152650 w 2148"/>
                  <a:gd name="T85" fmla="*/ 6267449 h 5196"/>
                  <a:gd name="T86" fmla="*/ 2247900 w 2148"/>
                  <a:gd name="T87" fmla="*/ 4978400 h 5196"/>
                  <a:gd name="T88" fmla="*/ 2244725 w 2148"/>
                  <a:gd name="T89" fmla="*/ 3673475 h 5196"/>
                  <a:gd name="T90" fmla="*/ 2263775 w 2148"/>
                  <a:gd name="T91" fmla="*/ 3352800 h 5196"/>
                  <a:gd name="T92" fmla="*/ 2292350 w 2148"/>
                  <a:gd name="T93" fmla="*/ 2879725 h 5196"/>
                  <a:gd name="T94" fmla="*/ 2416175 w 2148"/>
                  <a:gd name="T95" fmla="*/ 2644775 h 5196"/>
                  <a:gd name="T96" fmla="*/ 2574925 w 2148"/>
                  <a:gd name="T97" fmla="*/ 2225675 h 5196"/>
                  <a:gd name="T98" fmla="*/ 2781300 w 2148"/>
                  <a:gd name="T99" fmla="*/ 1958975 h 5196"/>
                  <a:gd name="T100" fmla="*/ 2886074 w 2148"/>
                  <a:gd name="T101" fmla="*/ 1657350 h 5196"/>
                  <a:gd name="T102" fmla="*/ 3105149 w 2148"/>
                  <a:gd name="T103" fmla="*/ 1292225 h 5196"/>
                  <a:gd name="T104" fmla="*/ 3197224 w 2148"/>
                  <a:gd name="T105" fmla="*/ 847725 h 5196"/>
                  <a:gd name="T106" fmla="*/ 3286125 w 2148"/>
                  <a:gd name="T107" fmla="*/ 647700 h 5196"/>
                  <a:gd name="T108" fmla="*/ 3403600 w 2148"/>
                  <a:gd name="T109" fmla="*/ 473075 h 5196"/>
                  <a:gd name="T110" fmla="*/ 1527175 w 2148"/>
                  <a:gd name="T111" fmla="*/ 7864475 h 5196"/>
                  <a:gd name="T112" fmla="*/ 1765300 w 2148"/>
                  <a:gd name="T113" fmla="*/ 6511926 h 5196"/>
                  <a:gd name="T114" fmla="*/ 1660525 w 2148"/>
                  <a:gd name="T115" fmla="*/ 7194550 h 5196"/>
                  <a:gd name="T116" fmla="*/ 1508125 w 2148"/>
                  <a:gd name="T117" fmla="*/ 7597775 h 5196"/>
                  <a:gd name="T118" fmla="*/ 1412875 w 2148"/>
                  <a:gd name="T119" fmla="*/ 7264400 h 5196"/>
                  <a:gd name="T120" fmla="*/ 1330325 w 2148"/>
                  <a:gd name="T121" fmla="*/ 6384924 h 5196"/>
                  <a:gd name="T122" fmla="*/ 1638300 w 2148"/>
                  <a:gd name="T123" fmla="*/ 6235699 h 519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48"/>
                  <a:gd name="T187" fmla="*/ 0 h 5196"/>
                  <a:gd name="T188" fmla="*/ 2148 w 2148"/>
                  <a:gd name="T189" fmla="*/ 5196 h 519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48" h="5196">
                    <a:moveTo>
                      <a:pt x="2136" y="254"/>
                    </a:moveTo>
                    <a:lnTo>
                      <a:pt x="2086" y="166"/>
                    </a:lnTo>
                    <a:lnTo>
                      <a:pt x="2078" y="154"/>
                    </a:lnTo>
                    <a:lnTo>
                      <a:pt x="2068" y="142"/>
                    </a:lnTo>
                    <a:lnTo>
                      <a:pt x="2060" y="136"/>
                    </a:lnTo>
                    <a:lnTo>
                      <a:pt x="2054" y="132"/>
                    </a:lnTo>
                    <a:lnTo>
                      <a:pt x="2026" y="126"/>
                    </a:lnTo>
                    <a:lnTo>
                      <a:pt x="2008" y="122"/>
                    </a:lnTo>
                    <a:lnTo>
                      <a:pt x="1990" y="120"/>
                    </a:lnTo>
                    <a:lnTo>
                      <a:pt x="1976" y="120"/>
                    </a:lnTo>
                    <a:lnTo>
                      <a:pt x="1964" y="124"/>
                    </a:lnTo>
                    <a:lnTo>
                      <a:pt x="1938" y="130"/>
                    </a:lnTo>
                    <a:lnTo>
                      <a:pt x="1914" y="140"/>
                    </a:lnTo>
                    <a:lnTo>
                      <a:pt x="1892" y="148"/>
                    </a:lnTo>
                    <a:lnTo>
                      <a:pt x="1872" y="150"/>
                    </a:lnTo>
                    <a:lnTo>
                      <a:pt x="1868" y="152"/>
                    </a:lnTo>
                    <a:lnTo>
                      <a:pt x="1864" y="156"/>
                    </a:lnTo>
                    <a:lnTo>
                      <a:pt x="1858" y="164"/>
                    </a:lnTo>
                    <a:lnTo>
                      <a:pt x="1854" y="176"/>
                    </a:lnTo>
                    <a:lnTo>
                      <a:pt x="1852" y="184"/>
                    </a:lnTo>
                    <a:lnTo>
                      <a:pt x="1854" y="208"/>
                    </a:lnTo>
                    <a:lnTo>
                      <a:pt x="1856" y="234"/>
                    </a:lnTo>
                    <a:lnTo>
                      <a:pt x="1858" y="252"/>
                    </a:lnTo>
                    <a:lnTo>
                      <a:pt x="1860" y="258"/>
                    </a:lnTo>
                    <a:lnTo>
                      <a:pt x="1864" y="264"/>
                    </a:lnTo>
                    <a:lnTo>
                      <a:pt x="1872" y="270"/>
                    </a:lnTo>
                    <a:lnTo>
                      <a:pt x="1882" y="302"/>
                    </a:lnTo>
                    <a:lnTo>
                      <a:pt x="1888" y="330"/>
                    </a:lnTo>
                    <a:lnTo>
                      <a:pt x="1890" y="362"/>
                    </a:lnTo>
                    <a:lnTo>
                      <a:pt x="1888" y="394"/>
                    </a:lnTo>
                    <a:lnTo>
                      <a:pt x="1882" y="428"/>
                    </a:lnTo>
                    <a:lnTo>
                      <a:pt x="1876" y="450"/>
                    </a:lnTo>
                    <a:lnTo>
                      <a:pt x="1866" y="484"/>
                    </a:lnTo>
                    <a:lnTo>
                      <a:pt x="1850" y="516"/>
                    </a:lnTo>
                    <a:lnTo>
                      <a:pt x="1784" y="638"/>
                    </a:lnTo>
                    <a:lnTo>
                      <a:pt x="1752" y="702"/>
                    </a:lnTo>
                    <a:lnTo>
                      <a:pt x="1730" y="744"/>
                    </a:lnTo>
                    <a:lnTo>
                      <a:pt x="1712" y="776"/>
                    </a:lnTo>
                    <a:lnTo>
                      <a:pt x="1694" y="808"/>
                    </a:lnTo>
                    <a:lnTo>
                      <a:pt x="1648" y="878"/>
                    </a:lnTo>
                    <a:lnTo>
                      <a:pt x="1640" y="892"/>
                    </a:lnTo>
                    <a:lnTo>
                      <a:pt x="1632" y="908"/>
                    </a:lnTo>
                    <a:lnTo>
                      <a:pt x="1626" y="924"/>
                    </a:lnTo>
                    <a:lnTo>
                      <a:pt x="1622" y="940"/>
                    </a:lnTo>
                    <a:lnTo>
                      <a:pt x="1610" y="970"/>
                    </a:lnTo>
                    <a:lnTo>
                      <a:pt x="1596" y="1002"/>
                    </a:lnTo>
                    <a:lnTo>
                      <a:pt x="1584" y="1022"/>
                    </a:lnTo>
                    <a:lnTo>
                      <a:pt x="1548" y="1086"/>
                    </a:lnTo>
                    <a:lnTo>
                      <a:pt x="1532" y="1108"/>
                    </a:lnTo>
                    <a:lnTo>
                      <a:pt x="1512" y="1138"/>
                    </a:lnTo>
                    <a:lnTo>
                      <a:pt x="1490" y="1168"/>
                    </a:lnTo>
                    <a:lnTo>
                      <a:pt x="1474" y="1188"/>
                    </a:lnTo>
                    <a:lnTo>
                      <a:pt x="1458" y="1212"/>
                    </a:lnTo>
                    <a:lnTo>
                      <a:pt x="1448" y="1228"/>
                    </a:lnTo>
                    <a:lnTo>
                      <a:pt x="1440" y="1246"/>
                    </a:lnTo>
                    <a:lnTo>
                      <a:pt x="1424" y="1270"/>
                    </a:lnTo>
                    <a:lnTo>
                      <a:pt x="1402" y="1302"/>
                    </a:lnTo>
                    <a:lnTo>
                      <a:pt x="1392" y="1316"/>
                    </a:lnTo>
                    <a:lnTo>
                      <a:pt x="1378" y="1328"/>
                    </a:lnTo>
                    <a:lnTo>
                      <a:pt x="1364" y="1340"/>
                    </a:lnTo>
                    <a:lnTo>
                      <a:pt x="1350" y="1350"/>
                    </a:lnTo>
                    <a:lnTo>
                      <a:pt x="1306" y="1376"/>
                    </a:lnTo>
                    <a:lnTo>
                      <a:pt x="1292" y="1382"/>
                    </a:lnTo>
                    <a:lnTo>
                      <a:pt x="1278" y="1384"/>
                    </a:lnTo>
                    <a:lnTo>
                      <a:pt x="1264" y="1384"/>
                    </a:lnTo>
                    <a:lnTo>
                      <a:pt x="1260" y="1382"/>
                    </a:lnTo>
                    <a:lnTo>
                      <a:pt x="1256" y="1378"/>
                    </a:lnTo>
                    <a:lnTo>
                      <a:pt x="1248" y="1370"/>
                    </a:lnTo>
                    <a:lnTo>
                      <a:pt x="1240" y="1356"/>
                    </a:lnTo>
                    <a:lnTo>
                      <a:pt x="1236" y="1342"/>
                    </a:lnTo>
                    <a:lnTo>
                      <a:pt x="1234" y="1326"/>
                    </a:lnTo>
                    <a:lnTo>
                      <a:pt x="1230" y="1230"/>
                    </a:lnTo>
                    <a:lnTo>
                      <a:pt x="1226" y="1194"/>
                    </a:lnTo>
                    <a:lnTo>
                      <a:pt x="1222" y="1158"/>
                    </a:lnTo>
                    <a:lnTo>
                      <a:pt x="1204" y="1068"/>
                    </a:lnTo>
                    <a:lnTo>
                      <a:pt x="1200" y="1052"/>
                    </a:lnTo>
                    <a:lnTo>
                      <a:pt x="1194" y="1034"/>
                    </a:lnTo>
                    <a:lnTo>
                      <a:pt x="1186" y="1016"/>
                    </a:lnTo>
                    <a:lnTo>
                      <a:pt x="1176" y="1002"/>
                    </a:lnTo>
                    <a:lnTo>
                      <a:pt x="1148" y="962"/>
                    </a:lnTo>
                    <a:lnTo>
                      <a:pt x="1138" y="950"/>
                    </a:lnTo>
                    <a:lnTo>
                      <a:pt x="1124" y="940"/>
                    </a:lnTo>
                    <a:lnTo>
                      <a:pt x="1108" y="932"/>
                    </a:lnTo>
                    <a:lnTo>
                      <a:pt x="1092" y="930"/>
                    </a:lnTo>
                    <a:lnTo>
                      <a:pt x="972" y="926"/>
                    </a:lnTo>
                    <a:lnTo>
                      <a:pt x="954" y="926"/>
                    </a:lnTo>
                    <a:lnTo>
                      <a:pt x="936" y="930"/>
                    </a:lnTo>
                    <a:lnTo>
                      <a:pt x="918" y="936"/>
                    </a:lnTo>
                    <a:lnTo>
                      <a:pt x="904" y="942"/>
                    </a:lnTo>
                    <a:lnTo>
                      <a:pt x="890" y="952"/>
                    </a:lnTo>
                    <a:lnTo>
                      <a:pt x="876" y="960"/>
                    </a:lnTo>
                    <a:lnTo>
                      <a:pt x="860" y="972"/>
                    </a:lnTo>
                    <a:lnTo>
                      <a:pt x="846" y="986"/>
                    </a:lnTo>
                    <a:lnTo>
                      <a:pt x="836" y="998"/>
                    </a:lnTo>
                    <a:lnTo>
                      <a:pt x="804" y="1042"/>
                    </a:lnTo>
                    <a:lnTo>
                      <a:pt x="794" y="1056"/>
                    </a:lnTo>
                    <a:lnTo>
                      <a:pt x="784" y="1072"/>
                    </a:lnTo>
                    <a:lnTo>
                      <a:pt x="776" y="1090"/>
                    </a:lnTo>
                    <a:lnTo>
                      <a:pt x="770" y="1104"/>
                    </a:lnTo>
                    <a:lnTo>
                      <a:pt x="754" y="1152"/>
                    </a:lnTo>
                    <a:lnTo>
                      <a:pt x="746" y="1186"/>
                    </a:lnTo>
                    <a:lnTo>
                      <a:pt x="740" y="1222"/>
                    </a:lnTo>
                    <a:lnTo>
                      <a:pt x="738" y="1272"/>
                    </a:lnTo>
                    <a:lnTo>
                      <a:pt x="734" y="1346"/>
                    </a:lnTo>
                    <a:lnTo>
                      <a:pt x="734" y="1366"/>
                    </a:lnTo>
                    <a:lnTo>
                      <a:pt x="736" y="1382"/>
                    </a:lnTo>
                    <a:lnTo>
                      <a:pt x="742" y="1398"/>
                    </a:lnTo>
                    <a:lnTo>
                      <a:pt x="750" y="1416"/>
                    </a:lnTo>
                    <a:lnTo>
                      <a:pt x="758" y="1428"/>
                    </a:lnTo>
                    <a:lnTo>
                      <a:pt x="764" y="1436"/>
                    </a:lnTo>
                    <a:lnTo>
                      <a:pt x="772" y="1448"/>
                    </a:lnTo>
                    <a:lnTo>
                      <a:pt x="778" y="1458"/>
                    </a:lnTo>
                    <a:lnTo>
                      <a:pt x="778" y="1468"/>
                    </a:lnTo>
                    <a:lnTo>
                      <a:pt x="776" y="1472"/>
                    </a:lnTo>
                    <a:lnTo>
                      <a:pt x="774" y="1474"/>
                    </a:lnTo>
                    <a:lnTo>
                      <a:pt x="770" y="1476"/>
                    </a:lnTo>
                    <a:lnTo>
                      <a:pt x="766" y="1478"/>
                    </a:lnTo>
                    <a:lnTo>
                      <a:pt x="756" y="1474"/>
                    </a:lnTo>
                    <a:lnTo>
                      <a:pt x="744" y="1468"/>
                    </a:lnTo>
                    <a:lnTo>
                      <a:pt x="734" y="1458"/>
                    </a:lnTo>
                    <a:lnTo>
                      <a:pt x="690" y="1406"/>
                    </a:lnTo>
                    <a:lnTo>
                      <a:pt x="678" y="1392"/>
                    </a:lnTo>
                    <a:lnTo>
                      <a:pt x="668" y="1376"/>
                    </a:lnTo>
                    <a:lnTo>
                      <a:pt x="658" y="1360"/>
                    </a:lnTo>
                    <a:lnTo>
                      <a:pt x="650" y="1346"/>
                    </a:lnTo>
                    <a:lnTo>
                      <a:pt x="618" y="1272"/>
                    </a:lnTo>
                    <a:lnTo>
                      <a:pt x="588" y="1208"/>
                    </a:lnTo>
                    <a:lnTo>
                      <a:pt x="528" y="1088"/>
                    </a:lnTo>
                    <a:lnTo>
                      <a:pt x="512" y="1054"/>
                    </a:lnTo>
                    <a:lnTo>
                      <a:pt x="500" y="1020"/>
                    </a:lnTo>
                    <a:lnTo>
                      <a:pt x="468" y="928"/>
                    </a:lnTo>
                    <a:lnTo>
                      <a:pt x="444" y="858"/>
                    </a:lnTo>
                    <a:lnTo>
                      <a:pt x="408" y="758"/>
                    </a:lnTo>
                    <a:lnTo>
                      <a:pt x="398" y="722"/>
                    </a:lnTo>
                    <a:lnTo>
                      <a:pt x="390" y="688"/>
                    </a:lnTo>
                    <a:lnTo>
                      <a:pt x="378" y="606"/>
                    </a:lnTo>
                    <a:lnTo>
                      <a:pt x="374" y="588"/>
                    </a:lnTo>
                    <a:lnTo>
                      <a:pt x="368" y="570"/>
                    </a:lnTo>
                    <a:lnTo>
                      <a:pt x="362" y="554"/>
                    </a:lnTo>
                    <a:lnTo>
                      <a:pt x="354" y="538"/>
                    </a:lnTo>
                    <a:lnTo>
                      <a:pt x="318" y="476"/>
                    </a:lnTo>
                    <a:lnTo>
                      <a:pt x="258" y="362"/>
                    </a:lnTo>
                    <a:lnTo>
                      <a:pt x="252" y="348"/>
                    </a:lnTo>
                    <a:lnTo>
                      <a:pt x="250" y="330"/>
                    </a:lnTo>
                    <a:lnTo>
                      <a:pt x="250" y="312"/>
                    </a:lnTo>
                    <a:lnTo>
                      <a:pt x="254" y="296"/>
                    </a:lnTo>
                    <a:lnTo>
                      <a:pt x="276" y="234"/>
                    </a:lnTo>
                    <a:lnTo>
                      <a:pt x="292" y="188"/>
                    </a:lnTo>
                    <a:lnTo>
                      <a:pt x="300" y="178"/>
                    </a:lnTo>
                    <a:lnTo>
                      <a:pt x="308" y="170"/>
                    </a:lnTo>
                    <a:lnTo>
                      <a:pt x="312" y="164"/>
                    </a:lnTo>
                    <a:lnTo>
                      <a:pt x="318" y="156"/>
                    </a:lnTo>
                    <a:lnTo>
                      <a:pt x="322" y="146"/>
                    </a:lnTo>
                    <a:lnTo>
                      <a:pt x="326" y="134"/>
                    </a:lnTo>
                    <a:lnTo>
                      <a:pt x="332" y="110"/>
                    </a:lnTo>
                    <a:lnTo>
                      <a:pt x="334" y="92"/>
                    </a:lnTo>
                    <a:lnTo>
                      <a:pt x="332" y="84"/>
                    </a:lnTo>
                    <a:lnTo>
                      <a:pt x="330" y="76"/>
                    </a:lnTo>
                    <a:lnTo>
                      <a:pt x="322" y="58"/>
                    </a:lnTo>
                    <a:lnTo>
                      <a:pt x="314" y="50"/>
                    </a:lnTo>
                    <a:lnTo>
                      <a:pt x="304" y="42"/>
                    </a:lnTo>
                    <a:lnTo>
                      <a:pt x="290" y="36"/>
                    </a:lnTo>
                    <a:lnTo>
                      <a:pt x="276" y="30"/>
                    </a:lnTo>
                    <a:lnTo>
                      <a:pt x="178" y="4"/>
                    </a:lnTo>
                    <a:lnTo>
                      <a:pt x="162" y="2"/>
                    </a:lnTo>
                    <a:lnTo>
                      <a:pt x="150" y="0"/>
                    </a:lnTo>
                    <a:lnTo>
                      <a:pt x="138" y="0"/>
                    </a:lnTo>
                    <a:lnTo>
                      <a:pt x="132" y="2"/>
                    </a:lnTo>
                    <a:lnTo>
                      <a:pt x="106" y="18"/>
                    </a:lnTo>
                    <a:lnTo>
                      <a:pt x="92" y="28"/>
                    </a:lnTo>
                    <a:lnTo>
                      <a:pt x="78" y="40"/>
                    </a:lnTo>
                    <a:lnTo>
                      <a:pt x="68" y="50"/>
                    </a:lnTo>
                    <a:lnTo>
                      <a:pt x="60" y="60"/>
                    </a:lnTo>
                    <a:lnTo>
                      <a:pt x="48" y="84"/>
                    </a:lnTo>
                    <a:lnTo>
                      <a:pt x="38" y="108"/>
                    </a:lnTo>
                    <a:lnTo>
                      <a:pt x="28" y="128"/>
                    </a:lnTo>
                    <a:lnTo>
                      <a:pt x="16" y="144"/>
                    </a:lnTo>
                    <a:lnTo>
                      <a:pt x="4" y="158"/>
                    </a:lnTo>
                    <a:lnTo>
                      <a:pt x="2" y="160"/>
                    </a:lnTo>
                    <a:lnTo>
                      <a:pt x="0" y="166"/>
                    </a:lnTo>
                    <a:lnTo>
                      <a:pt x="2" y="174"/>
                    </a:lnTo>
                    <a:lnTo>
                      <a:pt x="6" y="184"/>
                    </a:lnTo>
                    <a:lnTo>
                      <a:pt x="16" y="196"/>
                    </a:lnTo>
                    <a:lnTo>
                      <a:pt x="26" y="206"/>
                    </a:lnTo>
                    <a:lnTo>
                      <a:pt x="34" y="218"/>
                    </a:lnTo>
                    <a:lnTo>
                      <a:pt x="40" y="228"/>
                    </a:lnTo>
                    <a:lnTo>
                      <a:pt x="50" y="240"/>
                    </a:lnTo>
                    <a:lnTo>
                      <a:pt x="60" y="254"/>
                    </a:lnTo>
                    <a:lnTo>
                      <a:pt x="68" y="272"/>
                    </a:lnTo>
                    <a:lnTo>
                      <a:pt x="74" y="292"/>
                    </a:lnTo>
                    <a:lnTo>
                      <a:pt x="74" y="298"/>
                    </a:lnTo>
                    <a:lnTo>
                      <a:pt x="74" y="302"/>
                    </a:lnTo>
                    <a:lnTo>
                      <a:pt x="74" y="316"/>
                    </a:lnTo>
                    <a:lnTo>
                      <a:pt x="76" y="344"/>
                    </a:lnTo>
                    <a:lnTo>
                      <a:pt x="84" y="426"/>
                    </a:lnTo>
                    <a:lnTo>
                      <a:pt x="84" y="442"/>
                    </a:lnTo>
                    <a:lnTo>
                      <a:pt x="82" y="458"/>
                    </a:lnTo>
                    <a:lnTo>
                      <a:pt x="78" y="474"/>
                    </a:lnTo>
                    <a:lnTo>
                      <a:pt x="72" y="488"/>
                    </a:lnTo>
                    <a:lnTo>
                      <a:pt x="66" y="502"/>
                    </a:lnTo>
                    <a:lnTo>
                      <a:pt x="64" y="518"/>
                    </a:lnTo>
                    <a:lnTo>
                      <a:pt x="64" y="534"/>
                    </a:lnTo>
                    <a:lnTo>
                      <a:pt x="66" y="550"/>
                    </a:lnTo>
                    <a:lnTo>
                      <a:pt x="100" y="666"/>
                    </a:lnTo>
                    <a:lnTo>
                      <a:pt x="122" y="734"/>
                    </a:lnTo>
                    <a:lnTo>
                      <a:pt x="230" y="1044"/>
                    </a:lnTo>
                    <a:lnTo>
                      <a:pt x="238" y="1078"/>
                    </a:lnTo>
                    <a:lnTo>
                      <a:pt x="244" y="1114"/>
                    </a:lnTo>
                    <a:lnTo>
                      <a:pt x="246" y="1142"/>
                    </a:lnTo>
                    <a:lnTo>
                      <a:pt x="250" y="1156"/>
                    </a:lnTo>
                    <a:lnTo>
                      <a:pt x="256" y="1170"/>
                    </a:lnTo>
                    <a:lnTo>
                      <a:pt x="264" y="1180"/>
                    </a:lnTo>
                    <a:lnTo>
                      <a:pt x="268" y="1184"/>
                    </a:lnTo>
                    <a:lnTo>
                      <a:pt x="272" y="1186"/>
                    </a:lnTo>
                    <a:lnTo>
                      <a:pt x="282" y="1192"/>
                    </a:lnTo>
                    <a:lnTo>
                      <a:pt x="292" y="1202"/>
                    </a:lnTo>
                    <a:lnTo>
                      <a:pt x="302" y="1214"/>
                    </a:lnTo>
                    <a:lnTo>
                      <a:pt x="308" y="1228"/>
                    </a:lnTo>
                    <a:lnTo>
                      <a:pt x="320" y="1260"/>
                    </a:lnTo>
                    <a:lnTo>
                      <a:pt x="332" y="1294"/>
                    </a:lnTo>
                    <a:lnTo>
                      <a:pt x="340" y="1330"/>
                    </a:lnTo>
                    <a:lnTo>
                      <a:pt x="344" y="1366"/>
                    </a:lnTo>
                    <a:lnTo>
                      <a:pt x="352" y="1400"/>
                    </a:lnTo>
                    <a:lnTo>
                      <a:pt x="364" y="1436"/>
                    </a:lnTo>
                    <a:lnTo>
                      <a:pt x="444" y="1622"/>
                    </a:lnTo>
                    <a:lnTo>
                      <a:pt x="470" y="1690"/>
                    </a:lnTo>
                    <a:lnTo>
                      <a:pt x="522" y="1846"/>
                    </a:lnTo>
                    <a:lnTo>
                      <a:pt x="528" y="1862"/>
                    </a:lnTo>
                    <a:lnTo>
                      <a:pt x="532" y="1880"/>
                    </a:lnTo>
                    <a:lnTo>
                      <a:pt x="534" y="1898"/>
                    </a:lnTo>
                    <a:lnTo>
                      <a:pt x="536" y="1916"/>
                    </a:lnTo>
                    <a:lnTo>
                      <a:pt x="540" y="2044"/>
                    </a:lnTo>
                    <a:lnTo>
                      <a:pt x="540" y="2080"/>
                    </a:lnTo>
                    <a:lnTo>
                      <a:pt x="534" y="2116"/>
                    </a:lnTo>
                    <a:lnTo>
                      <a:pt x="512" y="2206"/>
                    </a:lnTo>
                    <a:lnTo>
                      <a:pt x="502" y="2240"/>
                    </a:lnTo>
                    <a:lnTo>
                      <a:pt x="488" y="2274"/>
                    </a:lnTo>
                    <a:lnTo>
                      <a:pt x="442" y="2364"/>
                    </a:lnTo>
                    <a:lnTo>
                      <a:pt x="410" y="2428"/>
                    </a:lnTo>
                    <a:lnTo>
                      <a:pt x="382" y="2486"/>
                    </a:lnTo>
                    <a:lnTo>
                      <a:pt x="370" y="2508"/>
                    </a:lnTo>
                    <a:lnTo>
                      <a:pt x="588" y="2612"/>
                    </a:lnTo>
                    <a:lnTo>
                      <a:pt x="586" y="2614"/>
                    </a:lnTo>
                    <a:lnTo>
                      <a:pt x="596" y="2616"/>
                    </a:lnTo>
                    <a:lnTo>
                      <a:pt x="600" y="2618"/>
                    </a:lnTo>
                    <a:lnTo>
                      <a:pt x="602" y="2698"/>
                    </a:lnTo>
                    <a:lnTo>
                      <a:pt x="592" y="2740"/>
                    </a:lnTo>
                    <a:lnTo>
                      <a:pt x="594" y="2740"/>
                    </a:lnTo>
                    <a:lnTo>
                      <a:pt x="588" y="2756"/>
                    </a:lnTo>
                    <a:lnTo>
                      <a:pt x="584" y="2824"/>
                    </a:lnTo>
                    <a:lnTo>
                      <a:pt x="580" y="2904"/>
                    </a:lnTo>
                    <a:lnTo>
                      <a:pt x="586" y="2988"/>
                    </a:lnTo>
                    <a:lnTo>
                      <a:pt x="592" y="3056"/>
                    </a:lnTo>
                    <a:lnTo>
                      <a:pt x="592" y="3070"/>
                    </a:lnTo>
                    <a:lnTo>
                      <a:pt x="594" y="3072"/>
                    </a:lnTo>
                    <a:lnTo>
                      <a:pt x="594" y="3076"/>
                    </a:lnTo>
                    <a:lnTo>
                      <a:pt x="594" y="3086"/>
                    </a:lnTo>
                    <a:lnTo>
                      <a:pt x="592" y="3096"/>
                    </a:lnTo>
                    <a:lnTo>
                      <a:pt x="592" y="3102"/>
                    </a:lnTo>
                    <a:lnTo>
                      <a:pt x="592" y="3174"/>
                    </a:lnTo>
                    <a:lnTo>
                      <a:pt x="590" y="3250"/>
                    </a:lnTo>
                    <a:lnTo>
                      <a:pt x="582" y="3396"/>
                    </a:lnTo>
                    <a:lnTo>
                      <a:pt x="582" y="3460"/>
                    </a:lnTo>
                    <a:lnTo>
                      <a:pt x="584" y="3492"/>
                    </a:lnTo>
                    <a:lnTo>
                      <a:pt x="588" y="3526"/>
                    </a:lnTo>
                    <a:lnTo>
                      <a:pt x="592" y="3574"/>
                    </a:lnTo>
                    <a:lnTo>
                      <a:pt x="594" y="3622"/>
                    </a:lnTo>
                    <a:lnTo>
                      <a:pt x="594" y="3670"/>
                    </a:lnTo>
                    <a:lnTo>
                      <a:pt x="592" y="3718"/>
                    </a:lnTo>
                    <a:lnTo>
                      <a:pt x="590" y="3766"/>
                    </a:lnTo>
                    <a:lnTo>
                      <a:pt x="586" y="3814"/>
                    </a:lnTo>
                    <a:lnTo>
                      <a:pt x="576" y="3906"/>
                    </a:lnTo>
                    <a:lnTo>
                      <a:pt x="592" y="3912"/>
                    </a:lnTo>
                    <a:lnTo>
                      <a:pt x="608" y="3916"/>
                    </a:lnTo>
                    <a:lnTo>
                      <a:pt x="638" y="3916"/>
                    </a:lnTo>
                    <a:lnTo>
                      <a:pt x="632" y="3972"/>
                    </a:lnTo>
                    <a:lnTo>
                      <a:pt x="628" y="4000"/>
                    </a:lnTo>
                    <a:lnTo>
                      <a:pt x="628" y="4028"/>
                    </a:lnTo>
                    <a:lnTo>
                      <a:pt x="626" y="4060"/>
                    </a:lnTo>
                    <a:lnTo>
                      <a:pt x="628" y="4092"/>
                    </a:lnTo>
                    <a:lnTo>
                      <a:pt x="632" y="4126"/>
                    </a:lnTo>
                    <a:lnTo>
                      <a:pt x="636" y="4158"/>
                    </a:lnTo>
                    <a:lnTo>
                      <a:pt x="644" y="4202"/>
                    </a:lnTo>
                    <a:lnTo>
                      <a:pt x="652" y="4248"/>
                    </a:lnTo>
                    <a:lnTo>
                      <a:pt x="662" y="4292"/>
                    </a:lnTo>
                    <a:lnTo>
                      <a:pt x="674" y="4336"/>
                    </a:lnTo>
                    <a:lnTo>
                      <a:pt x="700" y="4422"/>
                    </a:lnTo>
                    <a:lnTo>
                      <a:pt x="730" y="4508"/>
                    </a:lnTo>
                    <a:lnTo>
                      <a:pt x="756" y="4578"/>
                    </a:lnTo>
                    <a:lnTo>
                      <a:pt x="768" y="4616"/>
                    </a:lnTo>
                    <a:lnTo>
                      <a:pt x="778" y="4656"/>
                    </a:lnTo>
                    <a:lnTo>
                      <a:pt x="786" y="4694"/>
                    </a:lnTo>
                    <a:lnTo>
                      <a:pt x="790" y="4734"/>
                    </a:lnTo>
                    <a:lnTo>
                      <a:pt x="792" y="4752"/>
                    </a:lnTo>
                    <a:lnTo>
                      <a:pt x="792" y="4770"/>
                    </a:lnTo>
                    <a:lnTo>
                      <a:pt x="790" y="4790"/>
                    </a:lnTo>
                    <a:lnTo>
                      <a:pt x="786" y="4806"/>
                    </a:lnTo>
                    <a:lnTo>
                      <a:pt x="780" y="4850"/>
                    </a:lnTo>
                    <a:lnTo>
                      <a:pt x="776" y="4894"/>
                    </a:lnTo>
                    <a:lnTo>
                      <a:pt x="776" y="4938"/>
                    </a:lnTo>
                    <a:lnTo>
                      <a:pt x="778" y="4980"/>
                    </a:lnTo>
                    <a:lnTo>
                      <a:pt x="782" y="5008"/>
                    </a:lnTo>
                    <a:lnTo>
                      <a:pt x="790" y="5038"/>
                    </a:lnTo>
                    <a:lnTo>
                      <a:pt x="798" y="5066"/>
                    </a:lnTo>
                    <a:lnTo>
                      <a:pt x="802" y="5094"/>
                    </a:lnTo>
                    <a:lnTo>
                      <a:pt x="804" y="5104"/>
                    </a:lnTo>
                    <a:lnTo>
                      <a:pt x="804" y="5114"/>
                    </a:lnTo>
                    <a:lnTo>
                      <a:pt x="802" y="5130"/>
                    </a:lnTo>
                    <a:lnTo>
                      <a:pt x="804" y="5138"/>
                    </a:lnTo>
                    <a:lnTo>
                      <a:pt x="806" y="5146"/>
                    </a:lnTo>
                    <a:lnTo>
                      <a:pt x="812" y="5152"/>
                    </a:lnTo>
                    <a:lnTo>
                      <a:pt x="822" y="5160"/>
                    </a:lnTo>
                    <a:lnTo>
                      <a:pt x="860" y="5174"/>
                    </a:lnTo>
                    <a:lnTo>
                      <a:pt x="886" y="5182"/>
                    </a:lnTo>
                    <a:lnTo>
                      <a:pt x="912" y="5188"/>
                    </a:lnTo>
                    <a:lnTo>
                      <a:pt x="940" y="5194"/>
                    </a:lnTo>
                    <a:lnTo>
                      <a:pt x="964" y="5196"/>
                    </a:lnTo>
                    <a:lnTo>
                      <a:pt x="986" y="5196"/>
                    </a:lnTo>
                    <a:lnTo>
                      <a:pt x="996" y="5194"/>
                    </a:lnTo>
                    <a:lnTo>
                      <a:pt x="1004" y="5190"/>
                    </a:lnTo>
                    <a:lnTo>
                      <a:pt x="1018" y="5182"/>
                    </a:lnTo>
                    <a:lnTo>
                      <a:pt x="1026" y="5172"/>
                    </a:lnTo>
                    <a:lnTo>
                      <a:pt x="1034" y="5162"/>
                    </a:lnTo>
                    <a:lnTo>
                      <a:pt x="1038" y="5152"/>
                    </a:lnTo>
                    <a:lnTo>
                      <a:pt x="1042" y="5160"/>
                    </a:lnTo>
                    <a:lnTo>
                      <a:pt x="1050" y="5166"/>
                    </a:lnTo>
                    <a:lnTo>
                      <a:pt x="1058" y="5170"/>
                    </a:lnTo>
                    <a:lnTo>
                      <a:pt x="1070" y="5174"/>
                    </a:lnTo>
                    <a:lnTo>
                      <a:pt x="1096" y="5176"/>
                    </a:lnTo>
                    <a:lnTo>
                      <a:pt x="1120" y="5176"/>
                    </a:lnTo>
                    <a:lnTo>
                      <a:pt x="1142" y="5172"/>
                    </a:lnTo>
                    <a:lnTo>
                      <a:pt x="1166" y="5166"/>
                    </a:lnTo>
                    <a:lnTo>
                      <a:pt x="1182" y="5160"/>
                    </a:lnTo>
                    <a:lnTo>
                      <a:pt x="1194" y="5154"/>
                    </a:lnTo>
                    <a:lnTo>
                      <a:pt x="1202" y="5146"/>
                    </a:lnTo>
                    <a:lnTo>
                      <a:pt x="1206" y="5136"/>
                    </a:lnTo>
                    <a:lnTo>
                      <a:pt x="1208" y="5128"/>
                    </a:lnTo>
                    <a:lnTo>
                      <a:pt x="1206" y="5118"/>
                    </a:lnTo>
                    <a:lnTo>
                      <a:pt x="1202" y="5108"/>
                    </a:lnTo>
                    <a:lnTo>
                      <a:pt x="1198" y="5096"/>
                    </a:lnTo>
                    <a:lnTo>
                      <a:pt x="1182" y="5074"/>
                    </a:lnTo>
                    <a:lnTo>
                      <a:pt x="1166" y="5052"/>
                    </a:lnTo>
                    <a:lnTo>
                      <a:pt x="1150" y="5028"/>
                    </a:lnTo>
                    <a:lnTo>
                      <a:pt x="1138" y="5006"/>
                    </a:lnTo>
                    <a:lnTo>
                      <a:pt x="1132" y="4990"/>
                    </a:lnTo>
                    <a:lnTo>
                      <a:pt x="1128" y="4970"/>
                    </a:lnTo>
                    <a:lnTo>
                      <a:pt x="1124" y="4928"/>
                    </a:lnTo>
                    <a:lnTo>
                      <a:pt x="1122" y="4892"/>
                    </a:lnTo>
                    <a:lnTo>
                      <a:pt x="1118" y="4864"/>
                    </a:lnTo>
                    <a:lnTo>
                      <a:pt x="1116" y="4840"/>
                    </a:lnTo>
                    <a:lnTo>
                      <a:pt x="1114" y="4814"/>
                    </a:lnTo>
                    <a:lnTo>
                      <a:pt x="1120" y="4788"/>
                    </a:lnTo>
                    <a:lnTo>
                      <a:pt x="1130" y="4746"/>
                    </a:lnTo>
                    <a:lnTo>
                      <a:pt x="1164" y="4632"/>
                    </a:lnTo>
                    <a:lnTo>
                      <a:pt x="1198" y="4522"/>
                    </a:lnTo>
                    <a:lnTo>
                      <a:pt x="1218" y="4462"/>
                    </a:lnTo>
                    <a:lnTo>
                      <a:pt x="1234" y="4410"/>
                    </a:lnTo>
                    <a:lnTo>
                      <a:pt x="1264" y="4318"/>
                    </a:lnTo>
                    <a:lnTo>
                      <a:pt x="1296" y="4226"/>
                    </a:lnTo>
                    <a:lnTo>
                      <a:pt x="1312" y="4172"/>
                    </a:lnTo>
                    <a:lnTo>
                      <a:pt x="1356" y="3948"/>
                    </a:lnTo>
                    <a:lnTo>
                      <a:pt x="1360" y="3942"/>
                    </a:lnTo>
                    <a:lnTo>
                      <a:pt x="1362" y="3926"/>
                    </a:lnTo>
                    <a:lnTo>
                      <a:pt x="1368" y="3870"/>
                    </a:lnTo>
                    <a:lnTo>
                      <a:pt x="1374" y="3690"/>
                    </a:lnTo>
                    <a:lnTo>
                      <a:pt x="1384" y="3470"/>
                    </a:lnTo>
                    <a:lnTo>
                      <a:pt x="1390" y="3364"/>
                    </a:lnTo>
                    <a:lnTo>
                      <a:pt x="1398" y="3270"/>
                    </a:lnTo>
                    <a:lnTo>
                      <a:pt x="1412" y="3164"/>
                    </a:lnTo>
                    <a:lnTo>
                      <a:pt x="1416" y="3136"/>
                    </a:lnTo>
                    <a:lnTo>
                      <a:pt x="1420" y="3128"/>
                    </a:lnTo>
                    <a:lnTo>
                      <a:pt x="1422" y="3120"/>
                    </a:lnTo>
                    <a:lnTo>
                      <a:pt x="1414" y="3024"/>
                    </a:lnTo>
                    <a:lnTo>
                      <a:pt x="1344" y="2810"/>
                    </a:lnTo>
                    <a:lnTo>
                      <a:pt x="1284" y="2690"/>
                    </a:lnTo>
                    <a:lnTo>
                      <a:pt x="1536" y="2594"/>
                    </a:lnTo>
                    <a:lnTo>
                      <a:pt x="1428" y="2368"/>
                    </a:lnTo>
                    <a:lnTo>
                      <a:pt x="1422" y="2352"/>
                    </a:lnTo>
                    <a:lnTo>
                      <a:pt x="1418" y="2334"/>
                    </a:lnTo>
                    <a:lnTo>
                      <a:pt x="1414" y="2314"/>
                    </a:lnTo>
                    <a:lnTo>
                      <a:pt x="1414" y="2298"/>
                    </a:lnTo>
                    <a:lnTo>
                      <a:pt x="1414" y="2244"/>
                    </a:lnTo>
                    <a:lnTo>
                      <a:pt x="1412" y="2210"/>
                    </a:lnTo>
                    <a:lnTo>
                      <a:pt x="1410" y="2178"/>
                    </a:lnTo>
                    <a:lnTo>
                      <a:pt x="1410" y="2164"/>
                    </a:lnTo>
                    <a:lnTo>
                      <a:pt x="1412" y="2148"/>
                    </a:lnTo>
                    <a:lnTo>
                      <a:pt x="1416" y="2132"/>
                    </a:lnTo>
                    <a:lnTo>
                      <a:pt x="1422" y="2118"/>
                    </a:lnTo>
                    <a:lnTo>
                      <a:pt x="1426" y="2112"/>
                    </a:lnTo>
                    <a:lnTo>
                      <a:pt x="1434" y="2096"/>
                    </a:lnTo>
                    <a:lnTo>
                      <a:pt x="1438" y="2078"/>
                    </a:lnTo>
                    <a:lnTo>
                      <a:pt x="1442" y="2060"/>
                    </a:lnTo>
                    <a:lnTo>
                      <a:pt x="1444" y="2044"/>
                    </a:lnTo>
                    <a:lnTo>
                      <a:pt x="1444" y="2032"/>
                    </a:lnTo>
                    <a:lnTo>
                      <a:pt x="1444" y="1958"/>
                    </a:lnTo>
                    <a:lnTo>
                      <a:pt x="1444" y="1878"/>
                    </a:lnTo>
                    <a:lnTo>
                      <a:pt x="1444" y="1814"/>
                    </a:lnTo>
                    <a:lnTo>
                      <a:pt x="1446" y="1802"/>
                    </a:lnTo>
                    <a:lnTo>
                      <a:pt x="1450" y="1786"/>
                    </a:lnTo>
                    <a:lnTo>
                      <a:pt x="1456" y="1772"/>
                    </a:lnTo>
                    <a:lnTo>
                      <a:pt x="1466" y="1758"/>
                    </a:lnTo>
                    <a:lnTo>
                      <a:pt x="1484" y="1732"/>
                    </a:lnTo>
                    <a:lnTo>
                      <a:pt x="1504" y="1702"/>
                    </a:lnTo>
                    <a:lnTo>
                      <a:pt x="1520" y="1668"/>
                    </a:lnTo>
                    <a:lnTo>
                      <a:pt x="1522" y="1666"/>
                    </a:lnTo>
                    <a:lnTo>
                      <a:pt x="1534" y="1634"/>
                    </a:lnTo>
                    <a:lnTo>
                      <a:pt x="1544" y="1602"/>
                    </a:lnTo>
                    <a:lnTo>
                      <a:pt x="1554" y="1570"/>
                    </a:lnTo>
                    <a:lnTo>
                      <a:pt x="1564" y="1538"/>
                    </a:lnTo>
                    <a:lnTo>
                      <a:pt x="1570" y="1520"/>
                    </a:lnTo>
                    <a:lnTo>
                      <a:pt x="1598" y="1454"/>
                    </a:lnTo>
                    <a:lnTo>
                      <a:pt x="1606" y="1434"/>
                    </a:lnTo>
                    <a:lnTo>
                      <a:pt x="1622" y="1402"/>
                    </a:lnTo>
                    <a:lnTo>
                      <a:pt x="1642" y="1372"/>
                    </a:lnTo>
                    <a:lnTo>
                      <a:pt x="1654" y="1354"/>
                    </a:lnTo>
                    <a:lnTo>
                      <a:pt x="1696" y="1296"/>
                    </a:lnTo>
                    <a:lnTo>
                      <a:pt x="1700" y="1292"/>
                    </a:lnTo>
                    <a:lnTo>
                      <a:pt x="1720" y="1268"/>
                    </a:lnTo>
                    <a:lnTo>
                      <a:pt x="1736" y="1252"/>
                    </a:lnTo>
                    <a:lnTo>
                      <a:pt x="1744" y="1244"/>
                    </a:lnTo>
                    <a:lnTo>
                      <a:pt x="1752" y="1234"/>
                    </a:lnTo>
                    <a:lnTo>
                      <a:pt x="1758" y="1220"/>
                    </a:lnTo>
                    <a:lnTo>
                      <a:pt x="1764" y="1206"/>
                    </a:lnTo>
                    <a:lnTo>
                      <a:pt x="1770" y="1190"/>
                    </a:lnTo>
                    <a:lnTo>
                      <a:pt x="1794" y="1124"/>
                    </a:lnTo>
                    <a:lnTo>
                      <a:pt x="1804" y="1096"/>
                    </a:lnTo>
                    <a:lnTo>
                      <a:pt x="1810" y="1070"/>
                    </a:lnTo>
                    <a:lnTo>
                      <a:pt x="1814" y="1058"/>
                    </a:lnTo>
                    <a:lnTo>
                      <a:pt x="1818" y="1044"/>
                    </a:lnTo>
                    <a:lnTo>
                      <a:pt x="1826" y="1030"/>
                    </a:lnTo>
                    <a:lnTo>
                      <a:pt x="1834" y="1016"/>
                    </a:lnTo>
                    <a:lnTo>
                      <a:pt x="1848" y="992"/>
                    </a:lnTo>
                    <a:lnTo>
                      <a:pt x="1886" y="930"/>
                    </a:lnTo>
                    <a:lnTo>
                      <a:pt x="1912" y="886"/>
                    </a:lnTo>
                    <a:lnTo>
                      <a:pt x="1930" y="856"/>
                    </a:lnTo>
                    <a:lnTo>
                      <a:pt x="1948" y="828"/>
                    </a:lnTo>
                    <a:lnTo>
                      <a:pt x="1956" y="814"/>
                    </a:lnTo>
                    <a:lnTo>
                      <a:pt x="1964" y="798"/>
                    </a:lnTo>
                    <a:lnTo>
                      <a:pt x="1970" y="780"/>
                    </a:lnTo>
                    <a:lnTo>
                      <a:pt x="1976" y="764"/>
                    </a:lnTo>
                    <a:lnTo>
                      <a:pt x="1984" y="720"/>
                    </a:lnTo>
                    <a:lnTo>
                      <a:pt x="1998" y="650"/>
                    </a:lnTo>
                    <a:lnTo>
                      <a:pt x="2008" y="598"/>
                    </a:lnTo>
                    <a:lnTo>
                      <a:pt x="2012" y="564"/>
                    </a:lnTo>
                    <a:lnTo>
                      <a:pt x="2014" y="534"/>
                    </a:lnTo>
                    <a:lnTo>
                      <a:pt x="2016" y="522"/>
                    </a:lnTo>
                    <a:lnTo>
                      <a:pt x="2018" y="506"/>
                    </a:lnTo>
                    <a:lnTo>
                      <a:pt x="2024" y="490"/>
                    </a:lnTo>
                    <a:lnTo>
                      <a:pt x="2030" y="476"/>
                    </a:lnTo>
                    <a:lnTo>
                      <a:pt x="2044" y="452"/>
                    </a:lnTo>
                    <a:lnTo>
                      <a:pt x="2056" y="434"/>
                    </a:lnTo>
                    <a:lnTo>
                      <a:pt x="2062" y="428"/>
                    </a:lnTo>
                    <a:lnTo>
                      <a:pt x="2066" y="418"/>
                    </a:lnTo>
                    <a:lnTo>
                      <a:pt x="2070" y="408"/>
                    </a:lnTo>
                    <a:lnTo>
                      <a:pt x="2074" y="398"/>
                    </a:lnTo>
                    <a:lnTo>
                      <a:pt x="2076" y="386"/>
                    </a:lnTo>
                    <a:lnTo>
                      <a:pt x="2082" y="374"/>
                    </a:lnTo>
                    <a:lnTo>
                      <a:pt x="2088" y="364"/>
                    </a:lnTo>
                    <a:lnTo>
                      <a:pt x="2096" y="354"/>
                    </a:lnTo>
                    <a:lnTo>
                      <a:pt x="2124" y="324"/>
                    </a:lnTo>
                    <a:lnTo>
                      <a:pt x="2144" y="298"/>
                    </a:lnTo>
                    <a:lnTo>
                      <a:pt x="2148" y="292"/>
                    </a:lnTo>
                    <a:lnTo>
                      <a:pt x="2146" y="280"/>
                    </a:lnTo>
                    <a:lnTo>
                      <a:pt x="2142" y="266"/>
                    </a:lnTo>
                    <a:lnTo>
                      <a:pt x="2136" y="254"/>
                    </a:lnTo>
                    <a:close/>
                    <a:moveTo>
                      <a:pt x="988" y="5046"/>
                    </a:moveTo>
                    <a:lnTo>
                      <a:pt x="988" y="5046"/>
                    </a:lnTo>
                    <a:lnTo>
                      <a:pt x="982" y="5032"/>
                    </a:lnTo>
                    <a:lnTo>
                      <a:pt x="976" y="5016"/>
                    </a:lnTo>
                    <a:lnTo>
                      <a:pt x="968" y="4986"/>
                    </a:lnTo>
                    <a:lnTo>
                      <a:pt x="962" y="4954"/>
                    </a:lnTo>
                    <a:lnTo>
                      <a:pt x="958" y="4922"/>
                    </a:lnTo>
                    <a:lnTo>
                      <a:pt x="974" y="4938"/>
                    </a:lnTo>
                    <a:lnTo>
                      <a:pt x="980" y="4948"/>
                    </a:lnTo>
                    <a:lnTo>
                      <a:pt x="984" y="4958"/>
                    </a:lnTo>
                    <a:lnTo>
                      <a:pt x="988" y="4980"/>
                    </a:lnTo>
                    <a:lnTo>
                      <a:pt x="990" y="5002"/>
                    </a:lnTo>
                    <a:lnTo>
                      <a:pt x="988" y="5046"/>
                    </a:lnTo>
                    <a:close/>
                    <a:moveTo>
                      <a:pt x="1112" y="4102"/>
                    </a:moveTo>
                    <a:lnTo>
                      <a:pt x="1112" y="4102"/>
                    </a:lnTo>
                    <a:lnTo>
                      <a:pt x="1106" y="4132"/>
                    </a:lnTo>
                    <a:lnTo>
                      <a:pt x="1096" y="4162"/>
                    </a:lnTo>
                    <a:lnTo>
                      <a:pt x="1078" y="4220"/>
                    </a:lnTo>
                    <a:lnTo>
                      <a:pt x="1068" y="4260"/>
                    </a:lnTo>
                    <a:lnTo>
                      <a:pt x="1062" y="4300"/>
                    </a:lnTo>
                    <a:lnTo>
                      <a:pt x="1056" y="4380"/>
                    </a:lnTo>
                    <a:lnTo>
                      <a:pt x="1052" y="4456"/>
                    </a:lnTo>
                    <a:lnTo>
                      <a:pt x="1046" y="4532"/>
                    </a:lnTo>
                    <a:lnTo>
                      <a:pt x="1042" y="4568"/>
                    </a:lnTo>
                    <a:lnTo>
                      <a:pt x="1036" y="4606"/>
                    </a:lnTo>
                    <a:lnTo>
                      <a:pt x="1026" y="4642"/>
                    </a:lnTo>
                    <a:lnTo>
                      <a:pt x="1016" y="4680"/>
                    </a:lnTo>
                    <a:lnTo>
                      <a:pt x="1004" y="4706"/>
                    </a:lnTo>
                    <a:lnTo>
                      <a:pt x="992" y="4730"/>
                    </a:lnTo>
                    <a:lnTo>
                      <a:pt x="976" y="4754"/>
                    </a:lnTo>
                    <a:lnTo>
                      <a:pt x="960" y="4776"/>
                    </a:lnTo>
                    <a:lnTo>
                      <a:pt x="950" y="4786"/>
                    </a:lnTo>
                    <a:lnTo>
                      <a:pt x="938" y="4800"/>
                    </a:lnTo>
                    <a:lnTo>
                      <a:pt x="936" y="4786"/>
                    </a:lnTo>
                    <a:lnTo>
                      <a:pt x="934" y="4778"/>
                    </a:lnTo>
                    <a:lnTo>
                      <a:pt x="930" y="4774"/>
                    </a:lnTo>
                    <a:lnTo>
                      <a:pt x="924" y="4754"/>
                    </a:lnTo>
                    <a:lnTo>
                      <a:pt x="912" y="4698"/>
                    </a:lnTo>
                    <a:lnTo>
                      <a:pt x="900" y="4636"/>
                    </a:lnTo>
                    <a:lnTo>
                      <a:pt x="890" y="4576"/>
                    </a:lnTo>
                    <a:lnTo>
                      <a:pt x="886" y="4550"/>
                    </a:lnTo>
                    <a:lnTo>
                      <a:pt x="884" y="4528"/>
                    </a:lnTo>
                    <a:lnTo>
                      <a:pt x="864" y="4252"/>
                    </a:lnTo>
                    <a:lnTo>
                      <a:pt x="860" y="4198"/>
                    </a:lnTo>
                    <a:lnTo>
                      <a:pt x="854" y="4144"/>
                    </a:lnTo>
                    <a:lnTo>
                      <a:pt x="842" y="4084"/>
                    </a:lnTo>
                    <a:lnTo>
                      <a:pt x="838" y="4054"/>
                    </a:lnTo>
                    <a:lnTo>
                      <a:pt x="838" y="4022"/>
                    </a:lnTo>
                    <a:lnTo>
                      <a:pt x="846" y="3974"/>
                    </a:lnTo>
                    <a:lnTo>
                      <a:pt x="854" y="3926"/>
                    </a:lnTo>
                    <a:lnTo>
                      <a:pt x="860" y="3924"/>
                    </a:lnTo>
                    <a:lnTo>
                      <a:pt x="870" y="3924"/>
                    </a:lnTo>
                    <a:lnTo>
                      <a:pt x="912" y="3922"/>
                    </a:lnTo>
                    <a:lnTo>
                      <a:pt x="952" y="3924"/>
                    </a:lnTo>
                    <a:lnTo>
                      <a:pt x="1032" y="3928"/>
                    </a:lnTo>
                    <a:lnTo>
                      <a:pt x="1112" y="3932"/>
                    </a:lnTo>
                    <a:lnTo>
                      <a:pt x="1114" y="3942"/>
                    </a:lnTo>
                    <a:lnTo>
                      <a:pt x="1116" y="3952"/>
                    </a:lnTo>
                    <a:lnTo>
                      <a:pt x="1120" y="3978"/>
                    </a:lnTo>
                    <a:lnTo>
                      <a:pt x="1120" y="3998"/>
                    </a:lnTo>
                    <a:lnTo>
                      <a:pt x="1120" y="4024"/>
                    </a:lnTo>
                    <a:lnTo>
                      <a:pt x="1118" y="4058"/>
                    </a:lnTo>
                    <a:lnTo>
                      <a:pt x="1112" y="4102"/>
                    </a:lnTo>
                    <a:close/>
                  </a:path>
                </a:pathLst>
              </a:custGeom>
              <a:grpFill/>
              <a:ln w="9525">
                <a:noFill/>
                <a:round/>
              </a:ln>
            </p:spPr>
            <p:txBody>
              <a:bodyPr/>
              <a:lstStyle/>
              <a:p>
                <a:pPr>
                  <a:defRPr/>
                </a:pPr>
                <a:endParaRPr lang="da-DK" kern="0">
                  <a:solidFill>
                    <a:schemeClr val="bg2">
                      <a:lumMod val="75000"/>
                    </a:schemeClr>
                  </a:solidFill>
                  <a:cs typeface="+mn-ea"/>
                  <a:sym typeface="+mn-lt"/>
                </a:endParaRPr>
              </a:p>
            </p:txBody>
          </p:sp>
          <p:sp>
            <p:nvSpPr>
              <p:cNvPr id="152" name="Freeform 97"/>
              <p:cNvSpPr/>
              <p:nvPr/>
            </p:nvSpPr>
            <p:spPr bwMode="auto">
              <a:xfrm>
                <a:off x="7714478" y="5448666"/>
                <a:ext cx="488340" cy="380373"/>
              </a:xfrm>
              <a:custGeom>
                <a:avLst/>
                <a:gdLst>
                  <a:gd name="T0" fmla="*/ 0 w 308"/>
                  <a:gd name="T1" fmla="*/ 136525 h 230"/>
                  <a:gd name="T2" fmla="*/ 66675 w 308"/>
                  <a:gd name="T3" fmla="*/ 365125 h 230"/>
                  <a:gd name="T4" fmla="*/ 257175 w 308"/>
                  <a:gd name="T5" fmla="*/ 307975 h 230"/>
                  <a:gd name="T6" fmla="*/ 406400 w 308"/>
                  <a:gd name="T7" fmla="*/ 244475 h 230"/>
                  <a:gd name="T8" fmla="*/ 488950 w 308"/>
                  <a:gd name="T9" fmla="*/ 158750 h 230"/>
                  <a:gd name="T10" fmla="*/ 406400 w 308"/>
                  <a:gd name="T11" fmla="*/ 0 h 230"/>
                  <a:gd name="T12" fmla="*/ 0 w 308"/>
                  <a:gd name="T13" fmla="*/ 136525 h 230"/>
                  <a:gd name="T14" fmla="*/ 0 w 308"/>
                  <a:gd name="T15" fmla="*/ 136525 h 230"/>
                  <a:gd name="T16" fmla="*/ 0 60000 65536"/>
                  <a:gd name="T17" fmla="*/ 0 60000 65536"/>
                  <a:gd name="T18" fmla="*/ 0 60000 65536"/>
                  <a:gd name="T19" fmla="*/ 0 60000 65536"/>
                  <a:gd name="T20" fmla="*/ 0 60000 65536"/>
                  <a:gd name="T21" fmla="*/ 0 60000 65536"/>
                  <a:gd name="T22" fmla="*/ 0 60000 65536"/>
                  <a:gd name="T23" fmla="*/ 0 60000 65536"/>
                  <a:gd name="T24" fmla="*/ 0 w 308"/>
                  <a:gd name="T25" fmla="*/ 0 h 230"/>
                  <a:gd name="T26" fmla="*/ 308 w 308"/>
                  <a:gd name="T27" fmla="*/ 230 h 2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 h="230">
                    <a:moveTo>
                      <a:pt x="0" y="86"/>
                    </a:moveTo>
                    <a:lnTo>
                      <a:pt x="42" y="230"/>
                    </a:lnTo>
                    <a:lnTo>
                      <a:pt x="162" y="194"/>
                    </a:lnTo>
                    <a:lnTo>
                      <a:pt x="256" y="154"/>
                    </a:lnTo>
                    <a:lnTo>
                      <a:pt x="308" y="100"/>
                    </a:lnTo>
                    <a:lnTo>
                      <a:pt x="256" y="0"/>
                    </a:lnTo>
                    <a:lnTo>
                      <a:pt x="0" y="86"/>
                    </a:lnTo>
                    <a:close/>
                  </a:path>
                </a:pathLst>
              </a:custGeom>
              <a:grpFill/>
              <a:ln w="9525">
                <a:noFill/>
                <a:round/>
              </a:ln>
            </p:spPr>
            <p:txBody>
              <a:bodyPr/>
              <a:lstStyle/>
              <a:p>
                <a:pPr>
                  <a:defRPr/>
                </a:pPr>
                <a:endParaRPr lang="da-DK" kern="0">
                  <a:solidFill>
                    <a:schemeClr val="bg2">
                      <a:lumMod val="75000"/>
                    </a:schemeClr>
                  </a:solidFill>
                  <a:cs typeface="+mn-ea"/>
                  <a:sym typeface="+mn-lt"/>
                </a:endParaRPr>
              </a:p>
            </p:txBody>
          </p:sp>
          <p:sp>
            <p:nvSpPr>
              <p:cNvPr id="153" name="Freeform 98"/>
              <p:cNvSpPr/>
              <p:nvPr/>
            </p:nvSpPr>
            <p:spPr bwMode="auto">
              <a:xfrm>
                <a:off x="10434256" y="5584513"/>
                <a:ext cx="454429" cy="339619"/>
              </a:xfrm>
              <a:custGeom>
                <a:avLst/>
                <a:gdLst>
                  <a:gd name="T0" fmla="*/ 463550 w 292"/>
                  <a:gd name="T1" fmla="*/ 133350 h 216"/>
                  <a:gd name="T2" fmla="*/ 365125 w 292"/>
                  <a:gd name="T3" fmla="*/ 342900 h 216"/>
                  <a:gd name="T4" fmla="*/ 206375 w 292"/>
                  <a:gd name="T5" fmla="*/ 304800 h 216"/>
                  <a:gd name="T6" fmla="*/ 60325 w 292"/>
                  <a:gd name="T7" fmla="*/ 244475 h 216"/>
                  <a:gd name="T8" fmla="*/ 0 w 292"/>
                  <a:gd name="T9" fmla="*/ 158750 h 216"/>
                  <a:gd name="T10" fmla="*/ 60325 w 292"/>
                  <a:gd name="T11" fmla="*/ 0 h 216"/>
                  <a:gd name="T12" fmla="*/ 463550 w 292"/>
                  <a:gd name="T13" fmla="*/ 133350 h 216"/>
                  <a:gd name="T14" fmla="*/ 463550 w 292"/>
                  <a:gd name="T15" fmla="*/ 133350 h 216"/>
                  <a:gd name="T16" fmla="*/ 0 60000 65536"/>
                  <a:gd name="T17" fmla="*/ 0 60000 65536"/>
                  <a:gd name="T18" fmla="*/ 0 60000 65536"/>
                  <a:gd name="T19" fmla="*/ 0 60000 65536"/>
                  <a:gd name="T20" fmla="*/ 0 60000 65536"/>
                  <a:gd name="T21" fmla="*/ 0 60000 65536"/>
                  <a:gd name="T22" fmla="*/ 0 60000 65536"/>
                  <a:gd name="T23" fmla="*/ 0 60000 65536"/>
                  <a:gd name="T24" fmla="*/ 0 w 292"/>
                  <a:gd name="T25" fmla="*/ 0 h 216"/>
                  <a:gd name="T26" fmla="*/ 292 w 292"/>
                  <a:gd name="T27" fmla="*/ 216 h 2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2" h="216">
                    <a:moveTo>
                      <a:pt x="292" y="84"/>
                    </a:moveTo>
                    <a:lnTo>
                      <a:pt x="230" y="216"/>
                    </a:lnTo>
                    <a:lnTo>
                      <a:pt x="130" y="192"/>
                    </a:lnTo>
                    <a:lnTo>
                      <a:pt x="38" y="154"/>
                    </a:lnTo>
                    <a:lnTo>
                      <a:pt x="0" y="100"/>
                    </a:lnTo>
                    <a:lnTo>
                      <a:pt x="38" y="0"/>
                    </a:lnTo>
                    <a:lnTo>
                      <a:pt x="292" y="84"/>
                    </a:lnTo>
                    <a:close/>
                  </a:path>
                </a:pathLst>
              </a:custGeom>
              <a:grpFill/>
              <a:ln w="9525">
                <a:noFill/>
                <a:round/>
              </a:ln>
            </p:spPr>
            <p:txBody>
              <a:bodyPr/>
              <a:lstStyle/>
              <a:p>
                <a:pPr>
                  <a:defRPr/>
                </a:pPr>
                <a:endParaRPr lang="da-DK" kern="0">
                  <a:solidFill>
                    <a:schemeClr val="bg2">
                      <a:lumMod val="75000"/>
                    </a:schemeClr>
                  </a:solidFill>
                  <a:cs typeface="+mn-ea"/>
                  <a:sym typeface="+mn-lt"/>
                </a:endParaRPr>
              </a:p>
            </p:txBody>
          </p:sp>
        </p:grpSp>
        <p:grpSp>
          <p:nvGrpSpPr>
            <p:cNvPr id="147" name="Gruppe 74"/>
            <p:cNvGrpSpPr/>
            <p:nvPr/>
          </p:nvGrpSpPr>
          <p:grpSpPr bwMode="auto">
            <a:xfrm>
              <a:off x="3371777" y="1954584"/>
              <a:ext cx="256127" cy="405531"/>
              <a:chOff x="12261828" y="5789559"/>
              <a:chExt cx="866566" cy="1809769"/>
            </a:xfrm>
            <a:grpFill/>
          </p:grpSpPr>
          <p:sp>
            <p:nvSpPr>
              <p:cNvPr id="148" name="Freeform 113"/>
              <p:cNvSpPr/>
              <p:nvPr/>
            </p:nvSpPr>
            <p:spPr bwMode="auto">
              <a:xfrm>
                <a:off x="12263003" y="5792324"/>
                <a:ext cx="866562" cy="1809779"/>
              </a:xfrm>
              <a:custGeom>
                <a:avLst/>
                <a:gdLst>
                  <a:gd name="T0" fmla="*/ 524 w 548"/>
                  <a:gd name="T1" fmla="*/ 1080 h 1142"/>
                  <a:gd name="T2" fmla="*/ 494 w 548"/>
                  <a:gd name="T3" fmla="*/ 1104 h 1142"/>
                  <a:gd name="T4" fmla="*/ 450 w 548"/>
                  <a:gd name="T5" fmla="*/ 1122 h 1142"/>
                  <a:gd name="T6" fmla="*/ 326 w 548"/>
                  <a:gd name="T7" fmla="*/ 1140 h 1142"/>
                  <a:gd name="T8" fmla="*/ 204 w 548"/>
                  <a:gd name="T9" fmla="*/ 1140 h 1142"/>
                  <a:gd name="T10" fmla="*/ 72 w 548"/>
                  <a:gd name="T11" fmla="*/ 1112 h 1142"/>
                  <a:gd name="T12" fmla="*/ 30 w 548"/>
                  <a:gd name="T13" fmla="*/ 1088 h 1142"/>
                  <a:gd name="T14" fmla="*/ 4 w 548"/>
                  <a:gd name="T15" fmla="*/ 1048 h 1142"/>
                  <a:gd name="T16" fmla="*/ 26 w 548"/>
                  <a:gd name="T17" fmla="*/ 580 h 1142"/>
                  <a:gd name="T18" fmla="*/ 36 w 548"/>
                  <a:gd name="T19" fmla="*/ 506 h 1142"/>
                  <a:gd name="T20" fmla="*/ 50 w 548"/>
                  <a:gd name="T21" fmla="*/ 440 h 1142"/>
                  <a:gd name="T22" fmla="*/ 74 w 548"/>
                  <a:gd name="T23" fmla="*/ 334 h 1142"/>
                  <a:gd name="T24" fmla="*/ 84 w 548"/>
                  <a:gd name="T25" fmla="*/ 272 h 1142"/>
                  <a:gd name="T26" fmla="*/ 112 w 548"/>
                  <a:gd name="T27" fmla="*/ 168 h 1142"/>
                  <a:gd name="T28" fmla="*/ 136 w 548"/>
                  <a:gd name="T29" fmla="*/ 120 h 1142"/>
                  <a:gd name="T30" fmla="*/ 166 w 548"/>
                  <a:gd name="T31" fmla="*/ 42 h 1142"/>
                  <a:gd name="T32" fmla="*/ 180 w 548"/>
                  <a:gd name="T33" fmla="*/ 10 h 1142"/>
                  <a:gd name="T34" fmla="*/ 194 w 548"/>
                  <a:gd name="T35" fmla="*/ 0 h 1142"/>
                  <a:gd name="T36" fmla="*/ 206 w 548"/>
                  <a:gd name="T37" fmla="*/ 6 h 1142"/>
                  <a:gd name="T38" fmla="*/ 236 w 548"/>
                  <a:gd name="T39" fmla="*/ 34 h 1142"/>
                  <a:gd name="T40" fmla="*/ 240 w 548"/>
                  <a:gd name="T41" fmla="*/ 50 h 1142"/>
                  <a:gd name="T42" fmla="*/ 234 w 548"/>
                  <a:gd name="T43" fmla="*/ 80 h 1142"/>
                  <a:gd name="T44" fmla="*/ 212 w 548"/>
                  <a:gd name="T45" fmla="*/ 112 h 1142"/>
                  <a:gd name="T46" fmla="*/ 206 w 548"/>
                  <a:gd name="T47" fmla="*/ 124 h 1142"/>
                  <a:gd name="T48" fmla="*/ 210 w 548"/>
                  <a:gd name="T49" fmla="*/ 158 h 1142"/>
                  <a:gd name="T50" fmla="*/ 238 w 548"/>
                  <a:gd name="T51" fmla="*/ 218 h 1142"/>
                  <a:gd name="T52" fmla="*/ 260 w 548"/>
                  <a:gd name="T53" fmla="*/ 248 h 1142"/>
                  <a:gd name="T54" fmla="*/ 282 w 548"/>
                  <a:gd name="T55" fmla="*/ 250 h 1142"/>
                  <a:gd name="T56" fmla="*/ 312 w 548"/>
                  <a:gd name="T57" fmla="*/ 230 h 1142"/>
                  <a:gd name="T58" fmla="*/ 364 w 548"/>
                  <a:gd name="T59" fmla="*/ 160 h 1142"/>
                  <a:gd name="T60" fmla="*/ 376 w 548"/>
                  <a:gd name="T61" fmla="*/ 128 h 1142"/>
                  <a:gd name="T62" fmla="*/ 374 w 548"/>
                  <a:gd name="T63" fmla="*/ 110 h 1142"/>
                  <a:gd name="T64" fmla="*/ 378 w 548"/>
                  <a:gd name="T65" fmla="*/ 34 h 1142"/>
                  <a:gd name="T66" fmla="*/ 384 w 548"/>
                  <a:gd name="T67" fmla="*/ 16 h 1142"/>
                  <a:gd name="T68" fmla="*/ 396 w 548"/>
                  <a:gd name="T69" fmla="*/ 10 h 1142"/>
                  <a:gd name="T70" fmla="*/ 410 w 548"/>
                  <a:gd name="T71" fmla="*/ 30 h 1142"/>
                  <a:gd name="T72" fmla="*/ 422 w 548"/>
                  <a:gd name="T73" fmla="*/ 78 h 1142"/>
                  <a:gd name="T74" fmla="*/ 416 w 548"/>
                  <a:gd name="T75" fmla="*/ 112 h 1142"/>
                  <a:gd name="T76" fmla="*/ 412 w 548"/>
                  <a:gd name="T77" fmla="*/ 128 h 1142"/>
                  <a:gd name="T78" fmla="*/ 418 w 548"/>
                  <a:gd name="T79" fmla="*/ 218 h 1142"/>
                  <a:gd name="T80" fmla="*/ 432 w 548"/>
                  <a:gd name="T81" fmla="*/ 274 h 1142"/>
                  <a:gd name="T82" fmla="*/ 470 w 548"/>
                  <a:gd name="T83" fmla="*/ 390 h 1142"/>
                  <a:gd name="T84" fmla="*/ 530 w 548"/>
                  <a:gd name="T85" fmla="*/ 540 h 1142"/>
                  <a:gd name="T86" fmla="*/ 548 w 548"/>
                  <a:gd name="T87" fmla="*/ 658 h 1142"/>
                  <a:gd name="T88" fmla="*/ 546 w 548"/>
                  <a:gd name="T89" fmla="*/ 980 h 1142"/>
                  <a:gd name="T90" fmla="*/ 530 w 548"/>
                  <a:gd name="T91" fmla="*/ 1070 h 11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48"/>
                  <a:gd name="T139" fmla="*/ 0 h 1142"/>
                  <a:gd name="T140" fmla="*/ 548 w 548"/>
                  <a:gd name="T141" fmla="*/ 1142 h 114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48" h="1142">
                    <a:moveTo>
                      <a:pt x="530" y="1070"/>
                    </a:moveTo>
                    <a:lnTo>
                      <a:pt x="530" y="1070"/>
                    </a:lnTo>
                    <a:lnTo>
                      <a:pt x="524" y="1080"/>
                    </a:lnTo>
                    <a:lnTo>
                      <a:pt x="516" y="1088"/>
                    </a:lnTo>
                    <a:lnTo>
                      <a:pt x="506" y="1098"/>
                    </a:lnTo>
                    <a:lnTo>
                      <a:pt x="494" y="1104"/>
                    </a:lnTo>
                    <a:lnTo>
                      <a:pt x="480" y="1112"/>
                    </a:lnTo>
                    <a:lnTo>
                      <a:pt x="464" y="1118"/>
                    </a:lnTo>
                    <a:lnTo>
                      <a:pt x="450" y="1122"/>
                    </a:lnTo>
                    <a:lnTo>
                      <a:pt x="432" y="1126"/>
                    </a:lnTo>
                    <a:lnTo>
                      <a:pt x="326" y="1140"/>
                    </a:lnTo>
                    <a:lnTo>
                      <a:pt x="288" y="1142"/>
                    </a:lnTo>
                    <a:lnTo>
                      <a:pt x="246" y="1142"/>
                    </a:lnTo>
                    <a:lnTo>
                      <a:pt x="204" y="1140"/>
                    </a:lnTo>
                    <a:lnTo>
                      <a:pt x="168" y="1134"/>
                    </a:lnTo>
                    <a:lnTo>
                      <a:pt x="72" y="1112"/>
                    </a:lnTo>
                    <a:lnTo>
                      <a:pt x="58" y="1106"/>
                    </a:lnTo>
                    <a:lnTo>
                      <a:pt x="42" y="1098"/>
                    </a:lnTo>
                    <a:lnTo>
                      <a:pt x="30" y="1088"/>
                    </a:lnTo>
                    <a:lnTo>
                      <a:pt x="20" y="1076"/>
                    </a:lnTo>
                    <a:lnTo>
                      <a:pt x="10" y="1062"/>
                    </a:lnTo>
                    <a:lnTo>
                      <a:pt x="4" y="1048"/>
                    </a:lnTo>
                    <a:lnTo>
                      <a:pt x="0" y="1032"/>
                    </a:lnTo>
                    <a:lnTo>
                      <a:pt x="0" y="1014"/>
                    </a:lnTo>
                    <a:lnTo>
                      <a:pt x="26" y="580"/>
                    </a:lnTo>
                    <a:lnTo>
                      <a:pt x="30" y="546"/>
                    </a:lnTo>
                    <a:lnTo>
                      <a:pt x="36" y="506"/>
                    </a:lnTo>
                    <a:lnTo>
                      <a:pt x="44" y="470"/>
                    </a:lnTo>
                    <a:lnTo>
                      <a:pt x="50" y="440"/>
                    </a:lnTo>
                    <a:lnTo>
                      <a:pt x="60" y="410"/>
                    </a:lnTo>
                    <a:lnTo>
                      <a:pt x="68" y="372"/>
                    </a:lnTo>
                    <a:lnTo>
                      <a:pt x="74" y="334"/>
                    </a:lnTo>
                    <a:lnTo>
                      <a:pt x="80" y="298"/>
                    </a:lnTo>
                    <a:lnTo>
                      <a:pt x="84" y="272"/>
                    </a:lnTo>
                    <a:lnTo>
                      <a:pt x="90" y="238"/>
                    </a:lnTo>
                    <a:lnTo>
                      <a:pt x="100" y="202"/>
                    </a:lnTo>
                    <a:lnTo>
                      <a:pt x="112" y="168"/>
                    </a:lnTo>
                    <a:lnTo>
                      <a:pt x="124" y="142"/>
                    </a:lnTo>
                    <a:lnTo>
                      <a:pt x="136" y="120"/>
                    </a:lnTo>
                    <a:lnTo>
                      <a:pt x="150" y="92"/>
                    </a:lnTo>
                    <a:lnTo>
                      <a:pt x="160" y="66"/>
                    </a:lnTo>
                    <a:lnTo>
                      <a:pt x="166" y="42"/>
                    </a:lnTo>
                    <a:lnTo>
                      <a:pt x="172" y="24"/>
                    </a:lnTo>
                    <a:lnTo>
                      <a:pt x="180" y="10"/>
                    </a:lnTo>
                    <a:lnTo>
                      <a:pt x="184" y="4"/>
                    </a:lnTo>
                    <a:lnTo>
                      <a:pt x="188" y="2"/>
                    </a:lnTo>
                    <a:lnTo>
                      <a:pt x="194" y="0"/>
                    </a:lnTo>
                    <a:lnTo>
                      <a:pt x="198" y="0"/>
                    </a:lnTo>
                    <a:lnTo>
                      <a:pt x="206" y="6"/>
                    </a:lnTo>
                    <a:lnTo>
                      <a:pt x="216" y="14"/>
                    </a:lnTo>
                    <a:lnTo>
                      <a:pt x="226" y="24"/>
                    </a:lnTo>
                    <a:lnTo>
                      <a:pt x="236" y="34"/>
                    </a:lnTo>
                    <a:lnTo>
                      <a:pt x="238" y="42"/>
                    </a:lnTo>
                    <a:lnTo>
                      <a:pt x="240" y="50"/>
                    </a:lnTo>
                    <a:lnTo>
                      <a:pt x="240" y="58"/>
                    </a:lnTo>
                    <a:lnTo>
                      <a:pt x="238" y="68"/>
                    </a:lnTo>
                    <a:lnTo>
                      <a:pt x="234" y="80"/>
                    </a:lnTo>
                    <a:lnTo>
                      <a:pt x="228" y="90"/>
                    </a:lnTo>
                    <a:lnTo>
                      <a:pt x="220" y="102"/>
                    </a:lnTo>
                    <a:lnTo>
                      <a:pt x="212" y="112"/>
                    </a:lnTo>
                    <a:lnTo>
                      <a:pt x="210" y="118"/>
                    </a:lnTo>
                    <a:lnTo>
                      <a:pt x="206" y="124"/>
                    </a:lnTo>
                    <a:lnTo>
                      <a:pt x="206" y="132"/>
                    </a:lnTo>
                    <a:lnTo>
                      <a:pt x="206" y="140"/>
                    </a:lnTo>
                    <a:lnTo>
                      <a:pt x="210" y="158"/>
                    </a:lnTo>
                    <a:lnTo>
                      <a:pt x="218" y="178"/>
                    </a:lnTo>
                    <a:lnTo>
                      <a:pt x="228" y="198"/>
                    </a:lnTo>
                    <a:lnTo>
                      <a:pt x="238" y="218"/>
                    </a:lnTo>
                    <a:lnTo>
                      <a:pt x="250" y="234"/>
                    </a:lnTo>
                    <a:lnTo>
                      <a:pt x="260" y="248"/>
                    </a:lnTo>
                    <a:lnTo>
                      <a:pt x="266" y="252"/>
                    </a:lnTo>
                    <a:lnTo>
                      <a:pt x="274" y="254"/>
                    </a:lnTo>
                    <a:lnTo>
                      <a:pt x="282" y="250"/>
                    </a:lnTo>
                    <a:lnTo>
                      <a:pt x="292" y="246"/>
                    </a:lnTo>
                    <a:lnTo>
                      <a:pt x="302" y="238"/>
                    </a:lnTo>
                    <a:lnTo>
                      <a:pt x="312" y="230"/>
                    </a:lnTo>
                    <a:lnTo>
                      <a:pt x="332" y="208"/>
                    </a:lnTo>
                    <a:lnTo>
                      <a:pt x="350" y="184"/>
                    </a:lnTo>
                    <a:lnTo>
                      <a:pt x="364" y="160"/>
                    </a:lnTo>
                    <a:lnTo>
                      <a:pt x="374" y="140"/>
                    </a:lnTo>
                    <a:lnTo>
                      <a:pt x="376" y="134"/>
                    </a:lnTo>
                    <a:lnTo>
                      <a:pt x="376" y="128"/>
                    </a:lnTo>
                    <a:lnTo>
                      <a:pt x="374" y="120"/>
                    </a:lnTo>
                    <a:lnTo>
                      <a:pt x="374" y="110"/>
                    </a:lnTo>
                    <a:lnTo>
                      <a:pt x="374" y="86"/>
                    </a:lnTo>
                    <a:lnTo>
                      <a:pt x="376" y="60"/>
                    </a:lnTo>
                    <a:lnTo>
                      <a:pt x="378" y="34"/>
                    </a:lnTo>
                    <a:lnTo>
                      <a:pt x="380" y="24"/>
                    </a:lnTo>
                    <a:lnTo>
                      <a:pt x="384" y="16"/>
                    </a:lnTo>
                    <a:lnTo>
                      <a:pt x="386" y="12"/>
                    </a:lnTo>
                    <a:lnTo>
                      <a:pt x="390" y="10"/>
                    </a:lnTo>
                    <a:lnTo>
                      <a:pt x="396" y="10"/>
                    </a:lnTo>
                    <a:lnTo>
                      <a:pt x="400" y="14"/>
                    </a:lnTo>
                    <a:lnTo>
                      <a:pt x="404" y="22"/>
                    </a:lnTo>
                    <a:lnTo>
                      <a:pt x="410" y="30"/>
                    </a:lnTo>
                    <a:lnTo>
                      <a:pt x="418" y="54"/>
                    </a:lnTo>
                    <a:lnTo>
                      <a:pt x="422" y="78"/>
                    </a:lnTo>
                    <a:lnTo>
                      <a:pt x="422" y="98"/>
                    </a:lnTo>
                    <a:lnTo>
                      <a:pt x="420" y="106"/>
                    </a:lnTo>
                    <a:lnTo>
                      <a:pt x="416" y="112"/>
                    </a:lnTo>
                    <a:lnTo>
                      <a:pt x="414" y="118"/>
                    </a:lnTo>
                    <a:lnTo>
                      <a:pt x="412" y="128"/>
                    </a:lnTo>
                    <a:lnTo>
                      <a:pt x="412" y="154"/>
                    </a:lnTo>
                    <a:lnTo>
                      <a:pt x="414" y="184"/>
                    </a:lnTo>
                    <a:lnTo>
                      <a:pt x="418" y="218"/>
                    </a:lnTo>
                    <a:lnTo>
                      <a:pt x="424" y="238"/>
                    </a:lnTo>
                    <a:lnTo>
                      <a:pt x="432" y="274"/>
                    </a:lnTo>
                    <a:lnTo>
                      <a:pt x="444" y="314"/>
                    </a:lnTo>
                    <a:lnTo>
                      <a:pt x="458" y="356"/>
                    </a:lnTo>
                    <a:lnTo>
                      <a:pt x="470" y="390"/>
                    </a:lnTo>
                    <a:lnTo>
                      <a:pt x="518" y="504"/>
                    </a:lnTo>
                    <a:lnTo>
                      <a:pt x="530" y="540"/>
                    </a:lnTo>
                    <a:lnTo>
                      <a:pt x="540" y="580"/>
                    </a:lnTo>
                    <a:lnTo>
                      <a:pt x="546" y="622"/>
                    </a:lnTo>
                    <a:lnTo>
                      <a:pt x="548" y="658"/>
                    </a:lnTo>
                    <a:lnTo>
                      <a:pt x="548" y="946"/>
                    </a:lnTo>
                    <a:lnTo>
                      <a:pt x="546" y="980"/>
                    </a:lnTo>
                    <a:lnTo>
                      <a:pt x="542" y="1014"/>
                    </a:lnTo>
                    <a:lnTo>
                      <a:pt x="538" y="1046"/>
                    </a:lnTo>
                    <a:lnTo>
                      <a:pt x="530" y="1070"/>
                    </a:lnTo>
                    <a:close/>
                  </a:path>
                </a:pathLst>
              </a:custGeom>
              <a:grpFill/>
              <a:ln w="4">
                <a:noFill/>
                <a:round/>
              </a:ln>
            </p:spPr>
            <p:txBody>
              <a:bodyPr/>
              <a:lstStyle/>
              <a:p>
                <a:pPr>
                  <a:defRPr/>
                </a:pPr>
                <a:endParaRPr lang="da-DK" kern="0">
                  <a:solidFill>
                    <a:schemeClr val="bg2">
                      <a:lumMod val="75000"/>
                    </a:schemeClr>
                  </a:solidFill>
                  <a:cs typeface="+mn-ea"/>
                  <a:sym typeface="+mn-lt"/>
                </a:endParaRPr>
              </a:p>
            </p:txBody>
          </p:sp>
          <p:sp>
            <p:nvSpPr>
              <p:cNvPr id="149" name="Freeform 114"/>
              <p:cNvSpPr/>
              <p:nvPr/>
            </p:nvSpPr>
            <p:spPr bwMode="auto">
              <a:xfrm>
                <a:off x="12870802" y="5808199"/>
                <a:ext cx="126372" cy="254004"/>
              </a:xfrm>
              <a:custGeom>
                <a:avLst/>
                <a:gdLst>
                  <a:gd name="T0" fmla="*/ 6 w 80"/>
                  <a:gd name="T1" fmla="*/ 0 h 152"/>
                  <a:gd name="T2" fmla="*/ 6 w 80"/>
                  <a:gd name="T3" fmla="*/ 0 h 152"/>
                  <a:gd name="T4" fmla="*/ 2 w 80"/>
                  <a:gd name="T5" fmla="*/ 34 h 152"/>
                  <a:gd name="T6" fmla="*/ 0 w 80"/>
                  <a:gd name="T7" fmla="*/ 66 h 152"/>
                  <a:gd name="T8" fmla="*/ 0 w 80"/>
                  <a:gd name="T9" fmla="*/ 82 h 152"/>
                  <a:gd name="T10" fmla="*/ 2 w 80"/>
                  <a:gd name="T11" fmla="*/ 96 h 152"/>
                  <a:gd name="T12" fmla="*/ 2 w 80"/>
                  <a:gd name="T13" fmla="*/ 96 h 152"/>
                  <a:gd name="T14" fmla="*/ 4 w 80"/>
                  <a:gd name="T15" fmla="*/ 108 h 152"/>
                  <a:gd name="T16" fmla="*/ 10 w 80"/>
                  <a:gd name="T17" fmla="*/ 114 h 152"/>
                  <a:gd name="T18" fmla="*/ 16 w 80"/>
                  <a:gd name="T19" fmla="*/ 118 h 152"/>
                  <a:gd name="T20" fmla="*/ 26 w 80"/>
                  <a:gd name="T21" fmla="*/ 122 h 152"/>
                  <a:gd name="T22" fmla="*/ 36 w 80"/>
                  <a:gd name="T23" fmla="*/ 124 h 152"/>
                  <a:gd name="T24" fmla="*/ 48 w 80"/>
                  <a:gd name="T25" fmla="*/ 130 h 152"/>
                  <a:gd name="T26" fmla="*/ 64 w 80"/>
                  <a:gd name="T27" fmla="*/ 138 h 152"/>
                  <a:gd name="T28" fmla="*/ 80 w 80"/>
                  <a:gd name="T29" fmla="*/ 152 h 152"/>
                  <a:gd name="T30" fmla="*/ 80 w 80"/>
                  <a:gd name="T31" fmla="*/ 152 h 152"/>
                  <a:gd name="T32" fmla="*/ 74 w 80"/>
                  <a:gd name="T33" fmla="*/ 128 h 152"/>
                  <a:gd name="T34" fmla="*/ 56 w 80"/>
                  <a:gd name="T35" fmla="*/ 78 h 152"/>
                  <a:gd name="T36" fmla="*/ 44 w 80"/>
                  <a:gd name="T37" fmla="*/ 50 h 152"/>
                  <a:gd name="T38" fmla="*/ 32 w 80"/>
                  <a:gd name="T39" fmla="*/ 26 h 152"/>
                  <a:gd name="T40" fmla="*/ 26 w 80"/>
                  <a:gd name="T41" fmla="*/ 16 h 152"/>
                  <a:gd name="T42" fmla="*/ 20 w 80"/>
                  <a:gd name="T43" fmla="*/ 8 h 152"/>
                  <a:gd name="T44" fmla="*/ 12 w 80"/>
                  <a:gd name="T45" fmla="*/ 2 h 152"/>
                  <a:gd name="T46" fmla="*/ 6 w 80"/>
                  <a:gd name="T47" fmla="*/ 0 h 152"/>
                  <a:gd name="T48" fmla="*/ 6 w 80"/>
                  <a:gd name="T49" fmla="*/ 0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0"/>
                  <a:gd name="T76" fmla="*/ 0 h 152"/>
                  <a:gd name="T77" fmla="*/ 80 w 80"/>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0" h="152">
                    <a:moveTo>
                      <a:pt x="6" y="0"/>
                    </a:moveTo>
                    <a:lnTo>
                      <a:pt x="6" y="0"/>
                    </a:lnTo>
                    <a:lnTo>
                      <a:pt x="2" y="34"/>
                    </a:lnTo>
                    <a:lnTo>
                      <a:pt x="0" y="66"/>
                    </a:lnTo>
                    <a:lnTo>
                      <a:pt x="0" y="82"/>
                    </a:lnTo>
                    <a:lnTo>
                      <a:pt x="2" y="96"/>
                    </a:lnTo>
                    <a:lnTo>
                      <a:pt x="4" y="108"/>
                    </a:lnTo>
                    <a:lnTo>
                      <a:pt x="10" y="114"/>
                    </a:lnTo>
                    <a:lnTo>
                      <a:pt x="16" y="118"/>
                    </a:lnTo>
                    <a:lnTo>
                      <a:pt x="26" y="122"/>
                    </a:lnTo>
                    <a:lnTo>
                      <a:pt x="36" y="124"/>
                    </a:lnTo>
                    <a:lnTo>
                      <a:pt x="48" y="130"/>
                    </a:lnTo>
                    <a:lnTo>
                      <a:pt x="64" y="138"/>
                    </a:lnTo>
                    <a:lnTo>
                      <a:pt x="80" y="152"/>
                    </a:lnTo>
                    <a:lnTo>
                      <a:pt x="74" y="128"/>
                    </a:lnTo>
                    <a:lnTo>
                      <a:pt x="56" y="78"/>
                    </a:lnTo>
                    <a:lnTo>
                      <a:pt x="44" y="50"/>
                    </a:lnTo>
                    <a:lnTo>
                      <a:pt x="32" y="26"/>
                    </a:lnTo>
                    <a:lnTo>
                      <a:pt x="26" y="16"/>
                    </a:lnTo>
                    <a:lnTo>
                      <a:pt x="20" y="8"/>
                    </a:lnTo>
                    <a:lnTo>
                      <a:pt x="12" y="2"/>
                    </a:lnTo>
                    <a:lnTo>
                      <a:pt x="6" y="0"/>
                    </a:lnTo>
                    <a:close/>
                  </a:path>
                </a:pathLst>
              </a:custGeom>
              <a:grpFill/>
              <a:ln w="9525">
                <a:noFill/>
                <a:round/>
              </a:ln>
            </p:spPr>
            <p:txBody>
              <a:bodyPr/>
              <a:lstStyle/>
              <a:p>
                <a:pPr>
                  <a:defRPr/>
                </a:pPr>
                <a:endParaRPr lang="da-DK" kern="0">
                  <a:solidFill>
                    <a:schemeClr val="bg2">
                      <a:lumMod val="75000"/>
                    </a:schemeClr>
                  </a:solidFill>
                  <a:cs typeface="+mn-ea"/>
                  <a:sym typeface="+mn-lt"/>
                </a:endParaRPr>
              </a:p>
            </p:txBody>
          </p:sp>
          <p:sp>
            <p:nvSpPr>
              <p:cNvPr id="150" name="Freeform 115"/>
              <p:cNvSpPr/>
              <p:nvPr/>
            </p:nvSpPr>
            <p:spPr bwMode="auto">
              <a:xfrm>
                <a:off x="12395395" y="5792324"/>
                <a:ext cx="198589" cy="246069"/>
              </a:xfrm>
              <a:custGeom>
                <a:avLst/>
                <a:gdLst>
                  <a:gd name="T0" fmla="*/ 112 w 122"/>
                  <a:gd name="T1" fmla="*/ 0 h 152"/>
                  <a:gd name="T2" fmla="*/ 112 w 122"/>
                  <a:gd name="T3" fmla="*/ 0 h 152"/>
                  <a:gd name="T4" fmla="*/ 114 w 122"/>
                  <a:gd name="T5" fmla="*/ 10 h 152"/>
                  <a:gd name="T6" fmla="*/ 118 w 122"/>
                  <a:gd name="T7" fmla="*/ 34 h 152"/>
                  <a:gd name="T8" fmla="*/ 122 w 122"/>
                  <a:gd name="T9" fmla="*/ 66 h 152"/>
                  <a:gd name="T10" fmla="*/ 122 w 122"/>
                  <a:gd name="T11" fmla="*/ 82 h 152"/>
                  <a:gd name="T12" fmla="*/ 120 w 122"/>
                  <a:gd name="T13" fmla="*/ 96 h 152"/>
                  <a:gd name="T14" fmla="*/ 120 w 122"/>
                  <a:gd name="T15" fmla="*/ 96 h 152"/>
                  <a:gd name="T16" fmla="*/ 118 w 122"/>
                  <a:gd name="T17" fmla="*/ 104 h 152"/>
                  <a:gd name="T18" fmla="*/ 114 w 122"/>
                  <a:gd name="T19" fmla="*/ 108 h 152"/>
                  <a:gd name="T20" fmla="*/ 108 w 122"/>
                  <a:gd name="T21" fmla="*/ 112 h 152"/>
                  <a:gd name="T22" fmla="*/ 102 w 122"/>
                  <a:gd name="T23" fmla="*/ 116 h 152"/>
                  <a:gd name="T24" fmla="*/ 86 w 122"/>
                  <a:gd name="T25" fmla="*/ 122 h 152"/>
                  <a:gd name="T26" fmla="*/ 66 w 122"/>
                  <a:gd name="T27" fmla="*/ 126 h 152"/>
                  <a:gd name="T28" fmla="*/ 48 w 122"/>
                  <a:gd name="T29" fmla="*/ 130 h 152"/>
                  <a:gd name="T30" fmla="*/ 30 w 122"/>
                  <a:gd name="T31" fmla="*/ 136 h 152"/>
                  <a:gd name="T32" fmla="*/ 12 w 122"/>
                  <a:gd name="T33" fmla="*/ 142 h 152"/>
                  <a:gd name="T34" fmla="*/ 6 w 122"/>
                  <a:gd name="T35" fmla="*/ 146 h 152"/>
                  <a:gd name="T36" fmla="*/ 0 w 122"/>
                  <a:gd name="T37" fmla="*/ 152 h 152"/>
                  <a:gd name="T38" fmla="*/ 0 w 122"/>
                  <a:gd name="T39" fmla="*/ 152 h 152"/>
                  <a:gd name="T40" fmla="*/ 10 w 122"/>
                  <a:gd name="T41" fmla="*/ 128 h 152"/>
                  <a:gd name="T42" fmla="*/ 22 w 122"/>
                  <a:gd name="T43" fmla="*/ 104 h 152"/>
                  <a:gd name="T44" fmla="*/ 38 w 122"/>
                  <a:gd name="T45" fmla="*/ 78 h 152"/>
                  <a:gd name="T46" fmla="*/ 54 w 122"/>
                  <a:gd name="T47" fmla="*/ 50 h 152"/>
                  <a:gd name="T48" fmla="*/ 72 w 122"/>
                  <a:gd name="T49" fmla="*/ 26 h 152"/>
                  <a:gd name="T50" fmla="*/ 82 w 122"/>
                  <a:gd name="T51" fmla="*/ 16 h 152"/>
                  <a:gd name="T52" fmla="*/ 92 w 122"/>
                  <a:gd name="T53" fmla="*/ 8 h 152"/>
                  <a:gd name="T54" fmla="*/ 102 w 122"/>
                  <a:gd name="T55" fmla="*/ 2 h 152"/>
                  <a:gd name="T56" fmla="*/ 112 w 122"/>
                  <a:gd name="T57" fmla="*/ 0 h 152"/>
                  <a:gd name="T58" fmla="*/ 112 w 122"/>
                  <a:gd name="T59" fmla="*/ 0 h 1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2"/>
                  <a:gd name="T91" fmla="*/ 0 h 152"/>
                  <a:gd name="T92" fmla="*/ 122 w 122"/>
                  <a:gd name="T93" fmla="*/ 152 h 1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2" h="152">
                    <a:moveTo>
                      <a:pt x="112" y="0"/>
                    </a:moveTo>
                    <a:lnTo>
                      <a:pt x="112" y="0"/>
                    </a:lnTo>
                    <a:lnTo>
                      <a:pt x="114" y="10"/>
                    </a:lnTo>
                    <a:lnTo>
                      <a:pt x="118" y="34"/>
                    </a:lnTo>
                    <a:lnTo>
                      <a:pt x="122" y="66"/>
                    </a:lnTo>
                    <a:lnTo>
                      <a:pt x="122" y="82"/>
                    </a:lnTo>
                    <a:lnTo>
                      <a:pt x="120" y="96"/>
                    </a:lnTo>
                    <a:lnTo>
                      <a:pt x="118" y="104"/>
                    </a:lnTo>
                    <a:lnTo>
                      <a:pt x="114" y="108"/>
                    </a:lnTo>
                    <a:lnTo>
                      <a:pt x="108" y="112"/>
                    </a:lnTo>
                    <a:lnTo>
                      <a:pt x="102" y="116"/>
                    </a:lnTo>
                    <a:lnTo>
                      <a:pt x="86" y="122"/>
                    </a:lnTo>
                    <a:lnTo>
                      <a:pt x="66" y="126"/>
                    </a:lnTo>
                    <a:lnTo>
                      <a:pt x="48" y="130"/>
                    </a:lnTo>
                    <a:lnTo>
                      <a:pt x="30" y="136"/>
                    </a:lnTo>
                    <a:lnTo>
                      <a:pt x="12" y="142"/>
                    </a:lnTo>
                    <a:lnTo>
                      <a:pt x="6" y="146"/>
                    </a:lnTo>
                    <a:lnTo>
                      <a:pt x="0" y="152"/>
                    </a:lnTo>
                    <a:lnTo>
                      <a:pt x="10" y="128"/>
                    </a:lnTo>
                    <a:lnTo>
                      <a:pt x="22" y="104"/>
                    </a:lnTo>
                    <a:lnTo>
                      <a:pt x="38" y="78"/>
                    </a:lnTo>
                    <a:lnTo>
                      <a:pt x="54" y="50"/>
                    </a:lnTo>
                    <a:lnTo>
                      <a:pt x="72" y="26"/>
                    </a:lnTo>
                    <a:lnTo>
                      <a:pt x="82" y="16"/>
                    </a:lnTo>
                    <a:lnTo>
                      <a:pt x="92" y="8"/>
                    </a:lnTo>
                    <a:lnTo>
                      <a:pt x="102" y="2"/>
                    </a:lnTo>
                    <a:lnTo>
                      <a:pt x="112" y="0"/>
                    </a:lnTo>
                    <a:close/>
                  </a:path>
                </a:pathLst>
              </a:custGeom>
              <a:grpFill/>
              <a:ln w="9525">
                <a:noFill/>
                <a:round/>
              </a:ln>
            </p:spPr>
            <p:txBody>
              <a:bodyPr/>
              <a:lstStyle/>
              <a:p>
                <a:pPr>
                  <a:defRPr/>
                </a:pPr>
                <a:endParaRPr lang="da-DK" kern="0">
                  <a:solidFill>
                    <a:schemeClr val="bg2">
                      <a:lumMod val="75000"/>
                    </a:schemeClr>
                  </a:solidFill>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0-#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randombar(horizontal)">
                                      <p:cBhvr>
                                        <p:cTn id="12" dur="500"/>
                                        <p:tgtEl>
                                          <p:spTgt spid="87"/>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83"/>
                                        </p:tgtEl>
                                        <p:attrNameLst>
                                          <p:attrName>style.visibility</p:attrName>
                                        </p:attrNameLst>
                                      </p:cBhvr>
                                      <p:to>
                                        <p:strVal val="visible"/>
                                      </p:to>
                                    </p:set>
                                    <p:anim calcmode="lin" valueType="num">
                                      <p:cBhvr additive="base">
                                        <p:cTn id="16" dur="500" fill="hold"/>
                                        <p:tgtEl>
                                          <p:spTgt spid="83"/>
                                        </p:tgtEl>
                                        <p:attrNameLst>
                                          <p:attrName>ppt_x</p:attrName>
                                        </p:attrNameLst>
                                      </p:cBhvr>
                                      <p:tavLst>
                                        <p:tav tm="0">
                                          <p:val>
                                            <p:strVal val="1+#ppt_w/2"/>
                                          </p:val>
                                        </p:tav>
                                        <p:tav tm="100000">
                                          <p:val>
                                            <p:strVal val="#ppt_x"/>
                                          </p:val>
                                        </p:tav>
                                      </p:tavLst>
                                    </p:anim>
                                    <p:anim calcmode="lin" valueType="num">
                                      <p:cBhvr additive="base">
                                        <p:cTn id="17" dur="500" fill="hold"/>
                                        <p:tgtEl>
                                          <p:spTgt spid="8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 calcmode="lin" valueType="num">
                                      <p:cBhvr additive="base">
                                        <p:cTn id="21" dur="250" fill="hold"/>
                                        <p:tgtEl>
                                          <p:spTgt spid="91"/>
                                        </p:tgtEl>
                                        <p:attrNameLst>
                                          <p:attrName>ppt_x</p:attrName>
                                        </p:attrNameLst>
                                      </p:cBhvr>
                                      <p:tavLst>
                                        <p:tav tm="0">
                                          <p:val>
                                            <p:strVal val="#ppt_x"/>
                                          </p:val>
                                        </p:tav>
                                        <p:tav tm="100000">
                                          <p:val>
                                            <p:strVal val="#ppt_x"/>
                                          </p:val>
                                        </p:tav>
                                      </p:tavLst>
                                    </p:anim>
                                    <p:anim calcmode="lin" valueType="num">
                                      <p:cBhvr additive="base">
                                        <p:cTn id="22" dur="250" fill="hold"/>
                                        <p:tgtEl>
                                          <p:spTgt spid="91"/>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96"/>
                                        </p:tgtEl>
                                        <p:attrNameLst>
                                          <p:attrName>style.visibility</p:attrName>
                                        </p:attrNameLst>
                                      </p:cBhvr>
                                      <p:to>
                                        <p:strVal val="visible"/>
                                      </p:to>
                                    </p:set>
                                    <p:anim calcmode="lin" valueType="num">
                                      <p:cBhvr additive="base">
                                        <p:cTn id="26" dur="250" fill="hold"/>
                                        <p:tgtEl>
                                          <p:spTgt spid="96"/>
                                        </p:tgtEl>
                                        <p:attrNameLst>
                                          <p:attrName>ppt_x</p:attrName>
                                        </p:attrNameLst>
                                      </p:cBhvr>
                                      <p:tavLst>
                                        <p:tav tm="0">
                                          <p:val>
                                            <p:strVal val="#ppt_x"/>
                                          </p:val>
                                        </p:tav>
                                        <p:tav tm="100000">
                                          <p:val>
                                            <p:strVal val="#ppt_x"/>
                                          </p:val>
                                        </p:tav>
                                      </p:tavLst>
                                    </p:anim>
                                    <p:anim calcmode="lin" valueType="num">
                                      <p:cBhvr additive="base">
                                        <p:cTn id="27" dur="250" fill="hold"/>
                                        <p:tgtEl>
                                          <p:spTgt spid="96"/>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1" fill="hold" nodeType="after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250" fill="hold"/>
                                        <p:tgtEl>
                                          <p:spTgt spid="101"/>
                                        </p:tgtEl>
                                        <p:attrNameLst>
                                          <p:attrName>ppt_x</p:attrName>
                                        </p:attrNameLst>
                                      </p:cBhvr>
                                      <p:tavLst>
                                        <p:tav tm="0">
                                          <p:val>
                                            <p:strVal val="#ppt_x"/>
                                          </p:val>
                                        </p:tav>
                                        <p:tav tm="100000">
                                          <p:val>
                                            <p:strVal val="#ppt_x"/>
                                          </p:val>
                                        </p:tav>
                                      </p:tavLst>
                                    </p:anim>
                                    <p:anim calcmode="lin" valueType="num">
                                      <p:cBhvr additive="base">
                                        <p:cTn id="32" dur="250" fill="hold"/>
                                        <p:tgtEl>
                                          <p:spTgt spid="101"/>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 presetClass="entr" presetSubtype="1" fill="hold" nodeType="afterEffect">
                                  <p:stCondLst>
                                    <p:cond delay="0"/>
                                  </p:stCondLst>
                                  <p:childTnLst>
                                    <p:set>
                                      <p:cBhvr>
                                        <p:cTn id="35" dur="1" fill="hold">
                                          <p:stCondLst>
                                            <p:cond delay="0"/>
                                          </p:stCondLst>
                                        </p:cTn>
                                        <p:tgtEl>
                                          <p:spTgt spid="106"/>
                                        </p:tgtEl>
                                        <p:attrNameLst>
                                          <p:attrName>style.visibility</p:attrName>
                                        </p:attrNameLst>
                                      </p:cBhvr>
                                      <p:to>
                                        <p:strVal val="visible"/>
                                      </p:to>
                                    </p:set>
                                    <p:anim calcmode="lin" valueType="num">
                                      <p:cBhvr additive="base">
                                        <p:cTn id="36" dur="250" fill="hold"/>
                                        <p:tgtEl>
                                          <p:spTgt spid="106"/>
                                        </p:tgtEl>
                                        <p:attrNameLst>
                                          <p:attrName>ppt_x</p:attrName>
                                        </p:attrNameLst>
                                      </p:cBhvr>
                                      <p:tavLst>
                                        <p:tav tm="0">
                                          <p:val>
                                            <p:strVal val="#ppt_x"/>
                                          </p:val>
                                        </p:tav>
                                        <p:tav tm="100000">
                                          <p:val>
                                            <p:strVal val="#ppt_x"/>
                                          </p:val>
                                        </p:tav>
                                      </p:tavLst>
                                    </p:anim>
                                    <p:anim calcmode="lin" valueType="num">
                                      <p:cBhvr additive="base">
                                        <p:cTn id="37" dur="250" fill="hold"/>
                                        <p:tgtEl>
                                          <p:spTgt spid="106"/>
                                        </p:tgtEl>
                                        <p:attrNameLst>
                                          <p:attrName>ppt_y</p:attrName>
                                        </p:attrNameLst>
                                      </p:cBhvr>
                                      <p:tavLst>
                                        <p:tav tm="0">
                                          <p:val>
                                            <p:strVal val="0-#ppt_h/2"/>
                                          </p:val>
                                        </p:tav>
                                        <p:tav tm="100000">
                                          <p:val>
                                            <p:strVal val="#ppt_y"/>
                                          </p:val>
                                        </p:tav>
                                      </p:tavLst>
                                    </p:anim>
                                  </p:childTnLst>
                                </p:cTn>
                              </p:par>
                            </p:childTnLst>
                          </p:cTn>
                        </p:par>
                        <p:par>
                          <p:cTn id="38" fill="hold">
                            <p:stCondLst>
                              <p:cond delay="3250"/>
                            </p:stCondLst>
                            <p:childTnLst>
                              <p:par>
                                <p:cTn id="39" presetID="2" presetClass="entr" presetSubtype="1" fill="hold" nodeType="afterEffect">
                                  <p:stCondLst>
                                    <p:cond delay="0"/>
                                  </p:stCondLst>
                                  <p:childTnLst>
                                    <p:set>
                                      <p:cBhvr>
                                        <p:cTn id="40" dur="1" fill="hold">
                                          <p:stCondLst>
                                            <p:cond delay="0"/>
                                          </p:stCondLst>
                                        </p:cTn>
                                        <p:tgtEl>
                                          <p:spTgt spid="111"/>
                                        </p:tgtEl>
                                        <p:attrNameLst>
                                          <p:attrName>style.visibility</p:attrName>
                                        </p:attrNameLst>
                                      </p:cBhvr>
                                      <p:to>
                                        <p:strVal val="visible"/>
                                      </p:to>
                                    </p:set>
                                    <p:anim calcmode="lin" valueType="num">
                                      <p:cBhvr additive="base">
                                        <p:cTn id="41" dur="250" fill="hold"/>
                                        <p:tgtEl>
                                          <p:spTgt spid="111"/>
                                        </p:tgtEl>
                                        <p:attrNameLst>
                                          <p:attrName>ppt_x</p:attrName>
                                        </p:attrNameLst>
                                      </p:cBhvr>
                                      <p:tavLst>
                                        <p:tav tm="0">
                                          <p:val>
                                            <p:strVal val="#ppt_x"/>
                                          </p:val>
                                        </p:tav>
                                        <p:tav tm="100000">
                                          <p:val>
                                            <p:strVal val="#ppt_x"/>
                                          </p:val>
                                        </p:tav>
                                      </p:tavLst>
                                    </p:anim>
                                    <p:anim calcmode="lin" valueType="num">
                                      <p:cBhvr additive="base">
                                        <p:cTn id="42" dur="250" fill="hold"/>
                                        <p:tgtEl>
                                          <p:spTgt spid="111"/>
                                        </p:tgtEl>
                                        <p:attrNameLst>
                                          <p:attrName>ppt_y</p:attrName>
                                        </p:attrNameLst>
                                      </p:cBhvr>
                                      <p:tavLst>
                                        <p:tav tm="0">
                                          <p:val>
                                            <p:strVal val="0-#ppt_h/2"/>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45"/>
                                        </p:tgtEl>
                                        <p:attrNameLst>
                                          <p:attrName>style.visibility</p:attrName>
                                        </p:attrNameLst>
                                      </p:cBhvr>
                                      <p:to>
                                        <p:strVal val="visible"/>
                                      </p:to>
                                    </p:set>
                                    <p:animEffect transition="in" filter="fade">
                                      <p:cBhvr>
                                        <p:cTn id="45" dur="1000"/>
                                        <p:tgtEl>
                                          <p:spTgt spid="145"/>
                                        </p:tgtEl>
                                      </p:cBhvr>
                                    </p:animEffect>
                                    <p:anim calcmode="lin" valueType="num">
                                      <p:cBhvr>
                                        <p:cTn id="46" dur="1000" fill="hold"/>
                                        <p:tgtEl>
                                          <p:spTgt spid="145"/>
                                        </p:tgtEl>
                                        <p:attrNameLst>
                                          <p:attrName>ppt_x</p:attrName>
                                        </p:attrNameLst>
                                      </p:cBhvr>
                                      <p:tavLst>
                                        <p:tav tm="0">
                                          <p:val>
                                            <p:strVal val="#ppt_x"/>
                                          </p:val>
                                        </p:tav>
                                        <p:tav tm="100000">
                                          <p:val>
                                            <p:strVal val="#ppt_x"/>
                                          </p:val>
                                        </p:tav>
                                      </p:tavLst>
                                    </p:anim>
                                    <p:anim calcmode="lin" valueType="num">
                                      <p:cBhvr>
                                        <p:cTn id="47" dur="1000" fill="hold"/>
                                        <p:tgtEl>
                                          <p:spTgt spid="145"/>
                                        </p:tgtEl>
                                        <p:attrNameLst>
                                          <p:attrName>ppt_y</p:attrName>
                                        </p:attrNameLst>
                                      </p:cBhvr>
                                      <p:tavLst>
                                        <p:tav tm="0">
                                          <p:val>
                                            <p:strVal val="#ppt_y-.1"/>
                                          </p:val>
                                        </p:tav>
                                        <p:tav tm="100000">
                                          <p:val>
                                            <p:strVal val="#ppt_y"/>
                                          </p:val>
                                        </p:tav>
                                      </p:tavLst>
                                    </p:anim>
                                  </p:childTnLst>
                                </p:cTn>
                              </p:par>
                            </p:childTnLst>
                          </p:cTn>
                        </p:par>
                        <p:par>
                          <p:cTn id="48" fill="hold">
                            <p:stCondLst>
                              <p:cond delay="4250"/>
                            </p:stCondLst>
                            <p:childTnLst>
                              <p:par>
                                <p:cTn id="49" presetID="42" presetClass="entr" presetSubtype="0" fill="hold" grpId="0" nodeType="afterEffect">
                                  <p:stCondLst>
                                    <p:cond delay="0"/>
                                  </p:stCondLst>
                                  <p:childTnLst>
                                    <p:set>
                                      <p:cBhvr>
                                        <p:cTn id="50" dur="1" fill="hold">
                                          <p:stCondLst>
                                            <p:cond delay="0"/>
                                          </p:stCondLst>
                                        </p:cTn>
                                        <p:tgtEl>
                                          <p:spTgt spid="128"/>
                                        </p:tgtEl>
                                        <p:attrNameLst>
                                          <p:attrName>style.visibility</p:attrName>
                                        </p:attrNameLst>
                                      </p:cBhvr>
                                      <p:to>
                                        <p:strVal val="visible"/>
                                      </p:to>
                                    </p:set>
                                    <p:animEffect transition="in" filter="fade">
                                      <p:cBhvr>
                                        <p:cTn id="51" dur="1000"/>
                                        <p:tgtEl>
                                          <p:spTgt spid="128"/>
                                        </p:tgtEl>
                                      </p:cBhvr>
                                    </p:animEffect>
                                    <p:anim calcmode="lin" valueType="num">
                                      <p:cBhvr>
                                        <p:cTn id="52" dur="1000" fill="hold"/>
                                        <p:tgtEl>
                                          <p:spTgt spid="128"/>
                                        </p:tgtEl>
                                        <p:attrNameLst>
                                          <p:attrName>ppt_x</p:attrName>
                                        </p:attrNameLst>
                                      </p:cBhvr>
                                      <p:tavLst>
                                        <p:tav tm="0">
                                          <p:val>
                                            <p:strVal val="#ppt_x"/>
                                          </p:val>
                                        </p:tav>
                                        <p:tav tm="100000">
                                          <p:val>
                                            <p:strVal val="#ppt_x"/>
                                          </p:val>
                                        </p:tav>
                                      </p:tavLst>
                                    </p:anim>
                                    <p:anim calcmode="lin" valueType="num">
                                      <p:cBhvr>
                                        <p:cTn id="53" dur="1000" fill="hold"/>
                                        <p:tgtEl>
                                          <p:spTgt spid="128"/>
                                        </p:tgtEl>
                                        <p:attrNameLst>
                                          <p:attrName>ppt_y</p:attrName>
                                        </p:attrNameLst>
                                      </p:cBhvr>
                                      <p:tavLst>
                                        <p:tav tm="0">
                                          <p:val>
                                            <p:strVal val="#ppt_y+.1"/>
                                          </p:val>
                                        </p:tav>
                                        <p:tav tm="100000">
                                          <p:val>
                                            <p:strVal val="#ppt_y"/>
                                          </p:val>
                                        </p:tav>
                                      </p:tavLst>
                                    </p:anim>
                                  </p:childTnLst>
                                </p:cTn>
                              </p:par>
                            </p:childTnLst>
                          </p:cTn>
                        </p:par>
                        <p:par>
                          <p:cTn id="54" fill="hold">
                            <p:stCondLst>
                              <p:cond delay="5250"/>
                            </p:stCondLst>
                            <p:childTnLst>
                              <p:par>
                                <p:cTn id="55" presetID="10" presetClass="entr" presetSubtype="0" fill="hold" grpId="0" nodeType="after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fade">
                                      <p:cBhvr>
                                        <p:cTn id="57" dur="500"/>
                                        <p:tgtEl>
                                          <p:spTgt spid="130"/>
                                        </p:tgtEl>
                                      </p:cBhvr>
                                    </p:animEffect>
                                  </p:childTnLst>
                                </p:cTn>
                              </p:par>
                            </p:childTnLst>
                          </p:cTn>
                        </p:par>
                        <p:par>
                          <p:cTn id="58" fill="hold">
                            <p:stCondLst>
                              <p:cond delay="5750"/>
                            </p:stCondLst>
                            <p:childTnLst>
                              <p:par>
                                <p:cTn id="59" presetID="53" presetClass="entr" presetSubtype="16" fill="hold" grpId="0" nodeType="afterEffect">
                                  <p:stCondLst>
                                    <p:cond delay="0"/>
                                  </p:stCondLst>
                                  <p:childTnLst>
                                    <p:set>
                                      <p:cBhvr>
                                        <p:cTn id="60" dur="1" fill="hold">
                                          <p:stCondLst>
                                            <p:cond delay="0"/>
                                          </p:stCondLst>
                                        </p:cTn>
                                        <p:tgtEl>
                                          <p:spTgt spid="124"/>
                                        </p:tgtEl>
                                        <p:attrNameLst>
                                          <p:attrName>style.visibility</p:attrName>
                                        </p:attrNameLst>
                                      </p:cBhvr>
                                      <p:to>
                                        <p:strVal val="visible"/>
                                      </p:to>
                                    </p:set>
                                    <p:anim calcmode="lin" valueType="num">
                                      <p:cBhvr>
                                        <p:cTn id="61" dur="500" fill="hold"/>
                                        <p:tgtEl>
                                          <p:spTgt spid="124"/>
                                        </p:tgtEl>
                                        <p:attrNameLst>
                                          <p:attrName>ppt_w</p:attrName>
                                        </p:attrNameLst>
                                      </p:cBhvr>
                                      <p:tavLst>
                                        <p:tav tm="0">
                                          <p:val>
                                            <p:fltVal val="0"/>
                                          </p:val>
                                        </p:tav>
                                        <p:tav tm="100000">
                                          <p:val>
                                            <p:strVal val="#ppt_w"/>
                                          </p:val>
                                        </p:tav>
                                      </p:tavLst>
                                    </p:anim>
                                    <p:anim calcmode="lin" valueType="num">
                                      <p:cBhvr>
                                        <p:cTn id="62" dur="500" fill="hold"/>
                                        <p:tgtEl>
                                          <p:spTgt spid="124"/>
                                        </p:tgtEl>
                                        <p:attrNameLst>
                                          <p:attrName>ppt_h</p:attrName>
                                        </p:attrNameLst>
                                      </p:cBhvr>
                                      <p:tavLst>
                                        <p:tav tm="0">
                                          <p:val>
                                            <p:fltVal val="0"/>
                                          </p:val>
                                        </p:tav>
                                        <p:tav tm="100000">
                                          <p:val>
                                            <p:strVal val="#ppt_h"/>
                                          </p:val>
                                        </p:tav>
                                      </p:tavLst>
                                    </p:anim>
                                    <p:animEffect transition="in" filter="fade">
                                      <p:cBhvr>
                                        <p:cTn id="63" dur="500"/>
                                        <p:tgtEl>
                                          <p:spTgt spid="124"/>
                                        </p:tgtEl>
                                      </p:cBhvr>
                                    </p:animEffect>
                                  </p:childTnLst>
                                </p:cTn>
                              </p:par>
                            </p:childTnLst>
                          </p:cTn>
                        </p:par>
                        <p:par>
                          <p:cTn id="64" fill="hold">
                            <p:stCondLst>
                              <p:cond delay="6250"/>
                            </p:stCondLst>
                            <p:childTnLst>
                              <p:par>
                                <p:cTn id="65" presetID="10" presetClass="entr" presetSubtype="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fade">
                                      <p:cBhvr>
                                        <p:cTn id="67" dur="500"/>
                                        <p:tgtEl>
                                          <p:spTgt spid="1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fade">
                                      <p:cBhvr>
                                        <p:cTn id="70" dur="500"/>
                                        <p:tgtEl>
                                          <p:spTgt spid="117"/>
                                        </p:tgtEl>
                                      </p:cBhvr>
                                    </p:animEffect>
                                  </p:childTnLst>
                                </p:cTn>
                              </p:par>
                            </p:childTnLst>
                          </p:cTn>
                        </p:par>
                        <p:par>
                          <p:cTn id="71" fill="hold">
                            <p:stCondLst>
                              <p:cond delay="6750"/>
                            </p:stCondLst>
                            <p:childTnLst>
                              <p:par>
                                <p:cTn id="72" presetID="53" presetClass="entr" presetSubtype="16" fill="hold" grpId="0" nodeType="afterEffect">
                                  <p:stCondLst>
                                    <p:cond delay="0"/>
                                  </p:stCondLst>
                                  <p:childTnLst>
                                    <p:set>
                                      <p:cBhvr>
                                        <p:cTn id="73" dur="1" fill="hold">
                                          <p:stCondLst>
                                            <p:cond delay="0"/>
                                          </p:stCondLst>
                                        </p:cTn>
                                        <p:tgtEl>
                                          <p:spTgt spid="127"/>
                                        </p:tgtEl>
                                        <p:attrNameLst>
                                          <p:attrName>style.visibility</p:attrName>
                                        </p:attrNameLst>
                                      </p:cBhvr>
                                      <p:to>
                                        <p:strVal val="visible"/>
                                      </p:to>
                                    </p:set>
                                    <p:anim calcmode="lin" valueType="num">
                                      <p:cBhvr>
                                        <p:cTn id="74" dur="500" fill="hold"/>
                                        <p:tgtEl>
                                          <p:spTgt spid="127"/>
                                        </p:tgtEl>
                                        <p:attrNameLst>
                                          <p:attrName>ppt_w</p:attrName>
                                        </p:attrNameLst>
                                      </p:cBhvr>
                                      <p:tavLst>
                                        <p:tav tm="0">
                                          <p:val>
                                            <p:fltVal val="0"/>
                                          </p:val>
                                        </p:tav>
                                        <p:tav tm="100000">
                                          <p:val>
                                            <p:strVal val="#ppt_w"/>
                                          </p:val>
                                        </p:tav>
                                      </p:tavLst>
                                    </p:anim>
                                    <p:anim calcmode="lin" valueType="num">
                                      <p:cBhvr>
                                        <p:cTn id="75" dur="500" fill="hold"/>
                                        <p:tgtEl>
                                          <p:spTgt spid="127"/>
                                        </p:tgtEl>
                                        <p:attrNameLst>
                                          <p:attrName>ppt_h</p:attrName>
                                        </p:attrNameLst>
                                      </p:cBhvr>
                                      <p:tavLst>
                                        <p:tav tm="0">
                                          <p:val>
                                            <p:fltVal val="0"/>
                                          </p:val>
                                        </p:tav>
                                        <p:tav tm="100000">
                                          <p:val>
                                            <p:strVal val="#ppt_h"/>
                                          </p:val>
                                        </p:tav>
                                      </p:tavLst>
                                    </p:anim>
                                    <p:animEffect transition="in" filter="fade">
                                      <p:cBhvr>
                                        <p:cTn id="76" dur="500"/>
                                        <p:tgtEl>
                                          <p:spTgt spid="127"/>
                                        </p:tgtEl>
                                      </p:cBhvr>
                                    </p:animEffect>
                                  </p:childTnLst>
                                </p:cTn>
                              </p:par>
                            </p:childTnLst>
                          </p:cTn>
                        </p:par>
                        <p:par>
                          <p:cTn id="77" fill="hold">
                            <p:stCondLst>
                              <p:cond delay="7250"/>
                            </p:stCondLst>
                            <p:childTnLst>
                              <p:par>
                                <p:cTn id="78" presetID="10" presetClass="entr" presetSubtype="0" fill="hold" grpId="0" nodeType="afterEffect">
                                  <p:stCondLst>
                                    <p:cond delay="0"/>
                                  </p:stCondLst>
                                  <p:childTnLst>
                                    <p:set>
                                      <p:cBhvr>
                                        <p:cTn id="79" dur="1" fill="hold">
                                          <p:stCondLst>
                                            <p:cond delay="0"/>
                                          </p:stCondLst>
                                        </p:cTn>
                                        <p:tgtEl>
                                          <p:spTgt spid="118"/>
                                        </p:tgtEl>
                                        <p:attrNameLst>
                                          <p:attrName>style.visibility</p:attrName>
                                        </p:attrNameLst>
                                      </p:cBhvr>
                                      <p:to>
                                        <p:strVal val="visible"/>
                                      </p:to>
                                    </p:set>
                                    <p:animEffect transition="in" filter="fade">
                                      <p:cBhvr>
                                        <p:cTn id="80" dur="500"/>
                                        <p:tgtEl>
                                          <p:spTgt spid="1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9"/>
                                        </p:tgtEl>
                                        <p:attrNameLst>
                                          <p:attrName>style.visibility</p:attrName>
                                        </p:attrNameLst>
                                      </p:cBhvr>
                                      <p:to>
                                        <p:strVal val="visible"/>
                                      </p:to>
                                    </p:set>
                                    <p:animEffect transition="in" filter="fade">
                                      <p:cBhvr>
                                        <p:cTn id="83" dur="500"/>
                                        <p:tgtEl>
                                          <p:spTgt spid="119"/>
                                        </p:tgtEl>
                                      </p:cBhvr>
                                    </p:animEffect>
                                  </p:childTnLst>
                                </p:cTn>
                              </p:par>
                            </p:childTnLst>
                          </p:cTn>
                        </p:par>
                        <p:par>
                          <p:cTn id="84" fill="hold">
                            <p:stCondLst>
                              <p:cond delay="7750"/>
                            </p:stCondLst>
                            <p:childTnLst>
                              <p:par>
                                <p:cTn id="85" presetID="53" presetClass="entr" presetSubtype="16" fill="hold" grpId="0" nodeType="afterEffect">
                                  <p:stCondLst>
                                    <p:cond delay="0"/>
                                  </p:stCondLst>
                                  <p:childTnLst>
                                    <p:set>
                                      <p:cBhvr>
                                        <p:cTn id="86" dur="1" fill="hold">
                                          <p:stCondLst>
                                            <p:cond delay="0"/>
                                          </p:stCondLst>
                                        </p:cTn>
                                        <p:tgtEl>
                                          <p:spTgt spid="125"/>
                                        </p:tgtEl>
                                        <p:attrNameLst>
                                          <p:attrName>style.visibility</p:attrName>
                                        </p:attrNameLst>
                                      </p:cBhvr>
                                      <p:to>
                                        <p:strVal val="visible"/>
                                      </p:to>
                                    </p:set>
                                    <p:anim calcmode="lin" valueType="num">
                                      <p:cBhvr>
                                        <p:cTn id="87" dur="500" fill="hold"/>
                                        <p:tgtEl>
                                          <p:spTgt spid="125"/>
                                        </p:tgtEl>
                                        <p:attrNameLst>
                                          <p:attrName>ppt_w</p:attrName>
                                        </p:attrNameLst>
                                      </p:cBhvr>
                                      <p:tavLst>
                                        <p:tav tm="0">
                                          <p:val>
                                            <p:fltVal val="0"/>
                                          </p:val>
                                        </p:tav>
                                        <p:tav tm="100000">
                                          <p:val>
                                            <p:strVal val="#ppt_w"/>
                                          </p:val>
                                        </p:tav>
                                      </p:tavLst>
                                    </p:anim>
                                    <p:anim calcmode="lin" valueType="num">
                                      <p:cBhvr>
                                        <p:cTn id="88" dur="500" fill="hold"/>
                                        <p:tgtEl>
                                          <p:spTgt spid="125"/>
                                        </p:tgtEl>
                                        <p:attrNameLst>
                                          <p:attrName>ppt_h</p:attrName>
                                        </p:attrNameLst>
                                      </p:cBhvr>
                                      <p:tavLst>
                                        <p:tav tm="0">
                                          <p:val>
                                            <p:fltVal val="0"/>
                                          </p:val>
                                        </p:tav>
                                        <p:tav tm="100000">
                                          <p:val>
                                            <p:strVal val="#ppt_h"/>
                                          </p:val>
                                        </p:tav>
                                      </p:tavLst>
                                    </p:anim>
                                    <p:animEffect transition="in" filter="fade">
                                      <p:cBhvr>
                                        <p:cTn id="89" dur="500"/>
                                        <p:tgtEl>
                                          <p:spTgt spid="125"/>
                                        </p:tgtEl>
                                      </p:cBhvr>
                                    </p:animEffect>
                                  </p:childTnLst>
                                </p:cTn>
                              </p:par>
                            </p:childTnLst>
                          </p:cTn>
                        </p:par>
                        <p:par>
                          <p:cTn id="90" fill="hold">
                            <p:stCondLst>
                              <p:cond delay="8250"/>
                            </p:stCondLst>
                            <p:childTnLst>
                              <p:par>
                                <p:cTn id="91" presetID="10" presetClass="entr" presetSubtype="0" fill="hold" grpId="0" nodeType="after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1"/>
                                        </p:tgtEl>
                                        <p:attrNameLst>
                                          <p:attrName>style.visibility</p:attrName>
                                        </p:attrNameLst>
                                      </p:cBhvr>
                                      <p:to>
                                        <p:strVal val="visible"/>
                                      </p:to>
                                    </p:set>
                                    <p:animEffect transition="in" filter="fade">
                                      <p:cBhvr>
                                        <p:cTn id="96" dur="500"/>
                                        <p:tgtEl>
                                          <p:spTgt spid="121"/>
                                        </p:tgtEl>
                                      </p:cBhvr>
                                    </p:animEffect>
                                  </p:childTnLst>
                                </p:cTn>
                              </p:par>
                            </p:childTnLst>
                          </p:cTn>
                        </p:par>
                        <p:par>
                          <p:cTn id="97" fill="hold">
                            <p:stCondLst>
                              <p:cond delay="8750"/>
                            </p:stCondLst>
                            <p:childTnLst>
                              <p:par>
                                <p:cTn id="98" presetID="53" presetClass="entr" presetSubtype="16" fill="hold" grpId="0" nodeType="afterEffect">
                                  <p:stCondLst>
                                    <p:cond delay="0"/>
                                  </p:stCondLst>
                                  <p:childTnLst>
                                    <p:set>
                                      <p:cBhvr>
                                        <p:cTn id="99" dur="1" fill="hold">
                                          <p:stCondLst>
                                            <p:cond delay="0"/>
                                          </p:stCondLst>
                                        </p:cTn>
                                        <p:tgtEl>
                                          <p:spTgt spid="126"/>
                                        </p:tgtEl>
                                        <p:attrNameLst>
                                          <p:attrName>style.visibility</p:attrName>
                                        </p:attrNameLst>
                                      </p:cBhvr>
                                      <p:to>
                                        <p:strVal val="visible"/>
                                      </p:to>
                                    </p:set>
                                    <p:anim calcmode="lin" valueType="num">
                                      <p:cBhvr>
                                        <p:cTn id="100" dur="500" fill="hold"/>
                                        <p:tgtEl>
                                          <p:spTgt spid="126"/>
                                        </p:tgtEl>
                                        <p:attrNameLst>
                                          <p:attrName>ppt_w</p:attrName>
                                        </p:attrNameLst>
                                      </p:cBhvr>
                                      <p:tavLst>
                                        <p:tav tm="0">
                                          <p:val>
                                            <p:fltVal val="0"/>
                                          </p:val>
                                        </p:tav>
                                        <p:tav tm="100000">
                                          <p:val>
                                            <p:strVal val="#ppt_w"/>
                                          </p:val>
                                        </p:tav>
                                      </p:tavLst>
                                    </p:anim>
                                    <p:anim calcmode="lin" valueType="num">
                                      <p:cBhvr>
                                        <p:cTn id="101" dur="500" fill="hold"/>
                                        <p:tgtEl>
                                          <p:spTgt spid="126"/>
                                        </p:tgtEl>
                                        <p:attrNameLst>
                                          <p:attrName>ppt_h</p:attrName>
                                        </p:attrNameLst>
                                      </p:cBhvr>
                                      <p:tavLst>
                                        <p:tav tm="0">
                                          <p:val>
                                            <p:fltVal val="0"/>
                                          </p:val>
                                        </p:tav>
                                        <p:tav tm="100000">
                                          <p:val>
                                            <p:strVal val="#ppt_h"/>
                                          </p:val>
                                        </p:tav>
                                      </p:tavLst>
                                    </p:anim>
                                    <p:animEffect transition="in" filter="fade">
                                      <p:cBhvr>
                                        <p:cTn id="102" dur="500"/>
                                        <p:tgtEl>
                                          <p:spTgt spid="126"/>
                                        </p:tgtEl>
                                      </p:cBhvr>
                                    </p:animEffect>
                                  </p:childTnLst>
                                </p:cTn>
                              </p:par>
                            </p:childTnLst>
                          </p:cTn>
                        </p:par>
                        <p:par>
                          <p:cTn id="103" fill="hold">
                            <p:stCondLst>
                              <p:cond delay="9250"/>
                            </p:stCondLst>
                            <p:childTnLst>
                              <p:par>
                                <p:cTn id="104" presetID="10" presetClass="entr" presetSubtype="0" fill="hold" grpId="0" nodeType="afterEffect">
                                  <p:stCondLst>
                                    <p:cond delay="0"/>
                                  </p:stCondLst>
                                  <p:childTnLst>
                                    <p:set>
                                      <p:cBhvr>
                                        <p:cTn id="105" dur="1" fill="hold">
                                          <p:stCondLst>
                                            <p:cond delay="0"/>
                                          </p:stCondLst>
                                        </p:cTn>
                                        <p:tgtEl>
                                          <p:spTgt spid="122"/>
                                        </p:tgtEl>
                                        <p:attrNameLst>
                                          <p:attrName>style.visibility</p:attrName>
                                        </p:attrNameLst>
                                      </p:cBhvr>
                                      <p:to>
                                        <p:strVal val="visible"/>
                                      </p:to>
                                    </p:set>
                                    <p:animEffect transition="in" filter="fade">
                                      <p:cBhvr>
                                        <p:cTn id="106" dur="500"/>
                                        <p:tgtEl>
                                          <p:spTgt spid="12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3"/>
                                        </p:tgtEl>
                                        <p:attrNameLst>
                                          <p:attrName>style.visibility</p:attrName>
                                        </p:attrNameLst>
                                      </p:cBhvr>
                                      <p:to>
                                        <p:strVal val="visible"/>
                                      </p:to>
                                    </p:set>
                                    <p:animEffect transition="in" filter="fade">
                                      <p:cBhvr>
                                        <p:cTn id="10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7" grpId="0"/>
      <p:bldP spid="116" grpId="0"/>
      <p:bldP spid="117" grpId="0"/>
      <p:bldP spid="118" grpId="0"/>
      <p:bldP spid="119" grpId="0"/>
      <p:bldP spid="120" grpId="0"/>
      <p:bldP spid="121" grpId="0"/>
      <p:bldP spid="122" grpId="0"/>
      <p:bldP spid="123" grpId="0"/>
      <p:bldP spid="124" grpId="0" animBg="1"/>
      <p:bldP spid="125" grpId="0" animBg="1"/>
      <p:bldP spid="126" grpId="0" animBg="1"/>
      <p:bldP spid="127" grpId="0" animBg="1"/>
      <p:bldP spid="128" grpId="0"/>
      <p:bldP spid="1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499" y="360931"/>
            <a:ext cx="4246807"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96082" y="292100"/>
            <a:ext cx="599329" cy="599329"/>
            <a:chOff x="296082" y="292100"/>
            <a:chExt cx="599329" cy="599329"/>
          </a:xfrm>
        </p:grpSpPr>
        <p:sp>
          <p:nvSpPr>
            <p:cNvPr id="5" name="椭圆 4"/>
            <p:cNvSpPr/>
            <p:nvPr/>
          </p:nvSpPr>
          <p:spPr>
            <a:xfrm>
              <a:off x="296082" y="292100"/>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429458" y="441640"/>
              <a:ext cx="340536" cy="324644"/>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rgbClr val="00928B"/>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10" name="Rounded Rectangle 4"/>
          <p:cNvSpPr/>
          <p:nvPr/>
        </p:nvSpPr>
        <p:spPr>
          <a:xfrm>
            <a:off x="4195632" y="1606912"/>
            <a:ext cx="1035425" cy="346262"/>
          </a:xfrm>
          <a:prstGeom prst="roundRect">
            <a:avLst/>
          </a:prstGeom>
          <a:gradFill flip="none" rotWithShape="1">
            <a:gsLst>
              <a:gs pos="0">
                <a:srgbClr val="009999"/>
              </a:gs>
              <a:gs pos="100000">
                <a:srgbClr val="008080"/>
              </a:gs>
            </a:gsLst>
            <a:lin ang="18900000" scaled="1"/>
            <a:tileRect/>
          </a:gradFill>
          <a:ln w="25400">
            <a:gradFill flip="none" rotWithShape="1">
              <a:gsLst>
                <a:gs pos="0">
                  <a:srgbClr val="008080"/>
                </a:gs>
                <a:gs pos="100000">
                  <a:srgbClr val="009999"/>
                </a:gs>
              </a:gsLst>
              <a:lin ang="162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cs typeface="+mn-ea"/>
                <a:sym typeface="+mn-lt"/>
              </a:rPr>
              <a:t>2020</a:t>
            </a:r>
          </a:p>
        </p:txBody>
      </p:sp>
      <p:sp>
        <p:nvSpPr>
          <p:cNvPr id="11" name="Rounded Rectangle 5"/>
          <p:cNvSpPr/>
          <p:nvPr/>
        </p:nvSpPr>
        <p:spPr>
          <a:xfrm>
            <a:off x="4195632" y="2596601"/>
            <a:ext cx="1035425" cy="346262"/>
          </a:xfrm>
          <a:prstGeom prst="roundRect">
            <a:avLst/>
          </a:prstGeom>
          <a:gradFill flip="none" rotWithShape="1">
            <a:gsLst>
              <a:gs pos="0">
                <a:srgbClr val="F17445"/>
              </a:gs>
              <a:gs pos="100000">
                <a:srgbClr val="E94744"/>
              </a:gs>
            </a:gsLst>
            <a:lin ang="16200000" scaled="1"/>
            <a:tileRect/>
          </a:gradFill>
          <a:ln w="25400">
            <a:gradFill flip="none" rotWithShape="1">
              <a:gsLst>
                <a:gs pos="0">
                  <a:srgbClr val="E94744"/>
                </a:gs>
                <a:gs pos="100000">
                  <a:srgbClr val="F17445"/>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cs typeface="+mn-ea"/>
                <a:sym typeface="+mn-lt"/>
              </a:rPr>
              <a:t>06/2020</a:t>
            </a:r>
          </a:p>
        </p:txBody>
      </p:sp>
      <p:sp>
        <p:nvSpPr>
          <p:cNvPr id="12" name="Rectangle 6"/>
          <p:cNvSpPr/>
          <p:nvPr/>
        </p:nvSpPr>
        <p:spPr>
          <a:xfrm>
            <a:off x="769994" y="2089793"/>
            <a:ext cx="3314700" cy="207749"/>
          </a:xfrm>
          <a:prstGeom prst="rect">
            <a:avLst/>
          </a:prstGeom>
        </p:spPr>
        <p:txBody>
          <a:bodyPr wrap="square" lIns="68580" tIns="34290" rIns="68580" bIns="3429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cxnSp>
        <p:nvCxnSpPr>
          <p:cNvPr id="13" name="Straight Connector 7"/>
          <p:cNvCxnSpPr/>
          <p:nvPr/>
        </p:nvCxnSpPr>
        <p:spPr>
          <a:xfrm flipH="1">
            <a:off x="3821357" y="1780043"/>
            <a:ext cx="291913" cy="0"/>
          </a:xfrm>
          <a:prstGeom prst="line">
            <a:avLst/>
          </a:prstGeom>
          <a:ln w="12700">
            <a:solidFill>
              <a:srgbClr val="009999"/>
            </a:solidFill>
          </a:ln>
        </p:spPr>
        <p:style>
          <a:lnRef idx="1">
            <a:schemeClr val="accent1"/>
          </a:lnRef>
          <a:fillRef idx="0">
            <a:schemeClr val="accent1"/>
          </a:fillRef>
          <a:effectRef idx="0">
            <a:schemeClr val="accent1"/>
          </a:effectRef>
          <a:fontRef idx="minor">
            <a:schemeClr val="tx1"/>
          </a:fontRef>
        </p:style>
      </p:cxnSp>
      <p:sp>
        <p:nvSpPr>
          <p:cNvPr id="14" name="Rectangle 8"/>
          <p:cNvSpPr/>
          <p:nvPr/>
        </p:nvSpPr>
        <p:spPr>
          <a:xfrm>
            <a:off x="2285039" y="1599270"/>
            <a:ext cx="1536318" cy="346249"/>
          </a:xfrm>
          <a:prstGeom prst="rect">
            <a:avLst/>
          </a:prstGeom>
        </p:spPr>
        <p:txBody>
          <a:bodyPr wrap="none" lIns="68580" tIns="34290" rIns="68580" bIns="34290">
            <a:spAutoFit/>
          </a:bodyPr>
          <a:lstStyle/>
          <a:p>
            <a:pPr algn="r"/>
            <a:r>
              <a:rPr lang="en-US" altLang="zh-CN" sz="1800" b="1" dirty="0">
                <a:solidFill>
                  <a:schemeClr val="bg1">
                    <a:lumMod val="50000"/>
                  </a:schemeClr>
                </a:solidFill>
                <a:cs typeface="+mn-ea"/>
                <a:sym typeface="+mn-lt"/>
              </a:rPr>
              <a:t>Add title text</a:t>
            </a:r>
            <a:endParaRPr lang="en-US" sz="1800" b="1" dirty="0">
              <a:solidFill>
                <a:schemeClr val="bg1">
                  <a:lumMod val="50000"/>
                </a:schemeClr>
              </a:solidFill>
              <a:cs typeface="+mn-ea"/>
              <a:sym typeface="+mn-lt"/>
            </a:endParaRPr>
          </a:p>
        </p:txBody>
      </p:sp>
      <p:cxnSp>
        <p:nvCxnSpPr>
          <p:cNvPr id="15" name="Straight Connector 9"/>
          <p:cNvCxnSpPr/>
          <p:nvPr/>
        </p:nvCxnSpPr>
        <p:spPr>
          <a:xfrm flipH="1">
            <a:off x="5326307" y="2769732"/>
            <a:ext cx="291913" cy="0"/>
          </a:xfrm>
          <a:prstGeom prst="line">
            <a:avLst/>
          </a:prstGeom>
          <a:ln w="12700">
            <a:solidFill>
              <a:srgbClr val="F17445"/>
            </a:solidFill>
          </a:ln>
        </p:spPr>
        <p:style>
          <a:lnRef idx="1">
            <a:schemeClr val="accent1"/>
          </a:lnRef>
          <a:fillRef idx="0">
            <a:schemeClr val="accent1"/>
          </a:fillRef>
          <a:effectRef idx="0">
            <a:schemeClr val="accent1"/>
          </a:effectRef>
          <a:fontRef idx="minor">
            <a:schemeClr val="tx1"/>
          </a:fontRef>
        </p:style>
      </p:cxnSp>
      <p:sp>
        <p:nvSpPr>
          <p:cNvPr id="16" name="Rectangle 10"/>
          <p:cNvSpPr/>
          <p:nvPr/>
        </p:nvSpPr>
        <p:spPr>
          <a:xfrm>
            <a:off x="5713470" y="2596614"/>
            <a:ext cx="1536318" cy="346249"/>
          </a:xfrm>
          <a:prstGeom prst="rect">
            <a:avLst/>
          </a:prstGeom>
        </p:spPr>
        <p:txBody>
          <a:bodyPr wrap="none" lIns="68580" tIns="34290" rIns="68580" bIns="34290">
            <a:spAutoFit/>
          </a:bodyPr>
          <a:lstStyle/>
          <a:p>
            <a:pPr algn="r"/>
            <a:r>
              <a:rPr lang="en-US" altLang="zh-CN" sz="1800" b="1" dirty="0">
                <a:solidFill>
                  <a:schemeClr val="bg1">
                    <a:lumMod val="50000"/>
                  </a:schemeClr>
                </a:solidFill>
                <a:cs typeface="+mn-ea"/>
                <a:sym typeface="+mn-lt"/>
              </a:rPr>
              <a:t>Add title text</a:t>
            </a:r>
          </a:p>
        </p:txBody>
      </p:sp>
      <p:sp>
        <p:nvSpPr>
          <p:cNvPr id="17" name="Rounded Rectangle 12"/>
          <p:cNvSpPr/>
          <p:nvPr/>
        </p:nvSpPr>
        <p:spPr>
          <a:xfrm>
            <a:off x="4195632" y="3586291"/>
            <a:ext cx="1035425" cy="346262"/>
          </a:xfrm>
          <a:prstGeom prst="roundRect">
            <a:avLst/>
          </a:prstGeom>
          <a:gradFill flip="none" rotWithShape="1">
            <a:gsLst>
              <a:gs pos="0">
                <a:srgbClr val="015A74"/>
              </a:gs>
              <a:gs pos="100000">
                <a:srgbClr val="003366"/>
              </a:gs>
            </a:gsLst>
            <a:lin ang="18900000" scaled="1"/>
            <a:tileRect/>
          </a:gradFill>
          <a:ln w="25400">
            <a:gradFill flip="none" rotWithShape="1">
              <a:gsLst>
                <a:gs pos="0">
                  <a:srgbClr val="003366"/>
                </a:gs>
                <a:gs pos="100000">
                  <a:srgbClr val="015A74"/>
                </a:gs>
              </a:gsLst>
              <a:lin ang="162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cs typeface="+mn-ea"/>
                <a:sym typeface="+mn-lt"/>
              </a:rPr>
              <a:t>12/2020</a:t>
            </a:r>
          </a:p>
        </p:txBody>
      </p:sp>
      <p:sp>
        <p:nvSpPr>
          <p:cNvPr id="18" name="Rectangle 13"/>
          <p:cNvSpPr/>
          <p:nvPr/>
        </p:nvSpPr>
        <p:spPr>
          <a:xfrm>
            <a:off x="769994" y="4047970"/>
            <a:ext cx="3314700" cy="207749"/>
          </a:xfrm>
          <a:prstGeom prst="rect">
            <a:avLst/>
          </a:prstGeom>
        </p:spPr>
        <p:txBody>
          <a:bodyPr wrap="square" lIns="68580" tIns="34290" rIns="68580" bIns="3429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cxnSp>
        <p:nvCxnSpPr>
          <p:cNvPr id="19" name="Straight Connector 14"/>
          <p:cNvCxnSpPr/>
          <p:nvPr/>
        </p:nvCxnSpPr>
        <p:spPr>
          <a:xfrm flipH="1">
            <a:off x="3821357" y="3759422"/>
            <a:ext cx="291913" cy="0"/>
          </a:xfrm>
          <a:prstGeom prst="line">
            <a:avLst/>
          </a:prstGeom>
          <a:ln w="12700">
            <a:solidFill>
              <a:srgbClr val="015A74"/>
            </a:solidFill>
          </a:ln>
        </p:spPr>
        <p:style>
          <a:lnRef idx="1">
            <a:schemeClr val="accent1"/>
          </a:lnRef>
          <a:fillRef idx="0">
            <a:schemeClr val="accent1"/>
          </a:fillRef>
          <a:effectRef idx="0">
            <a:schemeClr val="accent1"/>
          </a:effectRef>
          <a:fontRef idx="minor">
            <a:schemeClr val="tx1"/>
          </a:fontRef>
        </p:style>
      </p:cxnSp>
      <p:sp>
        <p:nvSpPr>
          <p:cNvPr id="20" name="Rectangle 15"/>
          <p:cNvSpPr/>
          <p:nvPr/>
        </p:nvSpPr>
        <p:spPr>
          <a:xfrm>
            <a:off x="2285039" y="3644005"/>
            <a:ext cx="1536318" cy="346249"/>
          </a:xfrm>
          <a:prstGeom prst="rect">
            <a:avLst/>
          </a:prstGeom>
        </p:spPr>
        <p:txBody>
          <a:bodyPr wrap="none" lIns="68580" tIns="34290" rIns="68580" bIns="34290">
            <a:spAutoFit/>
          </a:bodyPr>
          <a:lstStyle/>
          <a:p>
            <a:pPr algn="r"/>
            <a:r>
              <a:rPr lang="en-US" altLang="zh-CN" sz="1800" b="1" dirty="0">
                <a:solidFill>
                  <a:schemeClr val="bg1">
                    <a:lumMod val="50000"/>
                  </a:schemeClr>
                </a:solidFill>
                <a:cs typeface="+mn-ea"/>
                <a:sym typeface="+mn-lt"/>
              </a:rPr>
              <a:t>Add title text</a:t>
            </a:r>
          </a:p>
        </p:txBody>
      </p:sp>
      <p:sp>
        <p:nvSpPr>
          <p:cNvPr id="21" name="Freeform 23"/>
          <p:cNvSpPr>
            <a:spLocks noEditPoints="1"/>
          </p:cNvSpPr>
          <p:nvPr/>
        </p:nvSpPr>
        <p:spPr bwMode="auto">
          <a:xfrm>
            <a:off x="4513264" y="3099895"/>
            <a:ext cx="400161" cy="332003"/>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rgbClr val="F17445"/>
          </a:solidFill>
          <a:ln w="9525">
            <a:noFill/>
            <a:round/>
          </a:ln>
        </p:spPr>
        <p:txBody>
          <a:bodyPr vert="horz" wrap="square" lIns="91440" tIns="45720" rIns="91440" bIns="45720" numCol="1" anchor="t" anchorCtr="0" compatLnSpc="1"/>
          <a:lstStyle/>
          <a:p>
            <a:endParaRPr lang="en-US" sz="1800">
              <a:cs typeface="+mn-ea"/>
              <a:sym typeface="+mn-lt"/>
            </a:endParaRPr>
          </a:p>
        </p:txBody>
      </p:sp>
      <p:grpSp>
        <p:nvGrpSpPr>
          <p:cNvPr id="22" name="Group 17"/>
          <p:cNvGrpSpPr/>
          <p:nvPr/>
        </p:nvGrpSpPr>
        <p:grpSpPr>
          <a:xfrm>
            <a:off x="4514359" y="2115901"/>
            <a:ext cx="403183" cy="317645"/>
            <a:chOff x="1058564" y="1781841"/>
            <a:chExt cx="649993" cy="512092"/>
          </a:xfrm>
          <a:solidFill>
            <a:srgbClr val="009999"/>
          </a:solidFill>
        </p:grpSpPr>
        <p:sp>
          <p:nvSpPr>
            <p:cNvPr id="23" name="Freeform 31"/>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cs typeface="+mn-ea"/>
                <a:sym typeface="+mn-lt"/>
              </a:endParaRPr>
            </a:p>
          </p:txBody>
        </p:sp>
        <p:sp>
          <p:nvSpPr>
            <p:cNvPr id="24" name="Freeform 32"/>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cs typeface="+mn-ea"/>
                <a:sym typeface="+mn-lt"/>
              </a:endParaRPr>
            </a:p>
          </p:txBody>
        </p:sp>
      </p:grpSp>
      <p:sp>
        <p:nvSpPr>
          <p:cNvPr id="25" name="Freeform 106"/>
          <p:cNvSpPr>
            <a:spLocks noEditPoints="1"/>
          </p:cNvSpPr>
          <p:nvPr/>
        </p:nvSpPr>
        <p:spPr bwMode="auto">
          <a:xfrm>
            <a:off x="4513264" y="4095281"/>
            <a:ext cx="400161" cy="297792"/>
          </a:xfrm>
          <a:custGeom>
            <a:avLst/>
            <a:gdLst/>
            <a:ahLst/>
            <a:cxnLst>
              <a:cxn ang="0">
                <a:pos x="41" y="0"/>
              </a:cxn>
              <a:cxn ang="0">
                <a:pos x="34" y="0"/>
              </a:cxn>
              <a:cxn ang="0">
                <a:pos x="18" y="7"/>
              </a:cxn>
              <a:cxn ang="0">
                <a:pos x="7" y="18"/>
              </a:cxn>
              <a:cxn ang="0">
                <a:pos x="0" y="33"/>
              </a:cxn>
              <a:cxn ang="0">
                <a:pos x="0" y="214"/>
              </a:cxn>
              <a:cxn ang="0">
                <a:pos x="0" y="221"/>
              </a:cxn>
              <a:cxn ang="0">
                <a:pos x="7" y="237"/>
              </a:cxn>
              <a:cxn ang="0">
                <a:pos x="18" y="248"/>
              </a:cxn>
              <a:cxn ang="0">
                <a:pos x="34" y="256"/>
              </a:cxn>
              <a:cxn ang="0">
                <a:pos x="299" y="256"/>
              </a:cxn>
              <a:cxn ang="0">
                <a:pos x="308" y="256"/>
              </a:cxn>
              <a:cxn ang="0">
                <a:pos x="322" y="248"/>
              </a:cxn>
              <a:cxn ang="0">
                <a:pos x="335" y="237"/>
              </a:cxn>
              <a:cxn ang="0">
                <a:pos x="340" y="221"/>
              </a:cxn>
              <a:cxn ang="0">
                <a:pos x="342" y="42"/>
              </a:cxn>
              <a:cxn ang="0">
                <a:pos x="340" y="33"/>
              </a:cxn>
              <a:cxn ang="0">
                <a:pos x="335" y="18"/>
              </a:cxn>
              <a:cxn ang="0">
                <a:pos x="322" y="7"/>
              </a:cxn>
              <a:cxn ang="0">
                <a:pos x="308" y="0"/>
              </a:cxn>
              <a:cxn ang="0">
                <a:pos x="299" y="0"/>
              </a:cxn>
              <a:cxn ang="0">
                <a:pos x="319" y="36"/>
              </a:cxn>
              <a:cxn ang="0">
                <a:pos x="320" y="42"/>
              </a:cxn>
              <a:cxn ang="0">
                <a:pos x="320" y="214"/>
              </a:cxn>
              <a:cxn ang="0">
                <a:pos x="228" y="114"/>
              </a:cxn>
              <a:cxn ang="0">
                <a:pos x="299" y="20"/>
              </a:cxn>
              <a:cxn ang="0">
                <a:pos x="170" y="134"/>
              </a:cxn>
              <a:cxn ang="0">
                <a:pos x="38" y="22"/>
              </a:cxn>
              <a:cxn ang="0">
                <a:pos x="299" y="20"/>
              </a:cxn>
              <a:cxn ang="0">
                <a:pos x="21" y="218"/>
              </a:cxn>
              <a:cxn ang="0">
                <a:pos x="21" y="42"/>
              </a:cxn>
              <a:cxn ang="0">
                <a:pos x="21" y="36"/>
              </a:cxn>
              <a:cxn ang="0">
                <a:pos x="21" y="218"/>
              </a:cxn>
              <a:cxn ang="0">
                <a:pos x="41" y="234"/>
              </a:cxn>
              <a:cxn ang="0">
                <a:pos x="128" y="127"/>
              </a:cxn>
              <a:cxn ang="0">
                <a:pos x="163" y="158"/>
              </a:cxn>
              <a:cxn ang="0">
                <a:pos x="170" y="160"/>
              </a:cxn>
              <a:cxn ang="0">
                <a:pos x="174" y="160"/>
              </a:cxn>
              <a:cxn ang="0">
                <a:pos x="212" y="127"/>
              </a:cxn>
              <a:cxn ang="0">
                <a:pos x="306" y="234"/>
              </a:cxn>
              <a:cxn ang="0">
                <a:pos x="41" y="234"/>
              </a:cxn>
            </a:cxnLst>
            <a:rect l="0" t="0" r="r" b="b"/>
            <a:pathLst>
              <a:path w="342" h="256">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rgbClr val="015A74"/>
          </a:solidFill>
          <a:ln w="9525">
            <a:noFill/>
            <a:round/>
          </a:ln>
        </p:spPr>
        <p:txBody>
          <a:bodyPr vert="horz" wrap="square" lIns="91440" tIns="45720" rIns="91440" bIns="45720" numCol="1" anchor="t" anchorCtr="0" compatLnSpc="1"/>
          <a:lstStyle/>
          <a:p>
            <a:endParaRPr lang="en-US" sz="1800">
              <a:cs typeface="+mn-ea"/>
              <a:sym typeface="+mn-lt"/>
            </a:endParaRPr>
          </a:p>
        </p:txBody>
      </p:sp>
      <p:sp>
        <p:nvSpPr>
          <p:cNvPr id="26" name="Rectangle 13"/>
          <p:cNvSpPr/>
          <p:nvPr/>
        </p:nvSpPr>
        <p:spPr>
          <a:xfrm>
            <a:off x="5472263" y="3000863"/>
            <a:ext cx="3314700" cy="207749"/>
          </a:xfrm>
          <a:prstGeom prst="rect">
            <a:avLst/>
          </a:prstGeom>
        </p:spPr>
        <p:txBody>
          <a:bodyPr wrap="square" lIns="68580" tIns="34290" rIns="68580" bIns="3429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par>
                          <p:cTn id="38" fill="hold">
                            <p:stCondLst>
                              <p:cond delay="4000"/>
                            </p:stCondLst>
                            <p:childTnLst>
                              <p:par>
                                <p:cTn id="39" presetID="12" presetClass="entr" presetSubtype="2"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ppt_x</p:attrName>
                                        </p:attrNameLst>
                                      </p:cBhvr>
                                      <p:tavLst>
                                        <p:tav tm="0">
                                          <p:val>
                                            <p:strVal val="#ppt_x+#ppt_w*1.125000"/>
                                          </p:val>
                                        </p:tav>
                                        <p:tav tm="100000">
                                          <p:val>
                                            <p:strVal val="#ppt_x"/>
                                          </p:val>
                                        </p:tav>
                                      </p:tavLst>
                                    </p:anim>
                                    <p:animEffect transition="in" filter="wipe(left)">
                                      <p:cBhvr>
                                        <p:cTn id="42" dur="500"/>
                                        <p:tgtEl>
                                          <p:spTgt spid="12"/>
                                        </p:tgtEl>
                                      </p:cBhvr>
                                    </p:animEffect>
                                  </p:childTnLst>
                                </p:cTn>
                              </p:par>
                            </p:childTnLst>
                          </p:cTn>
                        </p:par>
                        <p:par>
                          <p:cTn id="43" fill="hold">
                            <p:stCondLst>
                              <p:cond delay="4500"/>
                            </p:stCondLst>
                            <p:childTnLst>
                              <p:par>
                                <p:cTn id="44" presetID="42"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par>
                          <p:cTn id="49" fill="hold">
                            <p:stCondLst>
                              <p:cond delay="5500"/>
                            </p:stCondLst>
                            <p:childTnLst>
                              <p:par>
                                <p:cTn id="50" presetID="22" presetClass="entr" presetSubtype="8"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par>
                          <p:cTn id="53" fill="hold">
                            <p:stCondLst>
                              <p:cond delay="6000"/>
                            </p:stCondLst>
                            <p:childTnLst>
                              <p:par>
                                <p:cTn id="54" presetID="16" presetClass="entr" presetSubtype="21"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arn(inVertical)">
                                      <p:cBhvr>
                                        <p:cTn id="56" dur="500"/>
                                        <p:tgtEl>
                                          <p:spTgt spid="16"/>
                                        </p:tgtEl>
                                      </p:cBhvr>
                                    </p:animEffect>
                                  </p:childTnLst>
                                </p:cTn>
                              </p:par>
                            </p:childTnLst>
                          </p:cTn>
                        </p:par>
                        <p:par>
                          <p:cTn id="57" fill="hold">
                            <p:stCondLst>
                              <p:cond delay="6500"/>
                            </p:stCondLst>
                            <p:childTnLst>
                              <p:par>
                                <p:cTn id="58" presetID="12" presetClass="entr" presetSubtype="2"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p:tgtEl>
                                          <p:spTgt spid="26"/>
                                        </p:tgtEl>
                                        <p:attrNameLst>
                                          <p:attrName>ppt_x</p:attrName>
                                        </p:attrNameLst>
                                      </p:cBhvr>
                                      <p:tavLst>
                                        <p:tav tm="0">
                                          <p:val>
                                            <p:strVal val="#ppt_x+#ppt_w*1.125000"/>
                                          </p:val>
                                        </p:tav>
                                        <p:tav tm="100000">
                                          <p:val>
                                            <p:strVal val="#ppt_x"/>
                                          </p:val>
                                        </p:tav>
                                      </p:tavLst>
                                    </p:anim>
                                    <p:animEffect transition="in" filter="wipe(left)">
                                      <p:cBhvr>
                                        <p:cTn id="61" dur="500"/>
                                        <p:tgtEl>
                                          <p:spTgt spid="26"/>
                                        </p:tgtEl>
                                      </p:cBhvr>
                                    </p:animEffect>
                                  </p:childTnLst>
                                </p:cTn>
                              </p:par>
                            </p:childTnLst>
                          </p:cTn>
                        </p:par>
                        <p:par>
                          <p:cTn id="62" fill="hold">
                            <p:stCondLst>
                              <p:cond delay="7000"/>
                            </p:stCondLst>
                            <p:childTnLst>
                              <p:par>
                                <p:cTn id="63" presetID="53" presetClass="entr" presetSubtype="16"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childTnLst>
                          </p:cTn>
                        </p:par>
                        <p:par>
                          <p:cTn id="68" fill="hold">
                            <p:stCondLst>
                              <p:cond delay="7500"/>
                            </p:stCondLst>
                            <p:childTnLst>
                              <p:par>
                                <p:cTn id="69" presetID="42" presetClass="entr" presetSubtype="0"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childTnLst>
                          </p:cTn>
                        </p:par>
                        <p:par>
                          <p:cTn id="74" fill="hold">
                            <p:stCondLst>
                              <p:cond delay="8500"/>
                            </p:stCondLst>
                            <p:childTnLst>
                              <p:par>
                                <p:cTn id="75" presetID="22" presetClass="entr" presetSubtype="2"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right)">
                                      <p:cBhvr>
                                        <p:cTn id="77" dur="500"/>
                                        <p:tgtEl>
                                          <p:spTgt spid="19"/>
                                        </p:tgtEl>
                                      </p:cBhvr>
                                    </p:animEffect>
                                  </p:childTnLst>
                                </p:cTn>
                              </p:par>
                            </p:childTnLst>
                          </p:cTn>
                        </p:par>
                        <p:par>
                          <p:cTn id="78" fill="hold">
                            <p:stCondLst>
                              <p:cond delay="9000"/>
                            </p:stCondLst>
                            <p:childTnLst>
                              <p:par>
                                <p:cTn id="79" presetID="16" presetClass="entr" presetSubtype="21"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barn(inVertical)">
                                      <p:cBhvr>
                                        <p:cTn id="81" dur="500"/>
                                        <p:tgtEl>
                                          <p:spTgt spid="20"/>
                                        </p:tgtEl>
                                      </p:cBhvr>
                                    </p:animEffect>
                                  </p:childTnLst>
                                </p:cTn>
                              </p:par>
                            </p:childTnLst>
                          </p:cTn>
                        </p:par>
                        <p:par>
                          <p:cTn id="82" fill="hold">
                            <p:stCondLst>
                              <p:cond delay="9500"/>
                            </p:stCondLst>
                            <p:childTnLst>
                              <p:par>
                                <p:cTn id="83" presetID="53" presetClass="entr" presetSubtype="16"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p:cTn id="85" dur="500" fill="hold"/>
                                        <p:tgtEl>
                                          <p:spTgt spid="25"/>
                                        </p:tgtEl>
                                        <p:attrNameLst>
                                          <p:attrName>ppt_w</p:attrName>
                                        </p:attrNameLst>
                                      </p:cBhvr>
                                      <p:tavLst>
                                        <p:tav tm="0">
                                          <p:val>
                                            <p:fltVal val="0"/>
                                          </p:val>
                                        </p:tav>
                                        <p:tav tm="100000">
                                          <p:val>
                                            <p:strVal val="#ppt_w"/>
                                          </p:val>
                                        </p:tav>
                                      </p:tavLst>
                                    </p:anim>
                                    <p:anim calcmode="lin" valueType="num">
                                      <p:cBhvr>
                                        <p:cTn id="86" dur="500" fill="hold"/>
                                        <p:tgtEl>
                                          <p:spTgt spid="25"/>
                                        </p:tgtEl>
                                        <p:attrNameLst>
                                          <p:attrName>ppt_h</p:attrName>
                                        </p:attrNameLst>
                                      </p:cBhvr>
                                      <p:tavLst>
                                        <p:tav tm="0">
                                          <p:val>
                                            <p:fltVal val="0"/>
                                          </p:val>
                                        </p:tav>
                                        <p:tav tm="100000">
                                          <p:val>
                                            <p:strVal val="#ppt_h"/>
                                          </p:val>
                                        </p:tav>
                                      </p:tavLst>
                                    </p:anim>
                                    <p:animEffect transition="in" filter="fade">
                                      <p:cBhvr>
                                        <p:cTn id="87" dur="500"/>
                                        <p:tgtEl>
                                          <p:spTgt spid="25"/>
                                        </p:tgtEl>
                                      </p:cBhvr>
                                    </p:animEffect>
                                  </p:childTnLst>
                                </p:cTn>
                              </p:par>
                            </p:childTnLst>
                          </p:cTn>
                        </p:par>
                        <p:par>
                          <p:cTn id="88" fill="hold">
                            <p:stCondLst>
                              <p:cond delay="10000"/>
                            </p:stCondLst>
                            <p:childTnLst>
                              <p:par>
                                <p:cTn id="89" presetID="12" presetClass="entr" presetSubtype="2"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500"/>
                                        <p:tgtEl>
                                          <p:spTgt spid="18"/>
                                        </p:tgtEl>
                                        <p:attrNameLst>
                                          <p:attrName>ppt_x</p:attrName>
                                        </p:attrNameLst>
                                      </p:cBhvr>
                                      <p:tavLst>
                                        <p:tav tm="0">
                                          <p:val>
                                            <p:strVal val="#ppt_x+#ppt_w*1.125000"/>
                                          </p:val>
                                        </p:tav>
                                        <p:tav tm="100000">
                                          <p:val>
                                            <p:strVal val="#ppt_x"/>
                                          </p:val>
                                        </p:tav>
                                      </p:tavLst>
                                    </p:anim>
                                    <p:animEffect transition="in" filter="wipe(left)">
                                      <p:cBhvr>
                                        <p:cTn id="9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animBg="1"/>
      <p:bldP spid="11" grpId="0" animBg="1"/>
      <p:bldP spid="12" grpId="0"/>
      <p:bldP spid="14" grpId="0"/>
      <p:bldP spid="16" grpId="0"/>
      <p:bldP spid="17" grpId="0" animBg="1"/>
      <p:bldP spid="18" grpId="0"/>
      <p:bldP spid="20" grpId="0"/>
      <p:bldP spid="21" grpId="0" animBg="1"/>
      <p:bldP spid="25" grpId="0" animBg="1"/>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4152382"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96082" y="292100"/>
            <a:ext cx="599329" cy="599329"/>
            <a:chOff x="296082" y="292100"/>
            <a:chExt cx="599329" cy="599329"/>
          </a:xfrm>
        </p:grpSpPr>
        <p:sp>
          <p:nvSpPr>
            <p:cNvPr id="5" name="椭圆 4"/>
            <p:cNvSpPr/>
            <p:nvPr/>
          </p:nvSpPr>
          <p:spPr>
            <a:xfrm>
              <a:off x="296082" y="292100"/>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429458" y="441640"/>
              <a:ext cx="340536" cy="324644"/>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rgbClr val="00928B"/>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grpSp>
        <p:nvGrpSpPr>
          <p:cNvPr id="7" name="组合 6"/>
          <p:cNvGrpSpPr/>
          <p:nvPr/>
        </p:nvGrpSpPr>
        <p:grpSpPr>
          <a:xfrm>
            <a:off x="776661" y="2962512"/>
            <a:ext cx="1399204" cy="401765"/>
            <a:chOff x="776661" y="2962512"/>
            <a:chExt cx="1399204" cy="401765"/>
          </a:xfrm>
          <a:effectLst>
            <a:outerShdw blurRad="444500" dist="190500" dir="8100000" algn="tr" rotWithShape="0">
              <a:prstClr val="black">
                <a:alpha val="40000"/>
              </a:prstClr>
            </a:outerShdw>
          </a:effectLst>
        </p:grpSpPr>
        <p:sp>
          <p:nvSpPr>
            <p:cNvPr id="8" name="Freeform 5"/>
            <p:cNvSpPr/>
            <p:nvPr/>
          </p:nvSpPr>
          <p:spPr bwMode="auto">
            <a:xfrm>
              <a:off x="776661" y="2962512"/>
              <a:ext cx="1399204" cy="40176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
                  <a:srgbClr val="009999"/>
                </a:gs>
                <a:gs pos="100000">
                  <a:srgbClr val="006666"/>
                </a:gs>
              </a:gsLst>
              <a:lin ang="5400000" scaled="1"/>
              <a:tileRect/>
            </a:gradFill>
            <a:ln>
              <a:noFill/>
            </a:ln>
          </p:spPr>
          <p:txBody>
            <a:bodyPr vert="horz" wrap="square" lIns="68580" tIns="34290" rIns="68580" bIns="34290" numCol="1" anchor="t" anchorCtr="0" compatLnSpc="1"/>
            <a:lstStyle/>
            <a:p>
              <a:pPr algn="ctr"/>
              <a:endParaRPr lang="en-US">
                <a:cs typeface="+mn-ea"/>
                <a:sym typeface="+mn-lt"/>
              </a:endParaRPr>
            </a:p>
          </p:txBody>
        </p:sp>
        <p:sp>
          <p:nvSpPr>
            <p:cNvPr id="9" name="Freeform 5"/>
            <p:cNvSpPr/>
            <p:nvPr/>
          </p:nvSpPr>
          <p:spPr bwMode="auto">
            <a:xfrm>
              <a:off x="826295" y="2970790"/>
              <a:ext cx="1314450" cy="377429"/>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bg1"/>
            </a:solidFill>
            <a:ln>
              <a:noFill/>
            </a:ln>
          </p:spPr>
          <p:txBody>
            <a:bodyPr vert="horz" wrap="square" lIns="68580" tIns="34290" rIns="68580" bIns="34290" numCol="1" anchor="t" anchorCtr="0" compatLnSpc="1"/>
            <a:lstStyle/>
            <a:p>
              <a:pPr algn="ctr"/>
              <a:endParaRPr lang="en-US">
                <a:cs typeface="+mn-ea"/>
                <a:sym typeface="+mn-lt"/>
              </a:endParaRPr>
            </a:p>
          </p:txBody>
        </p:sp>
      </p:grpSp>
      <p:grpSp>
        <p:nvGrpSpPr>
          <p:cNvPr id="10" name="组合 9"/>
          <p:cNvGrpSpPr/>
          <p:nvPr/>
        </p:nvGrpSpPr>
        <p:grpSpPr>
          <a:xfrm>
            <a:off x="2022763" y="2962512"/>
            <a:ext cx="1399204" cy="401765"/>
            <a:chOff x="2022763" y="2962512"/>
            <a:chExt cx="1399204" cy="401765"/>
          </a:xfrm>
          <a:effectLst>
            <a:outerShdw blurRad="444500" dist="190500" dir="8100000" algn="tr" rotWithShape="0">
              <a:prstClr val="black">
                <a:alpha val="40000"/>
              </a:prstClr>
            </a:outerShdw>
          </a:effectLst>
        </p:grpSpPr>
        <p:sp>
          <p:nvSpPr>
            <p:cNvPr id="11" name="Freeform 5"/>
            <p:cNvSpPr/>
            <p:nvPr/>
          </p:nvSpPr>
          <p:spPr bwMode="auto">
            <a:xfrm>
              <a:off x="2022763" y="2962512"/>
              <a:ext cx="1399204" cy="40176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
                  <a:srgbClr val="E94744"/>
                </a:gs>
                <a:gs pos="100000">
                  <a:srgbClr val="CC3300"/>
                </a:gs>
              </a:gsLst>
              <a:lin ang="5400000" scaled="1"/>
              <a:tileRect/>
            </a:gradFill>
            <a:ln>
              <a:noFill/>
            </a:ln>
          </p:spPr>
          <p:txBody>
            <a:bodyPr vert="horz" wrap="square" lIns="68580" tIns="34290" rIns="68580" bIns="34290" numCol="1" anchor="t" anchorCtr="0" compatLnSpc="1"/>
            <a:lstStyle/>
            <a:p>
              <a:pPr algn="ctr"/>
              <a:endParaRPr lang="en-US">
                <a:cs typeface="+mn-ea"/>
                <a:sym typeface="+mn-lt"/>
              </a:endParaRPr>
            </a:p>
          </p:txBody>
        </p:sp>
        <p:sp>
          <p:nvSpPr>
            <p:cNvPr id="12" name="Freeform 6"/>
            <p:cNvSpPr/>
            <p:nvPr/>
          </p:nvSpPr>
          <p:spPr bwMode="auto">
            <a:xfrm>
              <a:off x="2064545" y="2970790"/>
              <a:ext cx="1315641" cy="377429"/>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wrap="square" lIns="68580" tIns="34290" rIns="68580" bIns="34290" numCol="1" anchor="t" anchorCtr="0" compatLnSpc="1"/>
            <a:lstStyle/>
            <a:p>
              <a:endParaRPr lang="en-US">
                <a:cs typeface="+mn-ea"/>
                <a:sym typeface="+mn-lt"/>
              </a:endParaRPr>
            </a:p>
          </p:txBody>
        </p:sp>
      </p:grpSp>
      <p:grpSp>
        <p:nvGrpSpPr>
          <p:cNvPr id="13" name="组合 12"/>
          <p:cNvGrpSpPr/>
          <p:nvPr/>
        </p:nvGrpSpPr>
        <p:grpSpPr>
          <a:xfrm>
            <a:off x="3261050" y="2962512"/>
            <a:ext cx="1399204" cy="401765"/>
            <a:chOff x="3261050" y="2962512"/>
            <a:chExt cx="1399204" cy="401765"/>
          </a:xfrm>
          <a:effectLst>
            <a:outerShdw blurRad="444500" dist="190500" dir="8100000" algn="tr" rotWithShape="0">
              <a:prstClr val="black">
                <a:alpha val="40000"/>
              </a:prstClr>
            </a:outerShdw>
          </a:effectLst>
        </p:grpSpPr>
        <p:sp>
          <p:nvSpPr>
            <p:cNvPr id="14" name="Freeform 5"/>
            <p:cNvSpPr/>
            <p:nvPr/>
          </p:nvSpPr>
          <p:spPr bwMode="auto">
            <a:xfrm>
              <a:off x="3261050" y="2962512"/>
              <a:ext cx="1399204" cy="40176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
                  <a:srgbClr val="006666"/>
                </a:gs>
                <a:gs pos="100000">
                  <a:srgbClr val="015A74"/>
                </a:gs>
              </a:gsLst>
              <a:lin ang="2700000" scaled="1"/>
              <a:tileRect/>
            </a:gradFill>
            <a:ln>
              <a:noFill/>
            </a:ln>
          </p:spPr>
          <p:txBody>
            <a:bodyPr vert="horz" wrap="square" lIns="68580" tIns="34290" rIns="68580" bIns="34290" numCol="1" anchor="t" anchorCtr="0" compatLnSpc="1"/>
            <a:lstStyle/>
            <a:p>
              <a:pPr algn="ctr"/>
              <a:endParaRPr lang="en-US">
                <a:cs typeface="+mn-ea"/>
                <a:sym typeface="+mn-lt"/>
              </a:endParaRPr>
            </a:p>
          </p:txBody>
        </p:sp>
        <p:sp>
          <p:nvSpPr>
            <p:cNvPr id="15" name="Freeform 7"/>
            <p:cNvSpPr/>
            <p:nvPr/>
          </p:nvSpPr>
          <p:spPr bwMode="auto">
            <a:xfrm>
              <a:off x="3303985" y="2970790"/>
              <a:ext cx="1314450" cy="377429"/>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bg1"/>
            </a:solidFill>
            <a:ln>
              <a:noFill/>
            </a:ln>
          </p:spPr>
          <p:txBody>
            <a:bodyPr vert="horz" wrap="square" lIns="68580" tIns="34290" rIns="68580" bIns="34290" numCol="1" anchor="t" anchorCtr="0" compatLnSpc="1"/>
            <a:lstStyle/>
            <a:p>
              <a:endParaRPr lang="en-US">
                <a:cs typeface="+mn-ea"/>
                <a:sym typeface="+mn-lt"/>
              </a:endParaRPr>
            </a:p>
          </p:txBody>
        </p:sp>
      </p:grpSp>
      <p:grpSp>
        <p:nvGrpSpPr>
          <p:cNvPr id="16" name="组合 15"/>
          <p:cNvGrpSpPr/>
          <p:nvPr/>
        </p:nvGrpSpPr>
        <p:grpSpPr>
          <a:xfrm>
            <a:off x="4507557" y="2962512"/>
            <a:ext cx="1399204" cy="401765"/>
            <a:chOff x="4507557" y="2962512"/>
            <a:chExt cx="1399204" cy="401765"/>
          </a:xfrm>
          <a:effectLst>
            <a:outerShdw blurRad="444500" dist="190500" dir="8100000" algn="tr" rotWithShape="0">
              <a:prstClr val="black">
                <a:alpha val="40000"/>
              </a:prstClr>
            </a:outerShdw>
          </a:effectLst>
        </p:grpSpPr>
        <p:sp>
          <p:nvSpPr>
            <p:cNvPr id="17" name="Freeform 5"/>
            <p:cNvSpPr/>
            <p:nvPr/>
          </p:nvSpPr>
          <p:spPr bwMode="auto">
            <a:xfrm>
              <a:off x="4507557" y="2962512"/>
              <a:ext cx="1399204" cy="40176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
                  <a:srgbClr val="009999"/>
                </a:gs>
                <a:gs pos="100000">
                  <a:srgbClr val="008080"/>
                </a:gs>
              </a:gsLst>
              <a:lin ang="5400000" scaled="1"/>
              <a:tileRect/>
            </a:gradFill>
            <a:ln>
              <a:noFill/>
            </a:ln>
          </p:spPr>
          <p:txBody>
            <a:bodyPr vert="horz" wrap="square" lIns="68580" tIns="34290" rIns="68580" bIns="34290" numCol="1" anchor="t" anchorCtr="0" compatLnSpc="1"/>
            <a:lstStyle/>
            <a:p>
              <a:pPr algn="ctr"/>
              <a:endParaRPr lang="en-US">
                <a:cs typeface="+mn-ea"/>
                <a:sym typeface="+mn-lt"/>
              </a:endParaRPr>
            </a:p>
          </p:txBody>
        </p:sp>
        <p:sp>
          <p:nvSpPr>
            <p:cNvPr id="18" name="Freeform 8"/>
            <p:cNvSpPr/>
            <p:nvPr/>
          </p:nvSpPr>
          <p:spPr bwMode="auto">
            <a:xfrm>
              <a:off x="4542235" y="2970790"/>
              <a:ext cx="1314450" cy="377429"/>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bg1"/>
            </a:solidFill>
            <a:ln>
              <a:noFill/>
            </a:ln>
          </p:spPr>
          <p:txBody>
            <a:bodyPr vert="horz" wrap="square" lIns="68580" tIns="34290" rIns="68580" bIns="34290" numCol="1" anchor="t" anchorCtr="0" compatLnSpc="1"/>
            <a:lstStyle/>
            <a:p>
              <a:endParaRPr lang="en-US">
                <a:cs typeface="+mn-ea"/>
                <a:sym typeface="+mn-lt"/>
              </a:endParaRPr>
            </a:p>
          </p:txBody>
        </p:sp>
      </p:grpSp>
      <p:grpSp>
        <p:nvGrpSpPr>
          <p:cNvPr id="19" name="组合 18"/>
          <p:cNvGrpSpPr/>
          <p:nvPr/>
        </p:nvGrpSpPr>
        <p:grpSpPr>
          <a:xfrm>
            <a:off x="5735079" y="2962512"/>
            <a:ext cx="1399204" cy="401765"/>
            <a:chOff x="5735079" y="2962512"/>
            <a:chExt cx="1399204" cy="401765"/>
          </a:xfrm>
          <a:effectLst>
            <a:outerShdw blurRad="444500" dist="190500" dir="8100000" algn="tr" rotWithShape="0">
              <a:prstClr val="black">
                <a:alpha val="40000"/>
              </a:prstClr>
            </a:outerShdw>
          </a:effectLst>
        </p:grpSpPr>
        <p:sp>
          <p:nvSpPr>
            <p:cNvPr id="20" name="Freeform 5"/>
            <p:cNvSpPr/>
            <p:nvPr/>
          </p:nvSpPr>
          <p:spPr bwMode="auto">
            <a:xfrm>
              <a:off x="5735079" y="2962512"/>
              <a:ext cx="1399204" cy="40176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
                  <a:srgbClr val="F17445"/>
                </a:gs>
                <a:gs pos="100000">
                  <a:srgbClr val="D43C2C"/>
                </a:gs>
              </a:gsLst>
              <a:lin ang="5400000" scaled="1"/>
              <a:tileRect/>
            </a:gradFill>
            <a:ln>
              <a:noFill/>
            </a:ln>
          </p:spPr>
          <p:txBody>
            <a:bodyPr vert="horz" wrap="square" lIns="68580" tIns="34290" rIns="68580" bIns="34290" numCol="1" anchor="t" anchorCtr="0" compatLnSpc="1"/>
            <a:lstStyle/>
            <a:p>
              <a:pPr algn="ctr"/>
              <a:endParaRPr lang="en-US">
                <a:cs typeface="+mn-ea"/>
                <a:sym typeface="+mn-lt"/>
              </a:endParaRPr>
            </a:p>
          </p:txBody>
        </p:sp>
        <p:sp>
          <p:nvSpPr>
            <p:cNvPr id="21" name="Freeform 9"/>
            <p:cNvSpPr/>
            <p:nvPr/>
          </p:nvSpPr>
          <p:spPr bwMode="auto">
            <a:xfrm>
              <a:off x="5781676" y="2970790"/>
              <a:ext cx="1314450" cy="377429"/>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chemeClr val="bg1"/>
            </a:solidFill>
            <a:ln>
              <a:noFill/>
            </a:ln>
          </p:spPr>
          <p:txBody>
            <a:bodyPr vert="horz" wrap="square" lIns="68580" tIns="34290" rIns="68580" bIns="34290" numCol="1" anchor="t" anchorCtr="0" compatLnSpc="1"/>
            <a:lstStyle/>
            <a:p>
              <a:endParaRPr lang="en-US">
                <a:cs typeface="+mn-ea"/>
                <a:sym typeface="+mn-lt"/>
              </a:endParaRPr>
            </a:p>
          </p:txBody>
        </p:sp>
      </p:grpSp>
      <p:grpSp>
        <p:nvGrpSpPr>
          <p:cNvPr id="22" name="组合 21"/>
          <p:cNvGrpSpPr/>
          <p:nvPr/>
        </p:nvGrpSpPr>
        <p:grpSpPr>
          <a:xfrm>
            <a:off x="6977548" y="2962512"/>
            <a:ext cx="1399204" cy="401765"/>
            <a:chOff x="6977548" y="2962512"/>
            <a:chExt cx="1399204" cy="401765"/>
          </a:xfrm>
          <a:effectLst>
            <a:outerShdw blurRad="444500" dist="190500" dir="8100000" algn="tr" rotWithShape="0">
              <a:prstClr val="black">
                <a:alpha val="40000"/>
              </a:prstClr>
            </a:outerShdw>
          </a:effectLst>
        </p:grpSpPr>
        <p:sp>
          <p:nvSpPr>
            <p:cNvPr id="23" name="Freeform 5"/>
            <p:cNvSpPr/>
            <p:nvPr/>
          </p:nvSpPr>
          <p:spPr bwMode="auto">
            <a:xfrm>
              <a:off x="6977548" y="2962512"/>
              <a:ext cx="1399204" cy="401765"/>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
                  <a:srgbClr val="009999"/>
                </a:gs>
                <a:gs pos="100000">
                  <a:srgbClr val="008080"/>
                </a:gs>
              </a:gsLst>
              <a:lin ang="5400000" scaled="1"/>
              <a:tileRect/>
            </a:gradFill>
            <a:ln>
              <a:noFill/>
            </a:ln>
          </p:spPr>
          <p:txBody>
            <a:bodyPr vert="horz" wrap="square" lIns="68580" tIns="34290" rIns="68580" bIns="34290" numCol="1" anchor="t" anchorCtr="0" compatLnSpc="1"/>
            <a:lstStyle/>
            <a:p>
              <a:pPr algn="ctr"/>
              <a:endParaRPr lang="en-US">
                <a:cs typeface="+mn-ea"/>
                <a:sym typeface="+mn-lt"/>
              </a:endParaRPr>
            </a:p>
          </p:txBody>
        </p:sp>
        <p:sp>
          <p:nvSpPr>
            <p:cNvPr id="24" name="Freeform 10"/>
            <p:cNvSpPr/>
            <p:nvPr/>
          </p:nvSpPr>
          <p:spPr bwMode="auto">
            <a:xfrm>
              <a:off x="7028260" y="2970790"/>
              <a:ext cx="1297781" cy="377429"/>
            </a:xfrm>
            <a:custGeom>
              <a:avLst/>
              <a:gdLst>
                <a:gd name="T0" fmla="*/ 70 w 461"/>
                <a:gd name="T1" fmla="*/ 123 h 131"/>
                <a:gd name="T2" fmla="*/ 7 w 461"/>
                <a:gd name="T3" fmla="*/ 27 h 131"/>
                <a:gd name="T4" fmla="*/ 22 w 461"/>
                <a:gd name="T5" fmla="*/ 0 h 131"/>
                <a:gd name="T6" fmla="*/ 376 w 461"/>
                <a:gd name="T7" fmla="*/ 0 h 131"/>
                <a:gd name="T8" fmla="*/ 391 w 461"/>
                <a:gd name="T9" fmla="*/ 8 h 131"/>
                <a:gd name="T10" fmla="*/ 453 w 461"/>
                <a:gd name="T11" fmla="*/ 104 h 131"/>
                <a:gd name="T12" fmla="*/ 439 w 461"/>
                <a:gd name="T13" fmla="*/ 131 h 131"/>
                <a:gd name="T14" fmla="*/ 85 w 461"/>
                <a:gd name="T15" fmla="*/ 131 h 131"/>
                <a:gd name="T16" fmla="*/ 70 w 461"/>
                <a:gd name="T17" fmla="*/ 1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31">
                  <a:moveTo>
                    <a:pt x="70" y="123"/>
                  </a:moveTo>
                  <a:cubicBezTo>
                    <a:pt x="7" y="27"/>
                    <a:pt x="7" y="27"/>
                    <a:pt x="7" y="27"/>
                  </a:cubicBezTo>
                  <a:cubicBezTo>
                    <a:pt x="0" y="16"/>
                    <a:pt x="8" y="0"/>
                    <a:pt x="22" y="0"/>
                  </a:cubicBezTo>
                  <a:cubicBezTo>
                    <a:pt x="376" y="0"/>
                    <a:pt x="376" y="0"/>
                    <a:pt x="376" y="0"/>
                  </a:cubicBezTo>
                  <a:cubicBezTo>
                    <a:pt x="382" y="0"/>
                    <a:pt x="387" y="3"/>
                    <a:pt x="391" y="8"/>
                  </a:cubicBezTo>
                  <a:cubicBezTo>
                    <a:pt x="453" y="104"/>
                    <a:pt x="453" y="104"/>
                    <a:pt x="453" y="104"/>
                  </a:cubicBezTo>
                  <a:cubicBezTo>
                    <a:pt x="461" y="116"/>
                    <a:pt x="453" y="131"/>
                    <a:pt x="439" y="131"/>
                  </a:cubicBezTo>
                  <a:cubicBezTo>
                    <a:pt x="85" y="131"/>
                    <a:pt x="85" y="131"/>
                    <a:pt x="85" y="131"/>
                  </a:cubicBezTo>
                  <a:cubicBezTo>
                    <a:pt x="79" y="131"/>
                    <a:pt x="73" y="128"/>
                    <a:pt x="70" y="123"/>
                  </a:cubicBezTo>
                  <a:close/>
                </a:path>
              </a:pathLst>
            </a:custGeom>
            <a:solidFill>
              <a:schemeClr val="bg1"/>
            </a:solidFill>
            <a:ln>
              <a:noFill/>
            </a:ln>
          </p:spPr>
          <p:txBody>
            <a:bodyPr vert="horz" wrap="square" lIns="68580" tIns="34290" rIns="68580" bIns="34290" numCol="1" anchor="t" anchorCtr="0" compatLnSpc="1"/>
            <a:lstStyle/>
            <a:p>
              <a:endParaRPr lang="en-US">
                <a:cs typeface="+mn-ea"/>
                <a:sym typeface="+mn-lt"/>
              </a:endParaRPr>
            </a:p>
          </p:txBody>
        </p:sp>
      </p:grpSp>
      <p:cxnSp>
        <p:nvCxnSpPr>
          <p:cNvPr id="25" name="Straight Connector 7"/>
          <p:cNvCxnSpPr/>
          <p:nvPr/>
        </p:nvCxnSpPr>
        <p:spPr>
          <a:xfrm flipV="1">
            <a:off x="1483519" y="2274989"/>
            <a:ext cx="0" cy="588645"/>
          </a:xfrm>
          <a:prstGeom prst="line">
            <a:avLst/>
          </a:prstGeom>
          <a:ln w="28575">
            <a:solidFill>
              <a:srgbClr val="008080"/>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8"/>
          <p:cNvCxnSpPr/>
          <p:nvPr/>
        </p:nvCxnSpPr>
        <p:spPr>
          <a:xfrm flipV="1">
            <a:off x="2740464" y="3452279"/>
            <a:ext cx="0" cy="588645"/>
          </a:xfrm>
          <a:prstGeom prst="line">
            <a:avLst/>
          </a:prstGeom>
          <a:ln w="28575">
            <a:solidFill>
              <a:srgbClr val="F17445"/>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27" name="Straight Connector 9"/>
          <p:cNvCxnSpPr/>
          <p:nvPr/>
        </p:nvCxnSpPr>
        <p:spPr>
          <a:xfrm flipV="1">
            <a:off x="3961210" y="2215699"/>
            <a:ext cx="0" cy="588645"/>
          </a:xfrm>
          <a:prstGeom prst="line">
            <a:avLst/>
          </a:prstGeom>
          <a:ln w="28575">
            <a:solidFill>
              <a:srgbClr val="015A7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10"/>
          <p:cNvCxnSpPr/>
          <p:nvPr/>
        </p:nvCxnSpPr>
        <p:spPr>
          <a:xfrm flipV="1">
            <a:off x="5223117" y="3452279"/>
            <a:ext cx="0" cy="588645"/>
          </a:xfrm>
          <a:prstGeom prst="line">
            <a:avLst/>
          </a:prstGeom>
          <a:ln w="28575">
            <a:solidFill>
              <a:srgbClr val="008080"/>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29" name="Straight Connector 11"/>
          <p:cNvCxnSpPr/>
          <p:nvPr/>
        </p:nvCxnSpPr>
        <p:spPr>
          <a:xfrm flipV="1">
            <a:off x="6437790" y="2215699"/>
            <a:ext cx="0" cy="588645"/>
          </a:xfrm>
          <a:prstGeom prst="line">
            <a:avLst/>
          </a:prstGeom>
          <a:ln w="28575">
            <a:solidFill>
              <a:srgbClr val="F17445"/>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12"/>
          <p:cNvCxnSpPr/>
          <p:nvPr/>
        </p:nvCxnSpPr>
        <p:spPr>
          <a:xfrm flipV="1">
            <a:off x="7677150" y="3452279"/>
            <a:ext cx="0" cy="588645"/>
          </a:xfrm>
          <a:prstGeom prst="line">
            <a:avLst/>
          </a:prstGeom>
          <a:ln w="28575">
            <a:solidFill>
              <a:srgbClr val="008080"/>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31" name="Freeform 32"/>
          <p:cNvSpPr>
            <a:spLocks noEditPoints="1"/>
          </p:cNvSpPr>
          <p:nvPr/>
        </p:nvSpPr>
        <p:spPr bwMode="auto">
          <a:xfrm>
            <a:off x="2518443" y="2387004"/>
            <a:ext cx="407844" cy="333484"/>
          </a:xfrm>
          <a:custGeom>
            <a:avLst/>
            <a:gdLst/>
            <a:ahLst/>
            <a:cxnLst>
              <a:cxn ang="0">
                <a:pos x="254" y="0"/>
              </a:cxn>
              <a:cxn ang="0">
                <a:pos x="239" y="2"/>
              </a:cxn>
              <a:cxn ang="0">
                <a:pos x="210" y="15"/>
              </a:cxn>
              <a:cxn ang="0">
                <a:pos x="74" y="149"/>
              </a:cxn>
              <a:cxn ang="0">
                <a:pos x="69" y="154"/>
              </a:cxn>
              <a:cxn ang="0">
                <a:pos x="65" y="165"/>
              </a:cxn>
              <a:cxn ang="0">
                <a:pos x="65" y="178"/>
              </a:cxn>
              <a:cxn ang="0">
                <a:pos x="69" y="189"/>
              </a:cxn>
              <a:cxn ang="0">
                <a:pos x="167" y="288"/>
              </a:cxn>
              <a:cxn ang="0">
                <a:pos x="172" y="292"/>
              </a:cxn>
              <a:cxn ang="0">
                <a:pos x="183" y="297"/>
              </a:cxn>
              <a:cxn ang="0">
                <a:pos x="196" y="297"/>
              </a:cxn>
              <a:cxn ang="0">
                <a:pos x="208" y="292"/>
              </a:cxn>
              <a:cxn ang="0">
                <a:pos x="339" y="162"/>
              </a:cxn>
              <a:cxn ang="0">
                <a:pos x="348" y="151"/>
              </a:cxn>
              <a:cxn ang="0">
                <a:pos x="359" y="122"/>
              </a:cxn>
              <a:cxn ang="0">
                <a:pos x="361" y="33"/>
              </a:cxn>
              <a:cxn ang="0">
                <a:pos x="361" y="26"/>
              </a:cxn>
              <a:cxn ang="0">
                <a:pos x="355" y="15"/>
              </a:cxn>
              <a:cxn ang="0">
                <a:pos x="346" y="6"/>
              </a:cxn>
              <a:cxn ang="0">
                <a:pos x="335" y="2"/>
              </a:cxn>
              <a:cxn ang="0">
                <a:pos x="330" y="0"/>
              </a:cxn>
              <a:cxn ang="0">
                <a:pos x="286" y="107"/>
              </a:cxn>
              <a:cxn ang="0">
                <a:pos x="274" y="105"/>
              </a:cxn>
              <a:cxn ang="0">
                <a:pos x="263" y="98"/>
              </a:cxn>
              <a:cxn ang="0">
                <a:pos x="257" y="87"/>
              </a:cxn>
              <a:cxn ang="0">
                <a:pos x="254" y="74"/>
              </a:cxn>
              <a:cxn ang="0">
                <a:pos x="256" y="69"/>
              </a:cxn>
              <a:cxn ang="0">
                <a:pos x="259" y="58"/>
              </a:cxn>
              <a:cxn ang="0">
                <a:pos x="268" y="49"/>
              </a:cxn>
              <a:cxn ang="0">
                <a:pos x="279" y="44"/>
              </a:cxn>
              <a:cxn ang="0">
                <a:pos x="286" y="44"/>
              </a:cxn>
              <a:cxn ang="0">
                <a:pos x="299" y="45"/>
              </a:cxn>
              <a:cxn ang="0">
                <a:pos x="308" y="53"/>
              </a:cxn>
              <a:cxn ang="0">
                <a:pos x="315" y="64"/>
              </a:cxn>
              <a:cxn ang="0">
                <a:pos x="319" y="74"/>
              </a:cxn>
              <a:cxn ang="0">
                <a:pos x="317" y="82"/>
              </a:cxn>
              <a:cxn ang="0">
                <a:pos x="314" y="93"/>
              </a:cxn>
              <a:cxn ang="0">
                <a:pos x="304" y="102"/>
              </a:cxn>
              <a:cxn ang="0">
                <a:pos x="292" y="107"/>
              </a:cxn>
              <a:cxn ang="0">
                <a:pos x="286" y="107"/>
              </a:cxn>
              <a:cxn ang="0">
                <a:pos x="141" y="294"/>
              </a:cxn>
              <a:cxn ang="0">
                <a:pos x="130" y="297"/>
              </a:cxn>
              <a:cxn ang="0">
                <a:pos x="112" y="294"/>
              </a:cxn>
              <a:cxn ang="0">
                <a:pos x="9" y="194"/>
              </a:cxn>
              <a:cxn ang="0">
                <a:pos x="5" y="189"/>
              </a:cxn>
              <a:cxn ang="0">
                <a:pos x="0" y="178"/>
              </a:cxn>
              <a:cxn ang="0">
                <a:pos x="0" y="165"/>
              </a:cxn>
              <a:cxn ang="0">
                <a:pos x="5" y="154"/>
              </a:cxn>
              <a:cxn ang="0">
                <a:pos x="136" y="24"/>
              </a:cxn>
              <a:cxn ang="0">
                <a:pos x="147" y="15"/>
              </a:cxn>
              <a:cxn ang="0">
                <a:pos x="176" y="2"/>
              </a:cxn>
              <a:cxn ang="0">
                <a:pos x="27" y="163"/>
              </a:cxn>
              <a:cxn ang="0">
                <a:pos x="23" y="167"/>
              </a:cxn>
              <a:cxn ang="0">
                <a:pos x="23" y="176"/>
              </a:cxn>
              <a:cxn ang="0">
                <a:pos x="27" y="180"/>
              </a:cxn>
            </a:cxnLst>
            <a:rect l="0" t="0" r="r" b="b"/>
            <a:pathLst>
              <a:path w="361" h="297">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solidFill>
            <a:srgbClr val="F17445"/>
          </a:solidFill>
          <a:ln w="9525">
            <a:noFill/>
            <a:round/>
          </a:ln>
        </p:spPr>
        <p:txBody>
          <a:bodyPr vert="horz" wrap="square" lIns="91440" tIns="45720" rIns="91440" bIns="45720" numCol="1" anchor="t" anchorCtr="0" compatLnSpc="1"/>
          <a:lstStyle/>
          <a:p>
            <a:endParaRPr lang="en-US" sz="1800">
              <a:cs typeface="+mn-ea"/>
              <a:sym typeface="+mn-lt"/>
            </a:endParaRPr>
          </a:p>
        </p:txBody>
      </p:sp>
      <p:grpSp>
        <p:nvGrpSpPr>
          <p:cNvPr id="32" name="Group 77"/>
          <p:cNvGrpSpPr/>
          <p:nvPr/>
        </p:nvGrpSpPr>
        <p:grpSpPr>
          <a:xfrm>
            <a:off x="5002299" y="2406563"/>
            <a:ext cx="394322" cy="301938"/>
            <a:chOff x="5552261" y="1554043"/>
            <a:chExt cx="363359" cy="278229"/>
          </a:xfrm>
          <a:solidFill>
            <a:srgbClr val="009999"/>
          </a:solidFill>
        </p:grpSpPr>
        <p:sp>
          <p:nvSpPr>
            <p:cNvPr id="33" name="Freeform 96"/>
            <p:cNvSpPr/>
            <p:nvPr/>
          </p:nvSpPr>
          <p:spPr bwMode="auto">
            <a:xfrm>
              <a:off x="5552261" y="1715997"/>
              <a:ext cx="363359" cy="116275"/>
            </a:xfrm>
            <a:custGeom>
              <a:avLst/>
              <a:gdLst/>
              <a:ahLst/>
              <a:cxnLst>
                <a:cxn ang="0">
                  <a:pos x="211" y="31"/>
                </a:cxn>
                <a:cxn ang="0">
                  <a:pos x="140" y="31"/>
                </a:cxn>
                <a:cxn ang="0">
                  <a:pos x="140" y="0"/>
                </a:cxn>
                <a:cxn ang="0">
                  <a:pos x="0" y="0"/>
                </a:cxn>
                <a:cxn ang="0">
                  <a:pos x="0" y="96"/>
                </a:cxn>
                <a:cxn ang="0">
                  <a:pos x="0" y="96"/>
                </a:cxn>
                <a:cxn ang="0">
                  <a:pos x="2" y="102"/>
                </a:cxn>
                <a:cxn ang="0">
                  <a:pos x="4" y="107"/>
                </a:cxn>
                <a:cxn ang="0">
                  <a:pos x="9" y="111"/>
                </a:cxn>
                <a:cxn ang="0">
                  <a:pos x="17" y="112"/>
                </a:cxn>
                <a:cxn ang="0">
                  <a:pos x="334" y="112"/>
                </a:cxn>
                <a:cxn ang="0">
                  <a:pos x="334" y="112"/>
                </a:cxn>
                <a:cxn ang="0">
                  <a:pos x="341" y="111"/>
                </a:cxn>
                <a:cxn ang="0">
                  <a:pos x="347" y="107"/>
                </a:cxn>
                <a:cxn ang="0">
                  <a:pos x="350" y="102"/>
                </a:cxn>
                <a:cxn ang="0">
                  <a:pos x="350" y="96"/>
                </a:cxn>
                <a:cxn ang="0">
                  <a:pos x="350" y="0"/>
                </a:cxn>
                <a:cxn ang="0">
                  <a:pos x="211" y="0"/>
                </a:cxn>
                <a:cxn ang="0">
                  <a:pos x="211" y="31"/>
                </a:cxn>
              </a:cxnLst>
              <a:rect l="0" t="0" r="r" b="b"/>
              <a:pathLst>
                <a:path w="350" h="112">
                  <a:moveTo>
                    <a:pt x="211" y="31"/>
                  </a:moveTo>
                  <a:lnTo>
                    <a:pt x="140" y="31"/>
                  </a:lnTo>
                  <a:lnTo>
                    <a:pt x="140" y="0"/>
                  </a:lnTo>
                  <a:lnTo>
                    <a:pt x="0" y="0"/>
                  </a:lnTo>
                  <a:lnTo>
                    <a:pt x="0" y="96"/>
                  </a:lnTo>
                  <a:lnTo>
                    <a:pt x="0" y="96"/>
                  </a:lnTo>
                  <a:lnTo>
                    <a:pt x="2" y="102"/>
                  </a:lnTo>
                  <a:lnTo>
                    <a:pt x="4" y="107"/>
                  </a:lnTo>
                  <a:lnTo>
                    <a:pt x="9" y="111"/>
                  </a:lnTo>
                  <a:lnTo>
                    <a:pt x="17" y="112"/>
                  </a:lnTo>
                  <a:lnTo>
                    <a:pt x="334" y="112"/>
                  </a:lnTo>
                  <a:lnTo>
                    <a:pt x="334" y="112"/>
                  </a:lnTo>
                  <a:lnTo>
                    <a:pt x="341" y="111"/>
                  </a:lnTo>
                  <a:lnTo>
                    <a:pt x="347" y="107"/>
                  </a:lnTo>
                  <a:lnTo>
                    <a:pt x="350" y="102"/>
                  </a:lnTo>
                  <a:lnTo>
                    <a:pt x="350" y="96"/>
                  </a:lnTo>
                  <a:lnTo>
                    <a:pt x="350" y="0"/>
                  </a:lnTo>
                  <a:lnTo>
                    <a:pt x="211" y="0"/>
                  </a:lnTo>
                  <a:lnTo>
                    <a:pt x="211" y="31"/>
                  </a:lnTo>
                  <a:close/>
                </a:path>
              </a:pathLst>
            </a:custGeom>
            <a:grpFill/>
            <a:ln w="9525">
              <a:noFill/>
              <a:round/>
            </a:ln>
          </p:spPr>
          <p:txBody>
            <a:bodyPr vert="horz" wrap="square" lIns="121920" tIns="60960" rIns="121920" bIns="60960" numCol="1" anchor="t" anchorCtr="0" compatLnSpc="1"/>
            <a:lstStyle/>
            <a:p>
              <a:endParaRPr lang="en-US" sz="1800">
                <a:cs typeface="+mn-ea"/>
                <a:sym typeface="+mn-lt"/>
              </a:endParaRPr>
            </a:p>
          </p:txBody>
        </p:sp>
        <p:sp>
          <p:nvSpPr>
            <p:cNvPr id="34" name="Freeform 97"/>
            <p:cNvSpPr>
              <a:spLocks noEditPoints="1"/>
            </p:cNvSpPr>
            <p:nvPr/>
          </p:nvSpPr>
          <p:spPr bwMode="auto">
            <a:xfrm>
              <a:off x="5552261" y="1554043"/>
              <a:ext cx="363359" cy="137038"/>
            </a:xfrm>
            <a:custGeom>
              <a:avLst/>
              <a:gdLst/>
              <a:ahLst/>
              <a:cxnLst>
                <a:cxn ang="0">
                  <a:pos x="334" y="42"/>
                </a:cxn>
                <a:cxn ang="0">
                  <a:pos x="225" y="42"/>
                </a:cxn>
                <a:cxn ang="0">
                  <a:pos x="225" y="42"/>
                </a:cxn>
                <a:cxn ang="0">
                  <a:pos x="225" y="5"/>
                </a:cxn>
                <a:cxn ang="0">
                  <a:pos x="225" y="5"/>
                </a:cxn>
                <a:cxn ang="0">
                  <a:pos x="225" y="2"/>
                </a:cxn>
                <a:cxn ang="0">
                  <a:pos x="223" y="0"/>
                </a:cxn>
                <a:cxn ang="0">
                  <a:pos x="222" y="0"/>
                </a:cxn>
                <a:cxn ang="0">
                  <a:pos x="120" y="0"/>
                </a:cxn>
                <a:cxn ang="0">
                  <a:pos x="120" y="0"/>
                </a:cxn>
                <a:cxn ang="0">
                  <a:pos x="118" y="2"/>
                </a:cxn>
                <a:cxn ang="0">
                  <a:pos x="116" y="4"/>
                </a:cxn>
                <a:cxn ang="0">
                  <a:pos x="115" y="5"/>
                </a:cxn>
                <a:cxn ang="0">
                  <a:pos x="115" y="5"/>
                </a:cxn>
                <a:cxn ang="0">
                  <a:pos x="115" y="42"/>
                </a:cxn>
                <a:cxn ang="0">
                  <a:pos x="17" y="42"/>
                </a:cxn>
                <a:cxn ang="0">
                  <a:pos x="17" y="42"/>
                </a:cxn>
                <a:cxn ang="0">
                  <a:pos x="9" y="42"/>
                </a:cxn>
                <a:cxn ang="0">
                  <a:pos x="4" y="45"/>
                </a:cxn>
                <a:cxn ang="0">
                  <a:pos x="2" y="51"/>
                </a:cxn>
                <a:cxn ang="0">
                  <a:pos x="0" y="58"/>
                </a:cxn>
                <a:cxn ang="0">
                  <a:pos x="0" y="130"/>
                </a:cxn>
                <a:cxn ang="0">
                  <a:pos x="350" y="130"/>
                </a:cxn>
                <a:cxn ang="0">
                  <a:pos x="350" y="58"/>
                </a:cxn>
                <a:cxn ang="0">
                  <a:pos x="350" y="58"/>
                </a:cxn>
                <a:cxn ang="0">
                  <a:pos x="350" y="51"/>
                </a:cxn>
                <a:cxn ang="0">
                  <a:pos x="347" y="45"/>
                </a:cxn>
                <a:cxn ang="0">
                  <a:pos x="341" y="42"/>
                </a:cxn>
                <a:cxn ang="0">
                  <a:pos x="334" y="42"/>
                </a:cxn>
                <a:cxn ang="0">
                  <a:pos x="334" y="42"/>
                </a:cxn>
                <a:cxn ang="0">
                  <a:pos x="133" y="42"/>
                </a:cxn>
                <a:cxn ang="0">
                  <a:pos x="133" y="13"/>
                </a:cxn>
                <a:cxn ang="0">
                  <a:pos x="209" y="13"/>
                </a:cxn>
                <a:cxn ang="0">
                  <a:pos x="209" y="42"/>
                </a:cxn>
                <a:cxn ang="0">
                  <a:pos x="133" y="42"/>
                </a:cxn>
              </a:cxnLst>
              <a:rect l="0" t="0" r="r" b="b"/>
              <a:pathLst>
                <a:path w="350" h="130">
                  <a:moveTo>
                    <a:pt x="334" y="42"/>
                  </a:moveTo>
                  <a:lnTo>
                    <a:pt x="225" y="42"/>
                  </a:lnTo>
                  <a:lnTo>
                    <a:pt x="225" y="42"/>
                  </a:lnTo>
                  <a:lnTo>
                    <a:pt x="225" y="5"/>
                  </a:lnTo>
                  <a:lnTo>
                    <a:pt x="225" y="5"/>
                  </a:lnTo>
                  <a:lnTo>
                    <a:pt x="225" y="2"/>
                  </a:lnTo>
                  <a:lnTo>
                    <a:pt x="223" y="0"/>
                  </a:lnTo>
                  <a:lnTo>
                    <a:pt x="222" y="0"/>
                  </a:lnTo>
                  <a:lnTo>
                    <a:pt x="120" y="0"/>
                  </a:lnTo>
                  <a:lnTo>
                    <a:pt x="120" y="0"/>
                  </a:lnTo>
                  <a:lnTo>
                    <a:pt x="118" y="2"/>
                  </a:lnTo>
                  <a:lnTo>
                    <a:pt x="116" y="4"/>
                  </a:lnTo>
                  <a:lnTo>
                    <a:pt x="115" y="5"/>
                  </a:lnTo>
                  <a:lnTo>
                    <a:pt x="115" y="5"/>
                  </a:lnTo>
                  <a:lnTo>
                    <a:pt x="115" y="42"/>
                  </a:lnTo>
                  <a:lnTo>
                    <a:pt x="17" y="42"/>
                  </a:lnTo>
                  <a:lnTo>
                    <a:pt x="17" y="42"/>
                  </a:lnTo>
                  <a:lnTo>
                    <a:pt x="9" y="42"/>
                  </a:lnTo>
                  <a:lnTo>
                    <a:pt x="4" y="45"/>
                  </a:lnTo>
                  <a:lnTo>
                    <a:pt x="2" y="51"/>
                  </a:lnTo>
                  <a:lnTo>
                    <a:pt x="0" y="58"/>
                  </a:lnTo>
                  <a:lnTo>
                    <a:pt x="0" y="130"/>
                  </a:lnTo>
                  <a:lnTo>
                    <a:pt x="350" y="130"/>
                  </a:lnTo>
                  <a:lnTo>
                    <a:pt x="350" y="58"/>
                  </a:lnTo>
                  <a:lnTo>
                    <a:pt x="350" y="58"/>
                  </a:lnTo>
                  <a:lnTo>
                    <a:pt x="350" y="51"/>
                  </a:lnTo>
                  <a:lnTo>
                    <a:pt x="347" y="45"/>
                  </a:lnTo>
                  <a:lnTo>
                    <a:pt x="341" y="42"/>
                  </a:lnTo>
                  <a:lnTo>
                    <a:pt x="334" y="42"/>
                  </a:lnTo>
                  <a:lnTo>
                    <a:pt x="334" y="42"/>
                  </a:lnTo>
                  <a:close/>
                  <a:moveTo>
                    <a:pt x="133" y="42"/>
                  </a:moveTo>
                  <a:lnTo>
                    <a:pt x="133" y="13"/>
                  </a:lnTo>
                  <a:lnTo>
                    <a:pt x="209" y="13"/>
                  </a:lnTo>
                  <a:lnTo>
                    <a:pt x="209" y="42"/>
                  </a:lnTo>
                  <a:lnTo>
                    <a:pt x="133" y="42"/>
                  </a:lnTo>
                  <a:close/>
                </a:path>
              </a:pathLst>
            </a:custGeom>
            <a:grpFill/>
            <a:ln w="9525">
              <a:noFill/>
              <a:round/>
            </a:ln>
          </p:spPr>
          <p:txBody>
            <a:bodyPr vert="horz" wrap="square" lIns="121920" tIns="60960" rIns="121920" bIns="60960" numCol="1" anchor="t" anchorCtr="0" compatLnSpc="1"/>
            <a:lstStyle/>
            <a:p>
              <a:endParaRPr lang="en-US" sz="1800">
                <a:cs typeface="+mn-ea"/>
                <a:sym typeface="+mn-lt"/>
              </a:endParaRPr>
            </a:p>
          </p:txBody>
        </p:sp>
        <p:sp>
          <p:nvSpPr>
            <p:cNvPr id="35" name="Rectangle 98"/>
            <p:cNvSpPr>
              <a:spLocks noChangeArrowheads="1"/>
            </p:cNvSpPr>
            <p:nvPr/>
          </p:nvSpPr>
          <p:spPr bwMode="auto">
            <a:xfrm>
              <a:off x="5710062" y="1715997"/>
              <a:ext cx="45679" cy="18688"/>
            </a:xfrm>
            <a:prstGeom prst="rect">
              <a:avLst/>
            </a:prstGeom>
            <a:grpFill/>
            <a:ln w="9525">
              <a:noFill/>
              <a:miter lim="800000"/>
            </a:ln>
          </p:spPr>
          <p:txBody>
            <a:bodyPr vert="horz" wrap="square" lIns="121920" tIns="60960" rIns="121920" bIns="60960" numCol="1" anchor="t" anchorCtr="0" compatLnSpc="1"/>
            <a:lstStyle/>
            <a:p>
              <a:endParaRPr lang="en-US" sz="1800">
                <a:cs typeface="+mn-ea"/>
                <a:sym typeface="+mn-lt"/>
              </a:endParaRPr>
            </a:p>
          </p:txBody>
        </p:sp>
      </p:grpSp>
      <p:sp>
        <p:nvSpPr>
          <p:cNvPr id="36" name="Freeform 104"/>
          <p:cNvSpPr>
            <a:spLocks noEditPoints="1"/>
          </p:cNvSpPr>
          <p:nvPr/>
        </p:nvSpPr>
        <p:spPr bwMode="auto">
          <a:xfrm>
            <a:off x="3787692" y="3551218"/>
            <a:ext cx="349258" cy="340246"/>
          </a:xfrm>
          <a:custGeom>
            <a:avLst/>
            <a:gdLst/>
            <a:ahLst/>
            <a:cxnLst>
              <a:cxn ang="0">
                <a:pos x="243" y="45"/>
              </a:cxn>
              <a:cxn ang="0">
                <a:pos x="243" y="20"/>
              </a:cxn>
              <a:cxn ang="0">
                <a:pos x="238" y="6"/>
              </a:cxn>
              <a:cxn ang="0">
                <a:pos x="221" y="0"/>
              </a:cxn>
              <a:cxn ang="0">
                <a:pos x="214" y="2"/>
              </a:cxn>
              <a:cxn ang="0">
                <a:pos x="203" y="13"/>
              </a:cxn>
              <a:cxn ang="0">
                <a:pos x="202" y="45"/>
              </a:cxn>
              <a:cxn ang="0">
                <a:pos x="109" y="20"/>
              </a:cxn>
              <a:cxn ang="0">
                <a:pos x="107" y="13"/>
              </a:cxn>
              <a:cxn ang="0">
                <a:pos x="96" y="2"/>
              </a:cxn>
              <a:cxn ang="0">
                <a:pos x="87" y="0"/>
              </a:cxn>
              <a:cxn ang="0">
                <a:pos x="73" y="6"/>
              </a:cxn>
              <a:cxn ang="0">
                <a:pos x="67" y="20"/>
              </a:cxn>
              <a:cxn ang="0">
                <a:pos x="17" y="45"/>
              </a:cxn>
              <a:cxn ang="0">
                <a:pos x="9" y="47"/>
              </a:cxn>
              <a:cxn ang="0">
                <a:pos x="2" y="54"/>
              </a:cxn>
              <a:cxn ang="0">
                <a:pos x="0" y="287"/>
              </a:cxn>
              <a:cxn ang="0">
                <a:pos x="2" y="292"/>
              </a:cxn>
              <a:cxn ang="0">
                <a:pos x="9" y="301"/>
              </a:cxn>
              <a:cxn ang="0">
                <a:pos x="294" y="301"/>
              </a:cxn>
              <a:cxn ang="0">
                <a:pos x="301" y="301"/>
              </a:cxn>
              <a:cxn ang="0">
                <a:pos x="308" y="292"/>
              </a:cxn>
              <a:cxn ang="0">
                <a:pos x="310" y="62"/>
              </a:cxn>
              <a:cxn ang="0">
                <a:pos x="308" y="54"/>
              </a:cxn>
              <a:cxn ang="0">
                <a:pos x="301" y="47"/>
              </a:cxn>
              <a:cxn ang="0">
                <a:pos x="294" y="45"/>
              </a:cxn>
              <a:cxn ang="0">
                <a:pos x="145" y="156"/>
              </a:cxn>
              <a:cxn ang="0">
                <a:pos x="96" y="114"/>
              </a:cxn>
              <a:cxn ang="0">
                <a:pos x="165" y="114"/>
              </a:cxn>
              <a:cxn ang="0">
                <a:pos x="214" y="156"/>
              </a:cxn>
              <a:cxn ang="0">
                <a:pos x="165" y="114"/>
              </a:cxn>
              <a:cxn ang="0">
                <a:pos x="75" y="156"/>
              </a:cxn>
              <a:cxn ang="0">
                <a:pos x="31" y="114"/>
              </a:cxn>
              <a:cxn ang="0">
                <a:pos x="75" y="178"/>
              </a:cxn>
              <a:cxn ang="0">
                <a:pos x="31" y="209"/>
              </a:cxn>
              <a:cxn ang="0">
                <a:pos x="75" y="178"/>
              </a:cxn>
              <a:cxn ang="0">
                <a:pos x="145" y="178"/>
              </a:cxn>
              <a:cxn ang="0">
                <a:pos x="96" y="209"/>
              </a:cxn>
              <a:cxn ang="0">
                <a:pos x="145" y="229"/>
              </a:cxn>
              <a:cxn ang="0">
                <a:pos x="96" y="270"/>
              </a:cxn>
              <a:cxn ang="0">
                <a:pos x="145" y="229"/>
              </a:cxn>
              <a:cxn ang="0">
                <a:pos x="214" y="229"/>
              </a:cxn>
              <a:cxn ang="0">
                <a:pos x="165" y="270"/>
              </a:cxn>
              <a:cxn ang="0">
                <a:pos x="165" y="209"/>
              </a:cxn>
              <a:cxn ang="0">
                <a:pos x="214" y="178"/>
              </a:cxn>
              <a:cxn ang="0">
                <a:pos x="165" y="209"/>
              </a:cxn>
              <a:cxn ang="0">
                <a:pos x="279" y="178"/>
              </a:cxn>
              <a:cxn ang="0">
                <a:pos x="236" y="209"/>
              </a:cxn>
              <a:cxn ang="0">
                <a:pos x="236" y="156"/>
              </a:cxn>
              <a:cxn ang="0">
                <a:pos x="279" y="114"/>
              </a:cxn>
              <a:cxn ang="0">
                <a:pos x="236" y="156"/>
              </a:cxn>
              <a:cxn ang="0">
                <a:pos x="75" y="229"/>
              </a:cxn>
              <a:cxn ang="0">
                <a:pos x="31" y="270"/>
              </a:cxn>
              <a:cxn ang="0">
                <a:pos x="236" y="270"/>
              </a:cxn>
              <a:cxn ang="0">
                <a:pos x="279" y="229"/>
              </a:cxn>
              <a:cxn ang="0">
                <a:pos x="236" y="270"/>
              </a:cxn>
            </a:cxnLst>
            <a:rect l="0" t="0"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solidFill>
            <a:srgbClr val="015A74"/>
          </a:solidFill>
          <a:ln w="9525">
            <a:noFill/>
            <a:round/>
          </a:ln>
        </p:spPr>
        <p:txBody>
          <a:bodyPr vert="horz" wrap="square" lIns="91440" tIns="45720" rIns="91440" bIns="45720" numCol="1" anchor="t" anchorCtr="0" compatLnSpc="1"/>
          <a:lstStyle/>
          <a:p>
            <a:endParaRPr lang="en-US" sz="1800">
              <a:cs typeface="+mn-ea"/>
              <a:sym typeface="+mn-lt"/>
            </a:endParaRPr>
          </a:p>
        </p:txBody>
      </p:sp>
      <p:sp>
        <p:nvSpPr>
          <p:cNvPr id="37" name="Freeform 111"/>
          <p:cNvSpPr>
            <a:spLocks noEditPoints="1"/>
          </p:cNvSpPr>
          <p:nvPr/>
        </p:nvSpPr>
        <p:spPr bwMode="auto">
          <a:xfrm>
            <a:off x="1325791" y="3551218"/>
            <a:ext cx="315458" cy="317714"/>
          </a:xfrm>
          <a:custGeom>
            <a:avLst/>
            <a:gdLst/>
            <a:ahLst/>
            <a:cxnLst>
              <a:cxn ang="0">
                <a:pos x="36" y="38"/>
              </a:cxn>
              <a:cxn ang="0">
                <a:pos x="5" y="38"/>
              </a:cxn>
              <a:cxn ang="0">
                <a:pos x="0" y="45"/>
              </a:cxn>
              <a:cxn ang="0">
                <a:pos x="0" y="69"/>
              </a:cxn>
              <a:cxn ang="0">
                <a:pos x="9" y="74"/>
              </a:cxn>
              <a:cxn ang="0">
                <a:pos x="9" y="94"/>
              </a:cxn>
              <a:cxn ang="0">
                <a:pos x="1" y="96"/>
              </a:cxn>
              <a:cxn ang="0">
                <a:pos x="0" y="121"/>
              </a:cxn>
              <a:cxn ang="0">
                <a:pos x="1" y="128"/>
              </a:cxn>
              <a:cxn ang="0">
                <a:pos x="36" y="130"/>
              </a:cxn>
              <a:cxn ang="0">
                <a:pos x="9" y="150"/>
              </a:cxn>
              <a:cxn ang="0">
                <a:pos x="0" y="156"/>
              </a:cxn>
              <a:cxn ang="0">
                <a:pos x="0" y="177"/>
              </a:cxn>
              <a:cxn ang="0">
                <a:pos x="5" y="186"/>
              </a:cxn>
              <a:cxn ang="0">
                <a:pos x="36" y="206"/>
              </a:cxn>
              <a:cxn ang="0">
                <a:pos x="5" y="206"/>
              </a:cxn>
              <a:cxn ang="0">
                <a:pos x="0" y="215"/>
              </a:cxn>
              <a:cxn ang="0">
                <a:pos x="0" y="237"/>
              </a:cxn>
              <a:cxn ang="0">
                <a:pos x="9" y="243"/>
              </a:cxn>
              <a:cxn ang="0">
                <a:pos x="262" y="281"/>
              </a:cxn>
              <a:cxn ang="0">
                <a:pos x="275" y="275"/>
              </a:cxn>
              <a:cxn ang="0">
                <a:pos x="281" y="18"/>
              </a:cxn>
              <a:cxn ang="0">
                <a:pos x="275" y="5"/>
              </a:cxn>
              <a:cxn ang="0">
                <a:pos x="262" y="0"/>
              </a:cxn>
              <a:cxn ang="0">
                <a:pos x="56" y="243"/>
              </a:cxn>
              <a:cxn ang="0">
                <a:pos x="69" y="243"/>
              </a:cxn>
              <a:cxn ang="0">
                <a:pos x="74" y="234"/>
              </a:cxn>
              <a:cxn ang="0">
                <a:pos x="74" y="212"/>
              </a:cxn>
              <a:cxn ang="0">
                <a:pos x="65" y="206"/>
              </a:cxn>
              <a:cxn ang="0">
                <a:pos x="65" y="186"/>
              </a:cxn>
              <a:cxn ang="0">
                <a:pos x="72" y="185"/>
              </a:cxn>
              <a:cxn ang="0">
                <a:pos x="74" y="159"/>
              </a:cxn>
              <a:cxn ang="0">
                <a:pos x="72" y="152"/>
              </a:cxn>
              <a:cxn ang="0">
                <a:pos x="56" y="150"/>
              </a:cxn>
              <a:cxn ang="0">
                <a:pos x="65" y="130"/>
              </a:cxn>
              <a:cxn ang="0">
                <a:pos x="74" y="125"/>
              </a:cxn>
              <a:cxn ang="0">
                <a:pos x="74" y="103"/>
              </a:cxn>
              <a:cxn ang="0">
                <a:pos x="69" y="94"/>
              </a:cxn>
              <a:cxn ang="0">
                <a:pos x="56" y="74"/>
              </a:cxn>
              <a:cxn ang="0">
                <a:pos x="69" y="74"/>
              </a:cxn>
              <a:cxn ang="0">
                <a:pos x="74" y="65"/>
              </a:cxn>
              <a:cxn ang="0">
                <a:pos x="74" y="41"/>
              </a:cxn>
              <a:cxn ang="0">
                <a:pos x="65" y="38"/>
              </a:cxn>
              <a:cxn ang="0">
                <a:pos x="92" y="18"/>
              </a:cxn>
            </a:cxnLst>
            <a:rect l="0" t="0" r="r" b="b"/>
            <a:pathLst>
              <a:path w="281" h="281">
                <a:moveTo>
                  <a:pt x="262" y="0"/>
                </a:moveTo>
                <a:lnTo>
                  <a:pt x="36" y="0"/>
                </a:lnTo>
                <a:lnTo>
                  <a:pt x="36" y="38"/>
                </a:lnTo>
                <a:lnTo>
                  <a:pt x="9" y="38"/>
                </a:lnTo>
                <a:lnTo>
                  <a:pt x="9" y="38"/>
                </a:lnTo>
                <a:lnTo>
                  <a:pt x="5" y="38"/>
                </a:lnTo>
                <a:lnTo>
                  <a:pt x="1" y="40"/>
                </a:lnTo>
                <a:lnTo>
                  <a:pt x="0" y="41"/>
                </a:lnTo>
                <a:lnTo>
                  <a:pt x="0" y="45"/>
                </a:lnTo>
                <a:lnTo>
                  <a:pt x="0" y="65"/>
                </a:lnTo>
                <a:lnTo>
                  <a:pt x="0" y="65"/>
                </a:lnTo>
                <a:lnTo>
                  <a:pt x="0" y="69"/>
                </a:lnTo>
                <a:lnTo>
                  <a:pt x="1" y="72"/>
                </a:lnTo>
                <a:lnTo>
                  <a:pt x="5" y="74"/>
                </a:lnTo>
                <a:lnTo>
                  <a:pt x="9" y="74"/>
                </a:lnTo>
                <a:lnTo>
                  <a:pt x="36" y="74"/>
                </a:lnTo>
                <a:lnTo>
                  <a:pt x="36" y="94"/>
                </a:lnTo>
                <a:lnTo>
                  <a:pt x="9" y="94"/>
                </a:lnTo>
                <a:lnTo>
                  <a:pt x="9" y="94"/>
                </a:lnTo>
                <a:lnTo>
                  <a:pt x="5" y="94"/>
                </a:lnTo>
                <a:lnTo>
                  <a:pt x="1" y="96"/>
                </a:lnTo>
                <a:lnTo>
                  <a:pt x="0" y="99"/>
                </a:lnTo>
                <a:lnTo>
                  <a:pt x="0" y="103"/>
                </a:lnTo>
                <a:lnTo>
                  <a:pt x="0" y="121"/>
                </a:lnTo>
                <a:lnTo>
                  <a:pt x="0" y="121"/>
                </a:lnTo>
                <a:lnTo>
                  <a:pt x="0" y="125"/>
                </a:lnTo>
                <a:lnTo>
                  <a:pt x="1" y="128"/>
                </a:lnTo>
                <a:lnTo>
                  <a:pt x="5" y="130"/>
                </a:lnTo>
                <a:lnTo>
                  <a:pt x="9" y="130"/>
                </a:lnTo>
                <a:lnTo>
                  <a:pt x="36" y="130"/>
                </a:lnTo>
                <a:lnTo>
                  <a:pt x="36" y="150"/>
                </a:lnTo>
                <a:lnTo>
                  <a:pt x="9" y="150"/>
                </a:lnTo>
                <a:lnTo>
                  <a:pt x="9" y="150"/>
                </a:lnTo>
                <a:lnTo>
                  <a:pt x="5" y="150"/>
                </a:lnTo>
                <a:lnTo>
                  <a:pt x="1" y="152"/>
                </a:lnTo>
                <a:lnTo>
                  <a:pt x="0" y="156"/>
                </a:lnTo>
                <a:lnTo>
                  <a:pt x="0" y="159"/>
                </a:lnTo>
                <a:lnTo>
                  <a:pt x="0" y="177"/>
                </a:lnTo>
                <a:lnTo>
                  <a:pt x="0" y="177"/>
                </a:lnTo>
                <a:lnTo>
                  <a:pt x="0" y="181"/>
                </a:lnTo>
                <a:lnTo>
                  <a:pt x="1" y="185"/>
                </a:lnTo>
                <a:lnTo>
                  <a:pt x="5" y="186"/>
                </a:lnTo>
                <a:lnTo>
                  <a:pt x="9" y="186"/>
                </a:lnTo>
                <a:lnTo>
                  <a:pt x="36" y="186"/>
                </a:lnTo>
                <a:lnTo>
                  <a:pt x="36" y="206"/>
                </a:lnTo>
                <a:lnTo>
                  <a:pt x="9" y="206"/>
                </a:lnTo>
                <a:lnTo>
                  <a:pt x="9" y="206"/>
                </a:lnTo>
                <a:lnTo>
                  <a:pt x="5" y="206"/>
                </a:lnTo>
                <a:lnTo>
                  <a:pt x="1" y="208"/>
                </a:lnTo>
                <a:lnTo>
                  <a:pt x="0" y="212"/>
                </a:lnTo>
                <a:lnTo>
                  <a:pt x="0" y="215"/>
                </a:lnTo>
                <a:lnTo>
                  <a:pt x="0" y="234"/>
                </a:lnTo>
                <a:lnTo>
                  <a:pt x="0" y="234"/>
                </a:lnTo>
                <a:lnTo>
                  <a:pt x="0" y="237"/>
                </a:lnTo>
                <a:lnTo>
                  <a:pt x="1" y="241"/>
                </a:lnTo>
                <a:lnTo>
                  <a:pt x="5" y="243"/>
                </a:lnTo>
                <a:lnTo>
                  <a:pt x="9" y="243"/>
                </a:lnTo>
                <a:lnTo>
                  <a:pt x="36" y="243"/>
                </a:lnTo>
                <a:lnTo>
                  <a:pt x="36" y="281"/>
                </a:lnTo>
                <a:lnTo>
                  <a:pt x="262" y="281"/>
                </a:lnTo>
                <a:lnTo>
                  <a:pt x="262" y="281"/>
                </a:lnTo>
                <a:lnTo>
                  <a:pt x="270" y="279"/>
                </a:lnTo>
                <a:lnTo>
                  <a:pt x="275" y="275"/>
                </a:lnTo>
                <a:lnTo>
                  <a:pt x="279" y="270"/>
                </a:lnTo>
                <a:lnTo>
                  <a:pt x="281" y="261"/>
                </a:lnTo>
                <a:lnTo>
                  <a:pt x="281" y="18"/>
                </a:lnTo>
                <a:lnTo>
                  <a:pt x="281" y="18"/>
                </a:lnTo>
                <a:lnTo>
                  <a:pt x="279" y="11"/>
                </a:lnTo>
                <a:lnTo>
                  <a:pt x="275" y="5"/>
                </a:lnTo>
                <a:lnTo>
                  <a:pt x="270" y="1"/>
                </a:lnTo>
                <a:lnTo>
                  <a:pt x="262" y="0"/>
                </a:lnTo>
                <a:lnTo>
                  <a:pt x="262" y="0"/>
                </a:lnTo>
                <a:close/>
                <a:moveTo>
                  <a:pt x="92" y="263"/>
                </a:moveTo>
                <a:lnTo>
                  <a:pt x="56" y="263"/>
                </a:lnTo>
                <a:lnTo>
                  <a:pt x="56" y="243"/>
                </a:lnTo>
                <a:lnTo>
                  <a:pt x="65" y="243"/>
                </a:lnTo>
                <a:lnTo>
                  <a:pt x="65" y="243"/>
                </a:lnTo>
                <a:lnTo>
                  <a:pt x="69" y="243"/>
                </a:lnTo>
                <a:lnTo>
                  <a:pt x="72" y="241"/>
                </a:lnTo>
                <a:lnTo>
                  <a:pt x="74" y="237"/>
                </a:lnTo>
                <a:lnTo>
                  <a:pt x="74" y="234"/>
                </a:lnTo>
                <a:lnTo>
                  <a:pt x="74" y="215"/>
                </a:lnTo>
                <a:lnTo>
                  <a:pt x="74" y="215"/>
                </a:lnTo>
                <a:lnTo>
                  <a:pt x="74" y="212"/>
                </a:lnTo>
                <a:lnTo>
                  <a:pt x="72" y="208"/>
                </a:lnTo>
                <a:lnTo>
                  <a:pt x="69" y="206"/>
                </a:lnTo>
                <a:lnTo>
                  <a:pt x="65" y="206"/>
                </a:lnTo>
                <a:lnTo>
                  <a:pt x="56" y="206"/>
                </a:lnTo>
                <a:lnTo>
                  <a:pt x="56" y="186"/>
                </a:lnTo>
                <a:lnTo>
                  <a:pt x="65" y="186"/>
                </a:lnTo>
                <a:lnTo>
                  <a:pt x="65" y="186"/>
                </a:lnTo>
                <a:lnTo>
                  <a:pt x="69" y="186"/>
                </a:lnTo>
                <a:lnTo>
                  <a:pt x="72" y="185"/>
                </a:lnTo>
                <a:lnTo>
                  <a:pt x="74" y="181"/>
                </a:lnTo>
                <a:lnTo>
                  <a:pt x="74" y="177"/>
                </a:lnTo>
                <a:lnTo>
                  <a:pt x="74" y="159"/>
                </a:lnTo>
                <a:lnTo>
                  <a:pt x="74" y="159"/>
                </a:lnTo>
                <a:lnTo>
                  <a:pt x="74" y="156"/>
                </a:lnTo>
                <a:lnTo>
                  <a:pt x="72" y="152"/>
                </a:lnTo>
                <a:lnTo>
                  <a:pt x="69" y="150"/>
                </a:lnTo>
                <a:lnTo>
                  <a:pt x="65" y="150"/>
                </a:lnTo>
                <a:lnTo>
                  <a:pt x="56" y="150"/>
                </a:lnTo>
                <a:lnTo>
                  <a:pt x="56" y="130"/>
                </a:lnTo>
                <a:lnTo>
                  <a:pt x="65" y="130"/>
                </a:lnTo>
                <a:lnTo>
                  <a:pt x="65" y="130"/>
                </a:lnTo>
                <a:lnTo>
                  <a:pt x="69" y="130"/>
                </a:lnTo>
                <a:lnTo>
                  <a:pt x="72" y="128"/>
                </a:lnTo>
                <a:lnTo>
                  <a:pt x="74" y="125"/>
                </a:lnTo>
                <a:lnTo>
                  <a:pt x="74" y="121"/>
                </a:lnTo>
                <a:lnTo>
                  <a:pt x="74" y="103"/>
                </a:lnTo>
                <a:lnTo>
                  <a:pt x="74" y="103"/>
                </a:lnTo>
                <a:lnTo>
                  <a:pt x="74" y="99"/>
                </a:lnTo>
                <a:lnTo>
                  <a:pt x="72" y="96"/>
                </a:lnTo>
                <a:lnTo>
                  <a:pt x="69" y="94"/>
                </a:lnTo>
                <a:lnTo>
                  <a:pt x="65" y="94"/>
                </a:lnTo>
                <a:lnTo>
                  <a:pt x="56" y="94"/>
                </a:lnTo>
                <a:lnTo>
                  <a:pt x="56" y="74"/>
                </a:lnTo>
                <a:lnTo>
                  <a:pt x="65" y="74"/>
                </a:lnTo>
                <a:lnTo>
                  <a:pt x="65" y="74"/>
                </a:lnTo>
                <a:lnTo>
                  <a:pt x="69" y="74"/>
                </a:lnTo>
                <a:lnTo>
                  <a:pt x="72" y="72"/>
                </a:lnTo>
                <a:lnTo>
                  <a:pt x="74" y="69"/>
                </a:lnTo>
                <a:lnTo>
                  <a:pt x="74" y="65"/>
                </a:lnTo>
                <a:lnTo>
                  <a:pt x="74" y="45"/>
                </a:lnTo>
                <a:lnTo>
                  <a:pt x="74" y="45"/>
                </a:lnTo>
                <a:lnTo>
                  <a:pt x="74" y="41"/>
                </a:lnTo>
                <a:lnTo>
                  <a:pt x="72" y="40"/>
                </a:lnTo>
                <a:lnTo>
                  <a:pt x="69" y="38"/>
                </a:lnTo>
                <a:lnTo>
                  <a:pt x="65" y="38"/>
                </a:lnTo>
                <a:lnTo>
                  <a:pt x="56" y="38"/>
                </a:lnTo>
                <a:lnTo>
                  <a:pt x="56" y="18"/>
                </a:lnTo>
                <a:lnTo>
                  <a:pt x="92" y="18"/>
                </a:lnTo>
                <a:lnTo>
                  <a:pt x="92" y="263"/>
                </a:lnTo>
                <a:close/>
              </a:path>
            </a:pathLst>
          </a:custGeom>
          <a:solidFill>
            <a:srgbClr val="009999"/>
          </a:solidFill>
          <a:ln w="9525">
            <a:noFill/>
            <a:round/>
          </a:ln>
        </p:spPr>
        <p:txBody>
          <a:bodyPr vert="horz" wrap="square" lIns="91440" tIns="45720" rIns="91440" bIns="45720" numCol="1" anchor="t" anchorCtr="0" compatLnSpc="1"/>
          <a:lstStyle/>
          <a:p>
            <a:endParaRPr lang="en-US" sz="1800">
              <a:cs typeface="+mn-ea"/>
              <a:sym typeface="+mn-lt"/>
            </a:endParaRPr>
          </a:p>
        </p:txBody>
      </p:sp>
      <p:sp>
        <p:nvSpPr>
          <p:cNvPr id="38" name="Freeform 20"/>
          <p:cNvSpPr>
            <a:spLocks noEditPoints="1"/>
          </p:cNvSpPr>
          <p:nvPr/>
        </p:nvSpPr>
        <p:spPr bwMode="auto">
          <a:xfrm>
            <a:off x="7491837" y="2364292"/>
            <a:ext cx="370626" cy="378908"/>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009999"/>
          </a:solidFill>
          <a:ln>
            <a:noFill/>
          </a:ln>
        </p:spPr>
        <p:txBody>
          <a:bodyPr vert="horz" wrap="square" lIns="91440" tIns="45720" rIns="91440" bIns="45720" numCol="1" anchor="t" anchorCtr="0" compatLnSpc="1"/>
          <a:lstStyle/>
          <a:p>
            <a:endParaRPr lang="en-US" sz="1800" dirty="0">
              <a:cs typeface="+mn-ea"/>
              <a:sym typeface="+mn-lt"/>
            </a:endParaRPr>
          </a:p>
        </p:txBody>
      </p:sp>
      <p:grpSp>
        <p:nvGrpSpPr>
          <p:cNvPr id="39" name="Group 21"/>
          <p:cNvGrpSpPr/>
          <p:nvPr/>
        </p:nvGrpSpPr>
        <p:grpSpPr>
          <a:xfrm>
            <a:off x="6234269" y="3565933"/>
            <a:ext cx="413193" cy="325531"/>
            <a:chOff x="1058564" y="1781841"/>
            <a:chExt cx="649993" cy="512092"/>
          </a:xfrm>
          <a:solidFill>
            <a:srgbClr val="F17445"/>
          </a:solidFill>
        </p:grpSpPr>
        <p:sp>
          <p:nvSpPr>
            <p:cNvPr id="40" name="Freeform 31"/>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cs typeface="+mn-ea"/>
                <a:sym typeface="+mn-lt"/>
              </a:endParaRPr>
            </a:p>
          </p:txBody>
        </p:sp>
        <p:sp>
          <p:nvSpPr>
            <p:cNvPr id="41" name="Freeform 32"/>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cs typeface="+mn-ea"/>
                <a:sym typeface="+mn-lt"/>
              </a:endParaRPr>
            </a:p>
          </p:txBody>
        </p:sp>
      </p:grpSp>
      <p:sp>
        <p:nvSpPr>
          <p:cNvPr id="42" name="TextBox 24"/>
          <p:cNvSpPr txBox="1"/>
          <p:nvPr/>
        </p:nvSpPr>
        <p:spPr>
          <a:xfrm>
            <a:off x="628797" y="1674145"/>
            <a:ext cx="1737370"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43" name="TextBox 25"/>
          <p:cNvSpPr txBox="1"/>
          <p:nvPr/>
        </p:nvSpPr>
        <p:spPr>
          <a:xfrm>
            <a:off x="628798" y="1430706"/>
            <a:ext cx="1220527" cy="284693"/>
          </a:xfrm>
          <a:prstGeom prst="rect">
            <a:avLst/>
          </a:prstGeom>
          <a:noFill/>
        </p:spPr>
        <p:txBody>
          <a:bodyPr wrap="none" lIns="68580" tIns="34290" rIns="68580" bIns="34290" rtlCol="0">
            <a:spAutoFit/>
          </a:bodyPr>
          <a:lstStyle/>
          <a:p>
            <a:r>
              <a:rPr lang="en-US" altLang="zh-CN" sz="1400" b="1" dirty="0">
                <a:solidFill>
                  <a:schemeClr val="bg1">
                    <a:lumMod val="50000"/>
                  </a:schemeClr>
                </a:solidFill>
                <a:cs typeface="+mn-ea"/>
                <a:sym typeface="+mn-lt"/>
              </a:rPr>
              <a:t>Add title text</a:t>
            </a:r>
            <a:endParaRPr lang="en-US" sz="1400" b="1" dirty="0">
              <a:solidFill>
                <a:schemeClr val="bg1">
                  <a:lumMod val="50000"/>
                </a:schemeClr>
              </a:solidFill>
              <a:cs typeface="+mn-ea"/>
              <a:sym typeface="+mn-lt"/>
            </a:endParaRPr>
          </a:p>
        </p:txBody>
      </p:sp>
      <p:sp>
        <p:nvSpPr>
          <p:cNvPr id="44" name="TextBox 26"/>
          <p:cNvSpPr txBox="1"/>
          <p:nvPr/>
        </p:nvSpPr>
        <p:spPr>
          <a:xfrm>
            <a:off x="1885224" y="4337901"/>
            <a:ext cx="1737370"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45" name="TextBox 27"/>
          <p:cNvSpPr txBox="1"/>
          <p:nvPr/>
        </p:nvSpPr>
        <p:spPr>
          <a:xfrm>
            <a:off x="1885077" y="4083577"/>
            <a:ext cx="1220527" cy="284693"/>
          </a:xfrm>
          <a:prstGeom prst="rect">
            <a:avLst/>
          </a:prstGeom>
          <a:noFill/>
        </p:spPr>
        <p:txBody>
          <a:bodyPr wrap="none" lIns="68580" tIns="34290" rIns="68580" bIns="34290" rtlCol="0">
            <a:spAutoFit/>
          </a:bodyPr>
          <a:lstStyle/>
          <a:p>
            <a:r>
              <a:rPr lang="en-US" altLang="zh-CN" sz="1400" b="1" dirty="0">
                <a:solidFill>
                  <a:schemeClr val="bg1">
                    <a:lumMod val="50000"/>
                  </a:schemeClr>
                </a:solidFill>
                <a:cs typeface="+mn-ea"/>
                <a:sym typeface="+mn-lt"/>
              </a:rPr>
              <a:t>Add title text</a:t>
            </a:r>
          </a:p>
        </p:txBody>
      </p:sp>
      <p:sp>
        <p:nvSpPr>
          <p:cNvPr id="46" name="TextBox 28"/>
          <p:cNvSpPr txBox="1"/>
          <p:nvPr/>
        </p:nvSpPr>
        <p:spPr>
          <a:xfrm>
            <a:off x="3100002" y="1674145"/>
            <a:ext cx="1737370"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47" name="TextBox 29"/>
          <p:cNvSpPr txBox="1"/>
          <p:nvPr/>
        </p:nvSpPr>
        <p:spPr>
          <a:xfrm>
            <a:off x="3100002" y="1430706"/>
            <a:ext cx="1220527" cy="284693"/>
          </a:xfrm>
          <a:prstGeom prst="rect">
            <a:avLst/>
          </a:prstGeom>
          <a:noFill/>
        </p:spPr>
        <p:txBody>
          <a:bodyPr wrap="none" lIns="68580" tIns="34290" rIns="68580" bIns="34290" rtlCol="0">
            <a:spAutoFit/>
          </a:bodyPr>
          <a:lstStyle/>
          <a:p>
            <a:r>
              <a:rPr lang="en-US" altLang="zh-CN" sz="1400" b="1" dirty="0">
                <a:solidFill>
                  <a:schemeClr val="bg1">
                    <a:lumMod val="50000"/>
                  </a:schemeClr>
                </a:solidFill>
                <a:cs typeface="+mn-ea"/>
                <a:sym typeface="+mn-lt"/>
              </a:rPr>
              <a:t>Add title text</a:t>
            </a:r>
          </a:p>
        </p:txBody>
      </p:sp>
      <p:sp>
        <p:nvSpPr>
          <p:cNvPr id="48" name="TextBox 30"/>
          <p:cNvSpPr txBox="1"/>
          <p:nvPr/>
        </p:nvSpPr>
        <p:spPr>
          <a:xfrm>
            <a:off x="5575292" y="1674145"/>
            <a:ext cx="1737370"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49" name="TextBox 31"/>
          <p:cNvSpPr txBox="1"/>
          <p:nvPr/>
        </p:nvSpPr>
        <p:spPr>
          <a:xfrm>
            <a:off x="5575145" y="1430706"/>
            <a:ext cx="1220527" cy="284693"/>
          </a:xfrm>
          <a:prstGeom prst="rect">
            <a:avLst/>
          </a:prstGeom>
          <a:noFill/>
        </p:spPr>
        <p:txBody>
          <a:bodyPr wrap="none" lIns="68580" tIns="34290" rIns="68580" bIns="34290" rtlCol="0">
            <a:spAutoFit/>
          </a:bodyPr>
          <a:lstStyle/>
          <a:p>
            <a:r>
              <a:rPr lang="en-US" altLang="zh-CN" sz="1400" b="1" dirty="0">
                <a:solidFill>
                  <a:schemeClr val="bg1">
                    <a:lumMod val="50000"/>
                  </a:schemeClr>
                </a:solidFill>
                <a:cs typeface="+mn-ea"/>
                <a:sym typeface="+mn-lt"/>
              </a:rPr>
              <a:t>Add title text</a:t>
            </a:r>
          </a:p>
        </p:txBody>
      </p:sp>
      <p:sp>
        <p:nvSpPr>
          <p:cNvPr id="50" name="TextBox 32"/>
          <p:cNvSpPr txBox="1"/>
          <p:nvPr/>
        </p:nvSpPr>
        <p:spPr>
          <a:xfrm>
            <a:off x="4375384" y="4337901"/>
            <a:ext cx="1737370"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51" name="TextBox 33"/>
          <p:cNvSpPr txBox="1"/>
          <p:nvPr/>
        </p:nvSpPr>
        <p:spPr>
          <a:xfrm>
            <a:off x="4375237" y="4083577"/>
            <a:ext cx="1220527" cy="284693"/>
          </a:xfrm>
          <a:prstGeom prst="rect">
            <a:avLst/>
          </a:prstGeom>
          <a:noFill/>
        </p:spPr>
        <p:txBody>
          <a:bodyPr wrap="none" lIns="68580" tIns="34290" rIns="68580" bIns="34290" rtlCol="0">
            <a:spAutoFit/>
          </a:bodyPr>
          <a:lstStyle/>
          <a:p>
            <a:r>
              <a:rPr lang="en-US" altLang="zh-CN" sz="1400" b="1" dirty="0">
                <a:solidFill>
                  <a:schemeClr val="bg1">
                    <a:lumMod val="50000"/>
                  </a:schemeClr>
                </a:solidFill>
                <a:cs typeface="+mn-ea"/>
                <a:sym typeface="+mn-lt"/>
              </a:rPr>
              <a:t>Add title text</a:t>
            </a:r>
          </a:p>
        </p:txBody>
      </p:sp>
      <p:sp>
        <p:nvSpPr>
          <p:cNvPr id="52" name="TextBox 34"/>
          <p:cNvSpPr txBox="1"/>
          <p:nvPr/>
        </p:nvSpPr>
        <p:spPr>
          <a:xfrm>
            <a:off x="6826984" y="4337901"/>
            <a:ext cx="1737370" cy="346249"/>
          </a:xfrm>
          <a:prstGeom prst="rect">
            <a:avLst/>
          </a:prstGeom>
          <a:noFill/>
        </p:spPr>
        <p:txBody>
          <a:bodyPr wrap="square" lIns="68580" tIns="34290" rIns="68580" bIns="34290" rtlCol="0">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53" name="TextBox 35"/>
          <p:cNvSpPr txBox="1"/>
          <p:nvPr/>
        </p:nvSpPr>
        <p:spPr>
          <a:xfrm>
            <a:off x="6826837" y="4083577"/>
            <a:ext cx="1220527" cy="284693"/>
          </a:xfrm>
          <a:prstGeom prst="rect">
            <a:avLst/>
          </a:prstGeom>
          <a:noFill/>
        </p:spPr>
        <p:txBody>
          <a:bodyPr wrap="none" lIns="68580" tIns="34290" rIns="68580" bIns="34290" rtlCol="0">
            <a:spAutoFit/>
          </a:bodyPr>
          <a:lstStyle/>
          <a:p>
            <a:r>
              <a:rPr lang="en-US" altLang="zh-CN" sz="1400" b="1" dirty="0">
                <a:solidFill>
                  <a:schemeClr val="bg1">
                    <a:lumMod val="50000"/>
                  </a:schemeClr>
                </a:solidFill>
                <a:cs typeface="+mn-ea"/>
                <a:sym typeface="+mn-lt"/>
              </a:rPr>
              <a:t>Add title text</a:t>
            </a:r>
          </a:p>
        </p:txBody>
      </p:sp>
      <p:sp>
        <p:nvSpPr>
          <p:cNvPr id="54" name="TextBox 36"/>
          <p:cNvSpPr txBox="1"/>
          <p:nvPr/>
        </p:nvSpPr>
        <p:spPr>
          <a:xfrm>
            <a:off x="1259550" y="3030665"/>
            <a:ext cx="523221" cy="276999"/>
          </a:xfrm>
          <a:prstGeom prst="rect">
            <a:avLst/>
          </a:prstGeom>
          <a:noFill/>
        </p:spPr>
        <p:txBody>
          <a:bodyPr wrap="none" lIns="68580" tIns="34290" rIns="68580" bIns="34290" rtlCol="0">
            <a:spAutoFit/>
          </a:bodyPr>
          <a:lstStyle/>
          <a:p>
            <a:pPr algn="ctr"/>
            <a:r>
              <a:rPr lang="en-US" dirty="0">
                <a:solidFill>
                  <a:schemeClr val="bg1">
                    <a:lumMod val="50000"/>
                  </a:schemeClr>
                </a:solidFill>
                <a:cs typeface="+mn-ea"/>
                <a:sym typeface="+mn-lt"/>
              </a:rPr>
              <a:t>2016</a:t>
            </a:r>
          </a:p>
        </p:txBody>
      </p:sp>
      <p:sp>
        <p:nvSpPr>
          <p:cNvPr id="55" name="TextBox 37"/>
          <p:cNvSpPr txBox="1"/>
          <p:nvPr/>
        </p:nvSpPr>
        <p:spPr>
          <a:xfrm>
            <a:off x="2461352" y="3030665"/>
            <a:ext cx="523221" cy="276999"/>
          </a:xfrm>
          <a:prstGeom prst="rect">
            <a:avLst/>
          </a:prstGeom>
          <a:noFill/>
        </p:spPr>
        <p:txBody>
          <a:bodyPr wrap="none" lIns="68580" tIns="34290" rIns="68580" bIns="34290" rtlCol="0">
            <a:spAutoFit/>
          </a:bodyPr>
          <a:lstStyle/>
          <a:p>
            <a:pPr algn="ctr"/>
            <a:r>
              <a:rPr lang="en-US" dirty="0">
                <a:solidFill>
                  <a:schemeClr val="bg1">
                    <a:lumMod val="50000"/>
                  </a:schemeClr>
                </a:solidFill>
                <a:cs typeface="+mn-ea"/>
                <a:sym typeface="+mn-lt"/>
              </a:rPr>
              <a:t>2017</a:t>
            </a:r>
          </a:p>
        </p:txBody>
      </p:sp>
      <p:sp>
        <p:nvSpPr>
          <p:cNvPr id="56" name="TextBox 38"/>
          <p:cNvSpPr txBox="1"/>
          <p:nvPr/>
        </p:nvSpPr>
        <p:spPr>
          <a:xfrm>
            <a:off x="3703900" y="3030665"/>
            <a:ext cx="523221" cy="276999"/>
          </a:xfrm>
          <a:prstGeom prst="rect">
            <a:avLst/>
          </a:prstGeom>
          <a:noFill/>
        </p:spPr>
        <p:txBody>
          <a:bodyPr wrap="none" lIns="68580" tIns="34290" rIns="68580" bIns="34290" rtlCol="0">
            <a:spAutoFit/>
          </a:bodyPr>
          <a:lstStyle/>
          <a:p>
            <a:pPr algn="ctr"/>
            <a:r>
              <a:rPr lang="en-US" dirty="0">
                <a:solidFill>
                  <a:schemeClr val="bg1">
                    <a:lumMod val="50000"/>
                  </a:schemeClr>
                </a:solidFill>
                <a:cs typeface="+mn-ea"/>
                <a:sym typeface="+mn-lt"/>
              </a:rPr>
              <a:t>2018</a:t>
            </a:r>
          </a:p>
        </p:txBody>
      </p:sp>
      <p:sp>
        <p:nvSpPr>
          <p:cNvPr id="57" name="TextBox 39"/>
          <p:cNvSpPr txBox="1"/>
          <p:nvPr/>
        </p:nvSpPr>
        <p:spPr>
          <a:xfrm>
            <a:off x="4957731" y="3030665"/>
            <a:ext cx="523221" cy="276999"/>
          </a:xfrm>
          <a:prstGeom prst="rect">
            <a:avLst/>
          </a:prstGeom>
          <a:noFill/>
        </p:spPr>
        <p:txBody>
          <a:bodyPr wrap="none" lIns="68580" tIns="34290" rIns="68580" bIns="34290" rtlCol="0">
            <a:spAutoFit/>
          </a:bodyPr>
          <a:lstStyle/>
          <a:p>
            <a:pPr algn="ctr"/>
            <a:r>
              <a:rPr lang="en-US" dirty="0">
                <a:solidFill>
                  <a:schemeClr val="bg1">
                    <a:lumMod val="50000"/>
                  </a:schemeClr>
                </a:solidFill>
                <a:cs typeface="+mn-ea"/>
                <a:sym typeface="+mn-lt"/>
              </a:rPr>
              <a:t>2019</a:t>
            </a:r>
          </a:p>
        </p:txBody>
      </p:sp>
      <p:sp>
        <p:nvSpPr>
          <p:cNvPr id="58" name="TextBox 40"/>
          <p:cNvSpPr txBox="1"/>
          <p:nvPr/>
        </p:nvSpPr>
        <p:spPr>
          <a:xfrm>
            <a:off x="6180863" y="3030665"/>
            <a:ext cx="523221" cy="276999"/>
          </a:xfrm>
          <a:prstGeom prst="rect">
            <a:avLst/>
          </a:prstGeom>
          <a:noFill/>
        </p:spPr>
        <p:txBody>
          <a:bodyPr wrap="none" lIns="68580" tIns="34290" rIns="68580" bIns="34290" rtlCol="0">
            <a:spAutoFit/>
          </a:bodyPr>
          <a:lstStyle/>
          <a:p>
            <a:pPr algn="ctr"/>
            <a:r>
              <a:rPr lang="en-US" dirty="0">
                <a:solidFill>
                  <a:schemeClr val="bg1">
                    <a:lumMod val="50000"/>
                  </a:schemeClr>
                </a:solidFill>
                <a:cs typeface="+mn-ea"/>
                <a:sym typeface="+mn-lt"/>
              </a:rPr>
              <a:t>2020</a:t>
            </a:r>
          </a:p>
        </p:txBody>
      </p:sp>
      <p:sp>
        <p:nvSpPr>
          <p:cNvPr id="59" name="TextBox 41"/>
          <p:cNvSpPr txBox="1"/>
          <p:nvPr/>
        </p:nvSpPr>
        <p:spPr>
          <a:xfrm>
            <a:off x="7415541" y="3030665"/>
            <a:ext cx="523221" cy="276999"/>
          </a:xfrm>
          <a:prstGeom prst="rect">
            <a:avLst/>
          </a:prstGeom>
          <a:noFill/>
        </p:spPr>
        <p:txBody>
          <a:bodyPr wrap="none" lIns="68580" tIns="34290" rIns="68580" bIns="34290" rtlCol="0">
            <a:spAutoFit/>
          </a:bodyPr>
          <a:lstStyle/>
          <a:p>
            <a:pPr algn="ctr"/>
            <a:r>
              <a:rPr lang="en-US" dirty="0">
                <a:solidFill>
                  <a:schemeClr val="bg1">
                    <a:lumMod val="50000"/>
                  </a:schemeClr>
                </a:solidFill>
                <a:cs typeface="+mn-ea"/>
                <a:sym typeface="+mn-lt"/>
              </a:rPr>
              <a:t>2021</a:t>
            </a: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2500"/>
                            </p:stCondLst>
                            <p:childTnLst>
                              <p:par>
                                <p:cTn id="27" presetID="16" presetClass="entr" presetSubtype="21"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childTnLst>
                          </p:cTn>
                        </p:par>
                        <p:par>
                          <p:cTn id="30" fill="hold">
                            <p:stCondLst>
                              <p:cond delay="3000"/>
                            </p:stCondLst>
                            <p:childTnLst>
                              <p:par>
                                <p:cTn id="31" presetID="16" presetClass="entr" presetSubtype="21"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childTnLst>
                          </p:cTn>
                        </p:par>
                        <p:par>
                          <p:cTn id="34" fill="hold">
                            <p:stCondLst>
                              <p:cond delay="3500"/>
                            </p:stCondLst>
                            <p:childTnLst>
                              <p:par>
                                <p:cTn id="35" presetID="16" presetClass="entr" presetSubtype="21"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par>
                          <p:cTn id="38" fill="hold">
                            <p:stCondLst>
                              <p:cond delay="4000"/>
                            </p:stCondLst>
                            <p:childTnLst>
                              <p:par>
                                <p:cTn id="39" presetID="16" presetClass="entr" presetSubtype="21"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arn(inVertical)">
                                      <p:cBhvr>
                                        <p:cTn id="41" dur="500"/>
                                        <p:tgtEl>
                                          <p:spTgt spid="22"/>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par>
                          <p:cTn id="46" fill="hold">
                            <p:stCondLst>
                              <p:cond delay="5000"/>
                            </p:stCondLst>
                            <p:childTnLst>
                              <p:par>
                                <p:cTn id="47" presetID="53" presetClass="entr" presetSubtype="16"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childTnLst>
                          </p:cTn>
                        </p:par>
                        <p:par>
                          <p:cTn id="55" fill="hold">
                            <p:stCondLst>
                              <p:cond delay="5500"/>
                            </p:stCondLst>
                            <p:childTnLst>
                              <p:par>
                                <p:cTn id="56" presetID="22" presetClass="entr" presetSubtype="8"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left)">
                                      <p:cBhvr>
                                        <p:cTn id="58" dur="500"/>
                                        <p:tgtEl>
                                          <p:spTgt spid="43"/>
                                        </p:tgtEl>
                                      </p:cBhvr>
                                    </p:animEffect>
                                  </p:childTnLst>
                                </p:cTn>
                              </p:par>
                            </p:childTnLst>
                          </p:cTn>
                        </p:par>
                        <p:par>
                          <p:cTn id="59" fill="hold">
                            <p:stCondLst>
                              <p:cond delay="6000"/>
                            </p:stCondLst>
                            <p:childTnLst>
                              <p:par>
                                <p:cTn id="60" presetID="10" presetClass="entr" presetSubtype="0" fill="hold" grpId="0" nodeType="after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childTnLst>
                          </p:cTn>
                        </p:par>
                        <p:par>
                          <p:cTn id="63" fill="hold">
                            <p:stCondLst>
                              <p:cond delay="6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par>
                          <p:cTn id="67" fill="hold">
                            <p:stCondLst>
                              <p:cond delay="7000"/>
                            </p:stCondLst>
                            <p:childTnLst>
                              <p:par>
                                <p:cTn id="68" presetID="53" presetClass="entr" presetSubtype="16"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p:cTn id="70" dur="500" fill="hold"/>
                                        <p:tgtEl>
                                          <p:spTgt spid="31"/>
                                        </p:tgtEl>
                                        <p:attrNameLst>
                                          <p:attrName>ppt_w</p:attrName>
                                        </p:attrNameLst>
                                      </p:cBhvr>
                                      <p:tavLst>
                                        <p:tav tm="0">
                                          <p:val>
                                            <p:fltVal val="0"/>
                                          </p:val>
                                        </p:tav>
                                        <p:tav tm="100000">
                                          <p:val>
                                            <p:strVal val="#ppt_w"/>
                                          </p:val>
                                        </p:tav>
                                      </p:tavLst>
                                    </p:anim>
                                    <p:anim calcmode="lin" valueType="num">
                                      <p:cBhvr>
                                        <p:cTn id="71" dur="500" fill="hold"/>
                                        <p:tgtEl>
                                          <p:spTgt spid="31"/>
                                        </p:tgtEl>
                                        <p:attrNameLst>
                                          <p:attrName>ppt_h</p:attrName>
                                        </p:attrNameLst>
                                      </p:cBhvr>
                                      <p:tavLst>
                                        <p:tav tm="0">
                                          <p:val>
                                            <p:fltVal val="0"/>
                                          </p:val>
                                        </p:tav>
                                        <p:tav tm="100000">
                                          <p:val>
                                            <p:strVal val="#ppt_h"/>
                                          </p:val>
                                        </p:tav>
                                      </p:tavLst>
                                    </p:anim>
                                    <p:animEffect transition="in" filter="fade">
                                      <p:cBhvr>
                                        <p:cTn id="72" dur="500"/>
                                        <p:tgtEl>
                                          <p:spTgt spid="31"/>
                                        </p:tgtEl>
                                      </p:cBhvr>
                                    </p:animEffect>
                                  </p:childTnLst>
                                </p:cTn>
                              </p:par>
                              <p:par>
                                <p:cTn id="73" presetID="22" presetClass="entr" presetSubtype="1"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up)">
                                      <p:cBhvr>
                                        <p:cTn id="75" dur="500"/>
                                        <p:tgtEl>
                                          <p:spTgt spid="26"/>
                                        </p:tgtEl>
                                      </p:cBhvr>
                                    </p:animEffect>
                                  </p:childTnLst>
                                </p:cTn>
                              </p:par>
                            </p:childTnLst>
                          </p:cTn>
                        </p:par>
                        <p:par>
                          <p:cTn id="76" fill="hold">
                            <p:stCondLst>
                              <p:cond delay="7500"/>
                            </p:stCondLst>
                            <p:childTnLst>
                              <p:par>
                                <p:cTn id="77" presetID="22" presetClass="entr" presetSubtype="8"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childTnLst>
                          </p:cTn>
                        </p:par>
                        <p:par>
                          <p:cTn id="80" fill="hold">
                            <p:stCondLst>
                              <p:cond delay="8000"/>
                            </p:stCondLst>
                            <p:childTnLst>
                              <p:par>
                                <p:cTn id="81" presetID="10" presetClass="entr" presetSubtype="0" fill="hold" grpId="0" nodeType="after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par>
                          <p:cTn id="84" fill="hold">
                            <p:stCondLst>
                              <p:cond delay="8500"/>
                            </p:stCondLst>
                            <p:childTnLst>
                              <p:par>
                                <p:cTn id="85" presetID="10" presetClass="entr" presetSubtype="0" fill="hold" grpId="0" nodeType="after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childTnLst>
                          </p:cTn>
                        </p:par>
                        <p:par>
                          <p:cTn id="88" fill="hold">
                            <p:stCondLst>
                              <p:cond delay="9000"/>
                            </p:stCondLst>
                            <p:childTnLst>
                              <p:par>
                                <p:cTn id="89" presetID="53" presetClass="entr" presetSubtype="16"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p:cTn id="91" dur="500" fill="hold"/>
                                        <p:tgtEl>
                                          <p:spTgt spid="36"/>
                                        </p:tgtEl>
                                        <p:attrNameLst>
                                          <p:attrName>ppt_w</p:attrName>
                                        </p:attrNameLst>
                                      </p:cBhvr>
                                      <p:tavLst>
                                        <p:tav tm="0">
                                          <p:val>
                                            <p:fltVal val="0"/>
                                          </p:val>
                                        </p:tav>
                                        <p:tav tm="100000">
                                          <p:val>
                                            <p:strVal val="#ppt_w"/>
                                          </p:val>
                                        </p:tav>
                                      </p:tavLst>
                                    </p:anim>
                                    <p:anim calcmode="lin" valueType="num">
                                      <p:cBhvr>
                                        <p:cTn id="92" dur="500" fill="hold"/>
                                        <p:tgtEl>
                                          <p:spTgt spid="36"/>
                                        </p:tgtEl>
                                        <p:attrNameLst>
                                          <p:attrName>ppt_h</p:attrName>
                                        </p:attrNameLst>
                                      </p:cBhvr>
                                      <p:tavLst>
                                        <p:tav tm="0">
                                          <p:val>
                                            <p:fltVal val="0"/>
                                          </p:val>
                                        </p:tav>
                                        <p:tav tm="100000">
                                          <p:val>
                                            <p:strVal val="#ppt_h"/>
                                          </p:val>
                                        </p:tav>
                                      </p:tavLst>
                                    </p:anim>
                                    <p:animEffect transition="in" filter="fade">
                                      <p:cBhvr>
                                        <p:cTn id="93" dur="500"/>
                                        <p:tgtEl>
                                          <p:spTgt spid="36"/>
                                        </p:tgtEl>
                                      </p:cBhvr>
                                    </p:animEffect>
                                  </p:childTnLst>
                                </p:cTn>
                              </p:par>
                              <p:par>
                                <p:cTn id="94" presetID="22" presetClass="entr" presetSubtype="4" fill="hold"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wipe(down)">
                                      <p:cBhvr>
                                        <p:cTn id="96" dur="500"/>
                                        <p:tgtEl>
                                          <p:spTgt spid="27"/>
                                        </p:tgtEl>
                                      </p:cBhvr>
                                    </p:animEffect>
                                  </p:childTnLst>
                                </p:cTn>
                              </p:par>
                            </p:childTnLst>
                          </p:cTn>
                        </p:par>
                        <p:par>
                          <p:cTn id="97" fill="hold">
                            <p:stCondLst>
                              <p:cond delay="9500"/>
                            </p:stCondLst>
                            <p:childTnLst>
                              <p:par>
                                <p:cTn id="98" presetID="22" presetClass="entr" presetSubtype="8" fill="hold" grpId="0" nodeType="after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left)">
                                      <p:cBhvr>
                                        <p:cTn id="100" dur="500"/>
                                        <p:tgtEl>
                                          <p:spTgt spid="47"/>
                                        </p:tgtEl>
                                      </p:cBhvr>
                                    </p:animEffect>
                                  </p:childTnLst>
                                </p:cTn>
                              </p:par>
                            </p:childTnLst>
                          </p:cTn>
                        </p:par>
                        <p:par>
                          <p:cTn id="101" fill="hold">
                            <p:stCondLst>
                              <p:cond delay="10000"/>
                            </p:stCondLst>
                            <p:childTnLst>
                              <p:par>
                                <p:cTn id="102" presetID="10" presetClass="entr" presetSubtype="0" fill="hold" grpId="0" nodeType="after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500"/>
                                        <p:tgtEl>
                                          <p:spTgt spid="46"/>
                                        </p:tgtEl>
                                      </p:cBhvr>
                                    </p:animEffect>
                                  </p:childTnLst>
                                </p:cTn>
                              </p:par>
                            </p:childTnLst>
                          </p:cTn>
                        </p:par>
                        <p:par>
                          <p:cTn id="105" fill="hold">
                            <p:stCondLst>
                              <p:cond delay="10500"/>
                            </p:stCondLst>
                            <p:childTnLst>
                              <p:par>
                                <p:cTn id="106" presetID="10" presetClass="entr" presetSubtype="0" fill="hold" nodeType="afterEffect">
                                  <p:stCondLst>
                                    <p:cond delay="0"/>
                                  </p:stCondLst>
                                  <p:childTnLst>
                                    <p:set>
                                      <p:cBhvr>
                                        <p:cTn id="107" dur="1" fill="hold">
                                          <p:stCondLst>
                                            <p:cond delay="0"/>
                                          </p:stCondLst>
                                        </p:cTn>
                                        <p:tgtEl>
                                          <p:spTgt spid="57">
                                            <p:txEl>
                                              <p:pRg st="0" end="0"/>
                                            </p:txEl>
                                          </p:spTgt>
                                        </p:tgtEl>
                                        <p:attrNameLst>
                                          <p:attrName>style.visibility</p:attrName>
                                        </p:attrNameLst>
                                      </p:cBhvr>
                                      <p:to>
                                        <p:strVal val="visible"/>
                                      </p:to>
                                    </p:set>
                                    <p:animEffect transition="in" filter="fade">
                                      <p:cBhvr>
                                        <p:cTn id="108" dur="500"/>
                                        <p:tgtEl>
                                          <p:spTgt spid="57">
                                            <p:txEl>
                                              <p:pRg st="0" end="0"/>
                                            </p:txEl>
                                          </p:spTgt>
                                        </p:tgtEl>
                                      </p:cBhvr>
                                    </p:animEffect>
                                  </p:childTnLst>
                                </p:cTn>
                              </p:par>
                            </p:childTnLst>
                          </p:cTn>
                        </p:par>
                        <p:par>
                          <p:cTn id="109" fill="hold">
                            <p:stCondLst>
                              <p:cond delay="11000"/>
                            </p:stCondLst>
                            <p:childTnLst>
                              <p:par>
                                <p:cTn id="110" presetID="53" presetClass="entr" presetSubtype="16" fill="hold" nodeType="afterEffect">
                                  <p:stCondLst>
                                    <p:cond delay="0"/>
                                  </p:stCondLst>
                                  <p:childTnLst>
                                    <p:set>
                                      <p:cBhvr>
                                        <p:cTn id="111" dur="1" fill="hold">
                                          <p:stCondLst>
                                            <p:cond delay="0"/>
                                          </p:stCondLst>
                                        </p:cTn>
                                        <p:tgtEl>
                                          <p:spTgt spid="32"/>
                                        </p:tgtEl>
                                        <p:attrNameLst>
                                          <p:attrName>style.visibility</p:attrName>
                                        </p:attrNameLst>
                                      </p:cBhvr>
                                      <p:to>
                                        <p:strVal val="visible"/>
                                      </p:to>
                                    </p:set>
                                    <p:anim calcmode="lin" valueType="num">
                                      <p:cBhvr>
                                        <p:cTn id="112" dur="500" fill="hold"/>
                                        <p:tgtEl>
                                          <p:spTgt spid="32"/>
                                        </p:tgtEl>
                                        <p:attrNameLst>
                                          <p:attrName>ppt_w</p:attrName>
                                        </p:attrNameLst>
                                      </p:cBhvr>
                                      <p:tavLst>
                                        <p:tav tm="0">
                                          <p:val>
                                            <p:fltVal val="0"/>
                                          </p:val>
                                        </p:tav>
                                        <p:tav tm="100000">
                                          <p:val>
                                            <p:strVal val="#ppt_w"/>
                                          </p:val>
                                        </p:tav>
                                      </p:tavLst>
                                    </p:anim>
                                    <p:anim calcmode="lin" valueType="num">
                                      <p:cBhvr>
                                        <p:cTn id="113" dur="500" fill="hold"/>
                                        <p:tgtEl>
                                          <p:spTgt spid="32"/>
                                        </p:tgtEl>
                                        <p:attrNameLst>
                                          <p:attrName>ppt_h</p:attrName>
                                        </p:attrNameLst>
                                      </p:cBhvr>
                                      <p:tavLst>
                                        <p:tav tm="0">
                                          <p:val>
                                            <p:fltVal val="0"/>
                                          </p:val>
                                        </p:tav>
                                        <p:tav tm="100000">
                                          <p:val>
                                            <p:strVal val="#ppt_h"/>
                                          </p:val>
                                        </p:tav>
                                      </p:tavLst>
                                    </p:anim>
                                    <p:animEffect transition="in" filter="fade">
                                      <p:cBhvr>
                                        <p:cTn id="114" dur="500"/>
                                        <p:tgtEl>
                                          <p:spTgt spid="32"/>
                                        </p:tgtEl>
                                      </p:cBhvr>
                                    </p:animEffect>
                                  </p:childTnLst>
                                </p:cTn>
                              </p:par>
                              <p:par>
                                <p:cTn id="115" presetID="22" presetClass="entr" presetSubtype="1" fill="hold" nodeType="with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wipe(up)">
                                      <p:cBhvr>
                                        <p:cTn id="117" dur="500"/>
                                        <p:tgtEl>
                                          <p:spTgt spid="28"/>
                                        </p:tgtEl>
                                      </p:cBhvr>
                                    </p:animEffect>
                                  </p:childTnLst>
                                </p:cTn>
                              </p:par>
                            </p:childTnLst>
                          </p:cTn>
                        </p:par>
                        <p:par>
                          <p:cTn id="118" fill="hold">
                            <p:stCondLst>
                              <p:cond delay="11500"/>
                            </p:stCondLst>
                            <p:childTnLst>
                              <p:par>
                                <p:cTn id="119" presetID="22" presetClass="entr" presetSubtype="8" fill="hold" grpId="0" nodeType="afterEffect">
                                  <p:stCondLst>
                                    <p:cond delay="0"/>
                                  </p:stCondLst>
                                  <p:childTnLst>
                                    <p:set>
                                      <p:cBhvr>
                                        <p:cTn id="120" dur="1" fill="hold">
                                          <p:stCondLst>
                                            <p:cond delay="0"/>
                                          </p:stCondLst>
                                        </p:cTn>
                                        <p:tgtEl>
                                          <p:spTgt spid="51"/>
                                        </p:tgtEl>
                                        <p:attrNameLst>
                                          <p:attrName>style.visibility</p:attrName>
                                        </p:attrNameLst>
                                      </p:cBhvr>
                                      <p:to>
                                        <p:strVal val="visible"/>
                                      </p:to>
                                    </p:set>
                                    <p:animEffect transition="in" filter="wipe(left)">
                                      <p:cBhvr>
                                        <p:cTn id="121" dur="500"/>
                                        <p:tgtEl>
                                          <p:spTgt spid="51"/>
                                        </p:tgtEl>
                                      </p:cBhvr>
                                    </p:animEffect>
                                  </p:childTnLst>
                                </p:cTn>
                              </p:par>
                            </p:childTnLst>
                          </p:cTn>
                        </p:par>
                        <p:par>
                          <p:cTn id="122" fill="hold">
                            <p:stCondLst>
                              <p:cond delay="12000"/>
                            </p:stCondLst>
                            <p:childTnLst>
                              <p:par>
                                <p:cTn id="123" presetID="10" presetClass="entr" presetSubtype="0" fill="hold" grpId="0" nodeType="afterEffect">
                                  <p:stCondLst>
                                    <p:cond delay="0"/>
                                  </p:stCondLst>
                                  <p:childTnLst>
                                    <p:set>
                                      <p:cBhvr>
                                        <p:cTn id="124" dur="1" fill="hold">
                                          <p:stCondLst>
                                            <p:cond delay="0"/>
                                          </p:stCondLst>
                                        </p:cTn>
                                        <p:tgtEl>
                                          <p:spTgt spid="50"/>
                                        </p:tgtEl>
                                        <p:attrNameLst>
                                          <p:attrName>style.visibility</p:attrName>
                                        </p:attrNameLst>
                                      </p:cBhvr>
                                      <p:to>
                                        <p:strVal val="visible"/>
                                      </p:to>
                                    </p:set>
                                    <p:animEffect transition="in" filter="fade">
                                      <p:cBhvr>
                                        <p:cTn id="125" dur="500"/>
                                        <p:tgtEl>
                                          <p:spTgt spid="50"/>
                                        </p:tgtEl>
                                      </p:cBhvr>
                                    </p:animEffect>
                                  </p:childTnLst>
                                </p:cTn>
                              </p:par>
                            </p:childTnLst>
                          </p:cTn>
                        </p:par>
                        <p:par>
                          <p:cTn id="126" fill="hold">
                            <p:stCondLst>
                              <p:cond delay="12500"/>
                            </p:stCondLst>
                            <p:childTnLst>
                              <p:par>
                                <p:cTn id="127" presetID="10" presetClass="entr" presetSubtype="0" fill="hold" grpId="0" nodeType="after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500"/>
                                        <p:tgtEl>
                                          <p:spTgt spid="58"/>
                                        </p:tgtEl>
                                      </p:cBhvr>
                                    </p:animEffect>
                                  </p:childTnLst>
                                </p:cTn>
                              </p:par>
                            </p:childTnLst>
                          </p:cTn>
                        </p:par>
                        <p:par>
                          <p:cTn id="130" fill="hold">
                            <p:stCondLst>
                              <p:cond delay="13000"/>
                            </p:stCondLst>
                            <p:childTnLst>
                              <p:par>
                                <p:cTn id="131" presetID="53" presetClass="entr" presetSubtype="16" fill="hold" nodeType="afterEffect">
                                  <p:stCondLst>
                                    <p:cond delay="0"/>
                                  </p:stCondLst>
                                  <p:childTnLst>
                                    <p:set>
                                      <p:cBhvr>
                                        <p:cTn id="132" dur="1" fill="hold">
                                          <p:stCondLst>
                                            <p:cond delay="0"/>
                                          </p:stCondLst>
                                        </p:cTn>
                                        <p:tgtEl>
                                          <p:spTgt spid="39"/>
                                        </p:tgtEl>
                                        <p:attrNameLst>
                                          <p:attrName>style.visibility</p:attrName>
                                        </p:attrNameLst>
                                      </p:cBhvr>
                                      <p:to>
                                        <p:strVal val="visible"/>
                                      </p:to>
                                    </p:set>
                                    <p:anim calcmode="lin" valueType="num">
                                      <p:cBhvr>
                                        <p:cTn id="133" dur="500" fill="hold"/>
                                        <p:tgtEl>
                                          <p:spTgt spid="39"/>
                                        </p:tgtEl>
                                        <p:attrNameLst>
                                          <p:attrName>ppt_w</p:attrName>
                                        </p:attrNameLst>
                                      </p:cBhvr>
                                      <p:tavLst>
                                        <p:tav tm="0">
                                          <p:val>
                                            <p:fltVal val="0"/>
                                          </p:val>
                                        </p:tav>
                                        <p:tav tm="100000">
                                          <p:val>
                                            <p:strVal val="#ppt_w"/>
                                          </p:val>
                                        </p:tav>
                                      </p:tavLst>
                                    </p:anim>
                                    <p:anim calcmode="lin" valueType="num">
                                      <p:cBhvr>
                                        <p:cTn id="134" dur="500" fill="hold"/>
                                        <p:tgtEl>
                                          <p:spTgt spid="39"/>
                                        </p:tgtEl>
                                        <p:attrNameLst>
                                          <p:attrName>ppt_h</p:attrName>
                                        </p:attrNameLst>
                                      </p:cBhvr>
                                      <p:tavLst>
                                        <p:tav tm="0">
                                          <p:val>
                                            <p:fltVal val="0"/>
                                          </p:val>
                                        </p:tav>
                                        <p:tav tm="100000">
                                          <p:val>
                                            <p:strVal val="#ppt_h"/>
                                          </p:val>
                                        </p:tav>
                                      </p:tavLst>
                                    </p:anim>
                                    <p:animEffect transition="in" filter="fade">
                                      <p:cBhvr>
                                        <p:cTn id="135" dur="500"/>
                                        <p:tgtEl>
                                          <p:spTgt spid="39"/>
                                        </p:tgtEl>
                                      </p:cBhvr>
                                    </p:animEffect>
                                  </p:childTnLst>
                                </p:cTn>
                              </p:par>
                              <p:par>
                                <p:cTn id="136" presetID="22" presetClass="entr" presetSubtype="4" fill="hold" nodeType="with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wipe(down)">
                                      <p:cBhvr>
                                        <p:cTn id="138" dur="500"/>
                                        <p:tgtEl>
                                          <p:spTgt spid="29"/>
                                        </p:tgtEl>
                                      </p:cBhvr>
                                    </p:animEffect>
                                  </p:childTnLst>
                                </p:cTn>
                              </p:par>
                            </p:childTnLst>
                          </p:cTn>
                        </p:par>
                        <p:par>
                          <p:cTn id="139" fill="hold">
                            <p:stCondLst>
                              <p:cond delay="13500"/>
                            </p:stCondLst>
                            <p:childTnLst>
                              <p:par>
                                <p:cTn id="140" presetID="22" presetClass="entr" presetSubtype="8" fill="hold" grpId="0" nodeType="after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wipe(left)">
                                      <p:cBhvr>
                                        <p:cTn id="142" dur="500"/>
                                        <p:tgtEl>
                                          <p:spTgt spid="49"/>
                                        </p:tgtEl>
                                      </p:cBhvr>
                                    </p:animEffect>
                                  </p:childTnLst>
                                </p:cTn>
                              </p:par>
                            </p:childTnLst>
                          </p:cTn>
                        </p:par>
                        <p:par>
                          <p:cTn id="143" fill="hold">
                            <p:stCondLst>
                              <p:cond delay="14000"/>
                            </p:stCondLst>
                            <p:childTnLst>
                              <p:par>
                                <p:cTn id="144" presetID="10" presetClass="entr" presetSubtype="0" fill="hold" grpId="0" nodeType="after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fade">
                                      <p:cBhvr>
                                        <p:cTn id="146" dur="500"/>
                                        <p:tgtEl>
                                          <p:spTgt spid="48"/>
                                        </p:tgtEl>
                                      </p:cBhvr>
                                    </p:animEffect>
                                  </p:childTnLst>
                                </p:cTn>
                              </p:par>
                            </p:childTnLst>
                          </p:cTn>
                        </p:par>
                        <p:par>
                          <p:cTn id="147" fill="hold">
                            <p:stCondLst>
                              <p:cond delay="14500"/>
                            </p:stCondLst>
                            <p:childTnLst>
                              <p:par>
                                <p:cTn id="148" presetID="10" presetClass="entr" presetSubtype="0" fill="hold" grpId="0" nodeType="after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fade">
                                      <p:cBhvr>
                                        <p:cTn id="150" dur="500"/>
                                        <p:tgtEl>
                                          <p:spTgt spid="59"/>
                                        </p:tgtEl>
                                      </p:cBhvr>
                                    </p:animEffect>
                                  </p:childTnLst>
                                </p:cTn>
                              </p:par>
                            </p:childTnLst>
                          </p:cTn>
                        </p:par>
                        <p:par>
                          <p:cTn id="151" fill="hold">
                            <p:stCondLst>
                              <p:cond delay="15000"/>
                            </p:stCondLst>
                            <p:childTnLst>
                              <p:par>
                                <p:cTn id="152" presetID="53" presetClass="entr" presetSubtype="16" fill="hold" grpId="0" nodeType="afterEffect">
                                  <p:stCondLst>
                                    <p:cond delay="0"/>
                                  </p:stCondLst>
                                  <p:childTnLst>
                                    <p:set>
                                      <p:cBhvr>
                                        <p:cTn id="153" dur="1" fill="hold">
                                          <p:stCondLst>
                                            <p:cond delay="0"/>
                                          </p:stCondLst>
                                        </p:cTn>
                                        <p:tgtEl>
                                          <p:spTgt spid="38"/>
                                        </p:tgtEl>
                                        <p:attrNameLst>
                                          <p:attrName>style.visibility</p:attrName>
                                        </p:attrNameLst>
                                      </p:cBhvr>
                                      <p:to>
                                        <p:strVal val="visible"/>
                                      </p:to>
                                    </p:set>
                                    <p:anim calcmode="lin" valueType="num">
                                      <p:cBhvr>
                                        <p:cTn id="154" dur="500" fill="hold"/>
                                        <p:tgtEl>
                                          <p:spTgt spid="38"/>
                                        </p:tgtEl>
                                        <p:attrNameLst>
                                          <p:attrName>ppt_w</p:attrName>
                                        </p:attrNameLst>
                                      </p:cBhvr>
                                      <p:tavLst>
                                        <p:tav tm="0">
                                          <p:val>
                                            <p:fltVal val="0"/>
                                          </p:val>
                                        </p:tav>
                                        <p:tav tm="100000">
                                          <p:val>
                                            <p:strVal val="#ppt_w"/>
                                          </p:val>
                                        </p:tav>
                                      </p:tavLst>
                                    </p:anim>
                                    <p:anim calcmode="lin" valueType="num">
                                      <p:cBhvr>
                                        <p:cTn id="155" dur="500" fill="hold"/>
                                        <p:tgtEl>
                                          <p:spTgt spid="38"/>
                                        </p:tgtEl>
                                        <p:attrNameLst>
                                          <p:attrName>ppt_h</p:attrName>
                                        </p:attrNameLst>
                                      </p:cBhvr>
                                      <p:tavLst>
                                        <p:tav tm="0">
                                          <p:val>
                                            <p:fltVal val="0"/>
                                          </p:val>
                                        </p:tav>
                                        <p:tav tm="100000">
                                          <p:val>
                                            <p:strVal val="#ppt_h"/>
                                          </p:val>
                                        </p:tav>
                                      </p:tavLst>
                                    </p:anim>
                                    <p:animEffect transition="in" filter="fade">
                                      <p:cBhvr>
                                        <p:cTn id="156" dur="500"/>
                                        <p:tgtEl>
                                          <p:spTgt spid="38"/>
                                        </p:tgtEl>
                                      </p:cBhvr>
                                    </p:animEffect>
                                  </p:childTnLst>
                                </p:cTn>
                              </p:par>
                              <p:par>
                                <p:cTn id="157" presetID="22" presetClass="entr" presetSubtype="1" fill="hold" nodeType="withEffect">
                                  <p:stCondLst>
                                    <p:cond delay="0"/>
                                  </p:stCondLst>
                                  <p:childTnLst>
                                    <p:set>
                                      <p:cBhvr>
                                        <p:cTn id="158" dur="1" fill="hold">
                                          <p:stCondLst>
                                            <p:cond delay="0"/>
                                          </p:stCondLst>
                                        </p:cTn>
                                        <p:tgtEl>
                                          <p:spTgt spid="30"/>
                                        </p:tgtEl>
                                        <p:attrNameLst>
                                          <p:attrName>style.visibility</p:attrName>
                                        </p:attrNameLst>
                                      </p:cBhvr>
                                      <p:to>
                                        <p:strVal val="visible"/>
                                      </p:to>
                                    </p:set>
                                    <p:animEffect transition="in" filter="wipe(up)">
                                      <p:cBhvr>
                                        <p:cTn id="159" dur="500"/>
                                        <p:tgtEl>
                                          <p:spTgt spid="30"/>
                                        </p:tgtEl>
                                      </p:cBhvr>
                                    </p:animEffect>
                                  </p:childTnLst>
                                </p:cTn>
                              </p:par>
                            </p:childTnLst>
                          </p:cTn>
                        </p:par>
                        <p:par>
                          <p:cTn id="160" fill="hold">
                            <p:stCondLst>
                              <p:cond delay="15500"/>
                            </p:stCondLst>
                            <p:childTnLst>
                              <p:par>
                                <p:cTn id="161" presetID="22" presetClass="entr" presetSubtype="8" fill="hold" grpId="0" nodeType="afterEffect">
                                  <p:stCondLst>
                                    <p:cond delay="0"/>
                                  </p:stCondLst>
                                  <p:childTnLst>
                                    <p:set>
                                      <p:cBhvr>
                                        <p:cTn id="162" dur="1" fill="hold">
                                          <p:stCondLst>
                                            <p:cond delay="0"/>
                                          </p:stCondLst>
                                        </p:cTn>
                                        <p:tgtEl>
                                          <p:spTgt spid="53"/>
                                        </p:tgtEl>
                                        <p:attrNameLst>
                                          <p:attrName>style.visibility</p:attrName>
                                        </p:attrNameLst>
                                      </p:cBhvr>
                                      <p:to>
                                        <p:strVal val="visible"/>
                                      </p:to>
                                    </p:set>
                                    <p:animEffect transition="in" filter="wipe(left)">
                                      <p:cBhvr>
                                        <p:cTn id="163" dur="500"/>
                                        <p:tgtEl>
                                          <p:spTgt spid="53"/>
                                        </p:tgtEl>
                                      </p:cBhvr>
                                    </p:animEffect>
                                  </p:childTnLst>
                                </p:cTn>
                              </p:par>
                            </p:childTnLst>
                          </p:cTn>
                        </p:par>
                        <p:par>
                          <p:cTn id="164" fill="hold">
                            <p:stCondLst>
                              <p:cond delay="16000"/>
                            </p:stCondLst>
                            <p:childTnLst>
                              <p:par>
                                <p:cTn id="165" presetID="10" presetClass="entr" presetSubtype="0" fill="hold" grpId="0" nodeType="afterEffect">
                                  <p:stCondLst>
                                    <p:cond delay="0"/>
                                  </p:stCondLst>
                                  <p:childTnLst>
                                    <p:set>
                                      <p:cBhvr>
                                        <p:cTn id="166" dur="1" fill="hold">
                                          <p:stCondLst>
                                            <p:cond delay="0"/>
                                          </p:stCondLst>
                                        </p:cTn>
                                        <p:tgtEl>
                                          <p:spTgt spid="52"/>
                                        </p:tgtEl>
                                        <p:attrNameLst>
                                          <p:attrName>style.visibility</p:attrName>
                                        </p:attrNameLst>
                                      </p:cBhvr>
                                      <p:to>
                                        <p:strVal val="visible"/>
                                      </p:to>
                                    </p:set>
                                    <p:animEffect transition="in" filter="fade">
                                      <p:cBhvr>
                                        <p:cTn id="16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1" grpId="0" animBg="1"/>
      <p:bldP spid="36" grpId="0" animBg="1"/>
      <p:bldP spid="37" grpId="0" animBg="1"/>
      <p:bldP spid="38"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8" grpId="0"/>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421901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96082" y="292100"/>
            <a:ext cx="599329" cy="599329"/>
            <a:chOff x="296082" y="292100"/>
            <a:chExt cx="599329" cy="599329"/>
          </a:xfrm>
        </p:grpSpPr>
        <p:sp>
          <p:nvSpPr>
            <p:cNvPr id="5" name="椭圆 4"/>
            <p:cNvSpPr/>
            <p:nvPr/>
          </p:nvSpPr>
          <p:spPr>
            <a:xfrm>
              <a:off x="296082" y="292100"/>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429458" y="441640"/>
              <a:ext cx="340536" cy="324644"/>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rgbClr val="00928B"/>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7" name="Rectangle 1"/>
          <p:cNvSpPr/>
          <p:nvPr/>
        </p:nvSpPr>
        <p:spPr>
          <a:xfrm>
            <a:off x="3383280" y="1317550"/>
            <a:ext cx="5017770" cy="238527"/>
          </a:xfrm>
          <a:prstGeom prst="rect">
            <a:avLst/>
          </a:prstGeom>
        </p:spPr>
        <p:txBody>
          <a:bodyPr wrap="square" lIns="68580" tIns="34290" rIns="68580" bIns="34290">
            <a:spAutoFit/>
          </a:bodyPr>
          <a:lstStyle/>
          <a:p>
            <a:pPr algn="ctr"/>
            <a:r>
              <a:rPr lang="zh-CN" altLang="en-US" sz="1050" dirty="0">
                <a:solidFill>
                  <a:schemeClr val="bg1">
                    <a:lumMod val="50000"/>
                  </a:schemeClr>
                </a:solidFill>
                <a:cs typeface="+mn-ea"/>
                <a:sym typeface="+mn-lt"/>
              </a:rPr>
              <a:t> </a:t>
            </a:r>
            <a:r>
              <a:rPr lang="en-US" altLang="zh-CN" sz="1100" dirty="0">
                <a:solidFill>
                  <a:schemeClr val="bg1">
                    <a:lumMod val="50000"/>
                  </a:schemeClr>
                </a:solidFill>
                <a:cs typeface="+mn-ea"/>
                <a:sym typeface="+mn-lt"/>
              </a:rPr>
              <a:t>Click here to add content that matches the title.</a:t>
            </a:r>
            <a:endParaRPr lang="zh-CN" altLang="en-US" sz="1100" dirty="0">
              <a:solidFill>
                <a:srgbClr val="8C99A8"/>
              </a:solidFill>
              <a:cs typeface="+mn-ea"/>
              <a:sym typeface="+mn-lt"/>
            </a:endParaRPr>
          </a:p>
        </p:txBody>
      </p:sp>
      <p:sp>
        <p:nvSpPr>
          <p:cNvPr id="8" name="Rectangle 25"/>
          <p:cNvSpPr/>
          <p:nvPr/>
        </p:nvSpPr>
        <p:spPr>
          <a:xfrm>
            <a:off x="3383280" y="2234896"/>
            <a:ext cx="5017770" cy="238527"/>
          </a:xfrm>
          <a:prstGeom prst="rect">
            <a:avLst/>
          </a:prstGeom>
        </p:spPr>
        <p:txBody>
          <a:bodyPr wrap="square" lIns="68580" tIns="34290" rIns="68580" bIns="34290">
            <a:spAutoFit/>
          </a:bodyPr>
          <a:lstStyle/>
          <a:p>
            <a:pPr algn="ctr"/>
            <a:r>
              <a:rPr lang="zh-CN" altLang="en-US" sz="1050" dirty="0">
                <a:solidFill>
                  <a:schemeClr val="bg1">
                    <a:lumMod val="50000"/>
                  </a:schemeClr>
                </a:solidFill>
                <a:cs typeface="+mn-ea"/>
                <a:sym typeface="+mn-lt"/>
              </a:rPr>
              <a:t> </a:t>
            </a:r>
            <a:r>
              <a:rPr lang="en-US" altLang="zh-CN" sz="1100" dirty="0">
                <a:solidFill>
                  <a:schemeClr val="bg1">
                    <a:lumMod val="50000"/>
                  </a:schemeClr>
                </a:solidFill>
                <a:cs typeface="+mn-ea"/>
                <a:sym typeface="+mn-lt"/>
              </a:rPr>
              <a:t>Click here to add content that matches the title.</a:t>
            </a:r>
            <a:endParaRPr lang="zh-CN" altLang="en-US" sz="1100" dirty="0">
              <a:solidFill>
                <a:srgbClr val="8C99A8"/>
              </a:solidFill>
              <a:cs typeface="+mn-ea"/>
              <a:sym typeface="+mn-lt"/>
            </a:endParaRPr>
          </a:p>
        </p:txBody>
      </p:sp>
      <p:sp>
        <p:nvSpPr>
          <p:cNvPr id="9" name="Rectangle 28"/>
          <p:cNvSpPr/>
          <p:nvPr/>
        </p:nvSpPr>
        <p:spPr>
          <a:xfrm>
            <a:off x="3383280" y="3174971"/>
            <a:ext cx="5017770" cy="238527"/>
          </a:xfrm>
          <a:prstGeom prst="rect">
            <a:avLst/>
          </a:prstGeom>
        </p:spPr>
        <p:txBody>
          <a:bodyPr wrap="square" lIns="68580" tIns="34290" rIns="68580" bIns="34290">
            <a:spAutoFit/>
          </a:bodyPr>
          <a:lstStyle/>
          <a:p>
            <a:pPr algn="ctr"/>
            <a:r>
              <a:rPr lang="zh-CN" altLang="en-US" sz="1050" dirty="0">
                <a:solidFill>
                  <a:schemeClr val="bg1">
                    <a:lumMod val="50000"/>
                  </a:schemeClr>
                </a:solidFill>
                <a:cs typeface="+mn-ea"/>
                <a:sym typeface="+mn-lt"/>
              </a:rPr>
              <a:t> </a:t>
            </a:r>
            <a:r>
              <a:rPr lang="en-US" altLang="zh-CN" sz="1100" dirty="0">
                <a:solidFill>
                  <a:schemeClr val="bg1">
                    <a:lumMod val="50000"/>
                  </a:schemeClr>
                </a:solidFill>
                <a:cs typeface="+mn-ea"/>
                <a:sym typeface="+mn-lt"/>
              </a:rPr>
              <a:t>Click here to add content that matches the title.</a:t>
            </a:r>
            <a:endParaRPr lang="zh-CN" altLang="en-US" sz="1100" dirty="0">
              <a:solidFill>
                <a:srgbClr val="8C99A8"/>
              </a:solidFill>
              <a:cs typeface="+mn-ea"/>
              <a:sym typeface="+mn-lt"/>
            </a:endParaRPr>
          </a:p>
        </p:txBody>
      </p:sp>
      <p:sp>
        <p:nvSpPr>
          <p:cNvPr id="10" name="Rectangle 31"/>
          <p:cNvSpPr/>
          <p:nvPr/>
        </p:nvSpPr>
        <p:spPr>
          <a:xfrm>
            <a:off x="3383280" y="4092317"/>
            <a:ext cx="5017770" cy="238527"/>
          </a:xfrm>
          <a:prstGeom prst="rect">
            <a:avLst/>
          </a:prstGeom>
        </p:spPr>
        <p:txBody>
          <a:bodyPr wrap="square" lIns="68580" tIns="34290" rIns="68580" bIns="34290">
            <a:spAutoFit/>
          </a:bodyPr>
          <a:lstStyle/>
          <a:p>
            <a:pPr algn="ctr"/>
            <a:r>
              <a:rPr lang="zh-CN" altLang="en-US" sz="1050" dirty="0">
                <a:solidFill>
                  <a:schemeClr val="bg1">
                    <a:lumMod val="50000"/>
                  </a:schemeClr>
                </a:solidFill>
                <a:cs typeface="+mn-ea"/>
                <a:sym typeface="+mn-lt"/>
              </a:rPr>
              <a:t> </a:t>
            </a:r>
            <a:r>
              <a:rPr lang="en-US" altLang="zh-CN" sz="1100" dirty="0">
                <a:solidFill>
                  <a:schemeClr val="bg1">
                    <a:lumMod val="50000"/>
                  </a:schemeClr>
                </a:solidFill>
                <a:cs typeface="+mn-ea"/>
                <a:sym typeface="+mn-lt"/>
              </a:rPr>
              <a:t>Click here to add content that matches the title.</a:t>
            </a:r>
            <a:endParaRPr lang="zh-CN" altLang="en-US" sz="1100" dirty="0">
              <a:solidFill>
                <a:srgbClr val="8C99A8"/>
              </a:solidFill>
              <a:cs typeface="+mn-ea"/>
              <a:sym typeface="+mn-lt"/>
            </a:endParaRPr>
          </a:p>
        </p:txBody>
      </p:sp>
      <p:grpSp>
        <p:nvGrpSpPr>
          <p:cNvPr id="11" name="Group 2"/>
          <p:cNvGrpSpPr/>
          <p:nvPr/>
        </p:nvGrpSpPr>
        <p:grpSpPr>
          <a:xfrm>
            <a:off x="2383" y="1193062"/>
            <a:ext cx="3268398" cy="827408"/>
            <a:chOff x="3177" y="1590748"/>
            <a:chExt cx="4357864" cy="1103211"/>
          </a:xfrm>
        </p:grpSpPr>
        <p:sp>
          <p:nvSpPr>
            <p:cNvPr id="12" name="Freeform 38"/>
            <p:cNvSpPr/>
            <p:nvPr/>
          </p:nvSpPr>
          <p:spPr bwMode="auto">
            <a:xfrm>
              <a:off x="1972429" y="1591567"/>
              <a:ext cx="392132" cy="1101573"/>
            </a:xfrm>
            <a:custGeom>
              <a:avLst/>
              <a:gdLst>
                <a:gd name="connsiteX0" fmla="*/ 0 w 392132"/>
                <a:gd name="connsiteY0" fmla="*/ 0 h 1101573"/>
                <a:gd name="connsiteX1" fmla="*/ 4305 w 392132"/>
                <a:gd name="connsiteY1" fmla="*/ 1856 h 1101573"/>
                <a:gd name="connsiteX2" fmla="*/ 325443 w 392132"/>
                <a:gd name="connsiteY2" fmla="*/ 140235 h 1101573"/>
                <a:gd name="connsiteX3" fmla="*/ 392132 w 392132"/>
                <a:gd name="connsiteY3" fmla="*/ 168972 h 1101573"/>
                <a:gd name="connsiteX4" fmla="*/ 392132 w 392132"/>
                <a:gd name="connsiteY4" fmla="*/ 932602 h 1101573"/>
                <a:gd name="connsiteX5" fmla="*/ 389166 w 392132"/>
                <a:gd name="connsiteY5" fmla="*/ 933880 h 1101573"/>
                <a:gd name="connsiteX6" fmla="*/ 68028 w 392132"/>
                <a:gd name="connsiteY6" fmla="*/ 1072259 h 1101573"/>
                <a:gd name="connsiteX7" fmla="*/ 0 w 392132"/>
                <a:gd name="connsiteY7" fmla="*/ 1101573 h 1101573"/>
                <a:gd name="connsiteX8" fmla="*/ 0 w 392132"/>
                <a:gd name="connsiteY8" fmla="*/ 0 h 110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132" h="1101573">
                  <a:moveTo>
                    <a:pt x="0" y="0"/>
                  </a:moveTo>
                  <a:lnTo>
                    <a:pt x="4305" y="1856"/>
                  </a:lnTo>
                  <a:cubicBezTo>
                    <a:pt x="21376" y="9212"/>
                    <a:pt x="85390" y="36795"/>
                    <a:pt x="325443" y="140235"/>
                  </a:cubicBezTo>
                  <a:lnTo>
                    <a:pt x="392132" y="168972"/>
                  </a:lnTo>
                  <a:lnTo>
                    <a:pt x="392132" y="932602"/>
                  </a:lnTo>
                  <a:lnTo>
                    <a:pt x="389166" y="933880"/>
                  </a:lnTo>
                  <a:cubicBezTo>
                    <a:pt x="372095" y="941236"/>
                    <a:pt x="308081" y="968819"/>
                    <a:pt x="68028" y="1072259"/>
                  </a:cubicBezTo>
                  <a:lnTo>
                    <a:pt x="0" y="1101573"/>
                  </a:lnTo>
                  <a:lnTo>
                    <a:pt x="0" y="0"/>
                  </a:lnTo>
                  <a:close/>
                </a:path>
              </a:pathLst>
            </a:custGeom>
            <a:solidFill>
              <a:srgbClr val="008080"/>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13" name="Freeform 33"/>
            <p:cNvSpPr/>
            <p:nvPr/>
          </p:nvSpPr>
          <p:spPr bwMode="auto">
            <a:xfrm>
              <a:off x="3177" y="1590748"/>
              <a:ext cx="1969253" cy="1103211"/>
            </a:xfrm>
            <a:custGeom>
              <a:avLst/>
              <a:gdLst>
                <a:gd name="connsiteX0" fmla="*/ 162713 w 1969253"/>
                <a:gd name="connsiteY0" fmla="*/ 0 h 1103211"/>
                <a:gd name="connsiteX1" fmla="*/ 1967351 w 1969253"/>
                <a:gd name="connsiteY1" fmla="*/ 0 h 1103211"/>
                <a:gd name="connsiteX2" fmla="*/ 1968127 w 1969253"/>
                <a:gd name="connsiteY2" fmla="*/ 334 h 1103211"/>
                <a:gd name="connsiteX3" fmla="*/ 1969253 w 1969253"/>
                <a:gd name="connsiteY3" fmla="*/ 819 h 1103211"/>
                <a:gd name="connsiteX4" fmla="*/ 1969253 w 1969253"/>
                <a:gd name="connsiteY4" fmla="*/ 1102392 h 1103211"/>
                <a:gd name="connsiteX5" fmla="*/ 1967351 w 1969253"/>
                <a:gd name="connsiteY5" fmla="*/ 1103211 h 1103211"/>
                <a:gd name="connsiteX6" fmla="*/ 162713 w 1969253"/>
                <a:gd name="connsiteY6" fmla="*/ 1103211 h 1103211"/>
                <a:gd name="connsiteX7" fmla="*/ 0 w 1969253"/>
                <a:gd name="connsiteY7" fmla="*/ 936250 h 1103211"/>
                <a:gd name="connsiteX8" fmla="*/ 0 w 1969253"/>
                <a:gd name="connsiteY8" fmla="*/ 166961 h 1103211"/>
                <a:gd name="connsiteX9" fmla="*/ 162713 w 1969253"/>
                <a:gd name="connsiteY9" fmla="*/ 0 h 110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253" h="1103211">
                  <a:moveTo>
                    <a:pt x="162713" y="0"/>
                  </a:moveTo>
                  <a:cubicBezTo>
                    <a:pt x="162713" y="0"/>
                    <a:pt x="162713" y="0"/>
                    <a:pt x="1967351" y="0"/>
                  </a:cubicBezTo>
                  <a:cubicBezTo>
                    <a:pt x="1967351" y="0"/>
                    <a:pt x="1967351" y="0"/>
                    <a:pt x="1968127" y="334"/>
                  </a:cubicBezTo>
                  <a:lnTo>
                    <a:pt x="1969253" y="819"/>
                  </a:lnTo>
                  <a:lnTo>
                    <a:pt x="1969253" y="1102392"/>
                  </a:lnTo>
                  <a:lnTo>
                    <a:pt x="1967351" y="1103211"/>
                  </a:lnTo>
                  <a:cubicBezTo>
                    <a:pt x="1967351" y="1103211"/>
                    <a:pt x="1967351" y="1103211"/>
                    <a:pt x="162713" y="1103211"/>
                  </a:cubicBezTo>
                  <a:cubicBezTo>
                    <a:pt x="71847" y="1103211"/>
                    <a:pt x="0" y="1029241"/>
                    <a:pt x="0" y="936250"/>
                  </a:cubicBezTo>
                  <a:cubicBezTo>
                    <a:pt x="0" y="936250"/>
                    <a:pt x="0" y="936250"/>
                    <a:pt x="0" y="166961"/>
                  </a:cubicBezTo>
                  <a:cubicBezTo>
                    <a:pt x="0" y="73970"/>
                    <a:pt x="71847" y="0"/>
                    <a:pt x="162713" y="0"/>
                  </a:cubicBezTo>
                  <a:close/>
                </a:path>
              </a:pathLst>
            </a:custGeom>
            <a:solidFill>
              <a:srgbClr val="009999"/>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14" name="Freeform 32"/>
            <p:cNvSpPr/>
            <p:nvPr/>
          </p:nvSpPr>
          <p:spPr bwMode="auto">
            <a:xfrm>
              <a:off x="2364562" y="1760539"/>
              <a:ext cx="1996479" cy="763630"/>
            </a:xfrm>
            <a:custGeom>
              <a:avLst/>
              <a:gdLst>
                <a:gd name="connsiteX0" fmla="*/ 0 w 1996479"/>
                <a:gd name="connsiteY0" fmla="*/ 0 h 763630"/>
                <a:gd name="connsiteX1" fmla="*/ 3241 w 1996479"/>
                <a:gd name="connsiteY1" fmla="*/ 1396 h 763630"/>
                <a:gd name="connsiteX2" fmla="*/ 1685316 w 1996479"/>
                <a:gd name="connsiteY2" fmla="*/ 1396 h 763630"/>
                <a:gd name="connsiteX3" fmla="*/ 1685316 w 1996479"/>
                <a:gd name="connsiteY3" fmla="*/ 2751 h 763630"/>
                <a:gd name="connsiteX4" fmla="*/ 1685316 w 1996479"/>
                <a:gd name="connsiteY4" fmla="*/ 4527 h 763630"/>
                <a:gd name="connsiteX5" fmla="*/ 1691451 w 1996479"/>
                <a:gd name="connsiteY5" fmla="*/ 7732 h 763630"/>
                <a:gd name="connsiteX6" fmla="*/ 1799688 w 1996479"/>
                <a:gd name="connsiteY6" fmla="*/ 686644 h 763630"/>
                <a:gd name="connsiteX7" fmla="*/ 1685316 w 1996479"/>
                <a:gd name="connsiteY7" fmla="*/ 761338 h 763630"/>
                <a:gd name="connsiteX8" fmla="*/ 1685316 w 1996479"/>
                <a:gd name="connsiteY8" fmla="*/ 762233 h 763630"/>
                <a:gd name="connsiteX9" fmla="*/ 1683945 w 1996479"/>
                <a:gd name="connsiteY9" fmla="*/ 762233 h 763630"/>
                <a:gd name="connsiteX10" fmla="*/ 1683720 w 1996479"/>
                <a:gd name="connsiteY10" fmla="*/ 762380 h 763630"/>
                <a:gd name="connsiteX11" fmla="*/ 1683720 w 1996479"/>
                <a:gd name="connsiteY11" fmla="*/ 762233 h 763630"/>
                <a:gd name="connsiteX12" fmla="*/ 1682030 w 1996479"/>
                <a:gd name="connsiteY12" fmla="*/ 762233 h 763630"/>
                <a:gd name="connsiteX13" fmla="*/ 3241 w 1996479"/>
                <a:gd name="connsiteY13" fmla="*/ 762233 h 763630"/>
                <a:gd name="connsiteX14" fmla="*/ 2465 w 1996479"/>
                <a:gd name="connsiteY14" fmla="*/ 762567 h 763630"/>
                <a:gd name="connsiteX15" fmla="*/ 0 w 1996479"/>
                <a:gd name="connsiteY15" fmla="*/ 763630 h 763630"/>
                <a:gd name="connsiteX16" fmla="*/ 0 w 1996479"/>
                <a:gd name="connsiteY16" fmla="*/ 0 h 76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6479" h="763630">
                  <a:moveTo>
                    <a:pt x="0" y="0"/>
                  </a:moveTo>
                  <a:lnTo>
                    <a:pt x="3241" y="1396"/>
                  </a:lnTo>
                  <a:cubicBezTo>
                    <a:pt x="3241" y="1396"/>
                    <a:pt x="3241" y="1396"/>
                    <a:pt x="1685316" y="1396"/>
                  </a:cubicBezTo>
                  <a:cubicBezTo>
                    <a:pt x="1685316" y="1396"/>
                    <a:pt x="1685316" y="1396"/>
                    <a:pt x="1685316" y="2751"/>
                  </a:cubicBezTo>
                  <a:lnTo>
                    <a:pt x="1685316" y="4527"/>
                  </a:lnTo>
                  <a:lnTo>
                    <a:pt x="1691451" y="7732"/>
                  </a:lnTo>
                  <a:cubicBezTo>
                    <a:pt x="1761203" y="45099"/>
                    <a:pt x="2268712" y="337000"/>
                    <a:pt x="1799688" y="686644"/>
                  </a:cubicBezTo>
                  <a:lnTo>
                    <a:pt x="1685316" y="761338"/>
                  </a:lnTo>
                  <a:lnTo>
                    <a:pt x="1685316" y="762233"/>
                  </a:lnTo>
                  <a:lnTo>
                    <a:pt x="1683945" y="762233"/>
                  </a:lnTo>
                  <a:lnTo>
                    <a:pt x="1683720" y="762380"/>
                  </a:lnTo>
                  <a:lnTo>
                    <a:pt x="1683720" y="762233"/>
                  </a:lnTo>
                  <a:lnTo>
                    <a:pt x="1682030" y="762233"/>
                  </a:lnTo>
                  <a:cubicBezTo>
                    <a:pt x="1659033" y="762233"/>
                    <a:pt x="1475056" y="762233"/>
                    <a:pt x="3241" y="762233"/>
                  </a:cubicBezTo>
                  <a:cubicBezTo>
                    <a:pt x="3241" y="762233"/>
                    <a:pt x="3241" y="762233"/>
                    <a:pt x="2465" y="762567"/>
                  </a:cubicBezTo>
                  <a:lnTo>
                    <a:pt x="0" y="763630"/>
                  </a:lnTo>
                  <a:lnTo>
                    <a:pt x="0" y="0"/>
                  </a:lnTo>
                  <a:close/>
                </a:path>
              </a:pathLst>
            </a:custGeom>
            <a:solidFill>
              <a:srgbClr val="009999"/>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15" name="TextBox 39"/>
            <p:cNvSpPr txBox="1"/>
            <p:nvPr/>
          </p:nvSpPr>
          <p:spPr>
            <a:xfrm>
              <a:off x="887474" y="1928769"/>
              <a:ext cx="1490152" cy="369332"/>
            </a:xfrm>
            <a:prstGeom prst="rect">
              <a:avLst/>
            </a:prstGeom>
            <a:noFill/>
          </p:spPr>
          <p:txBody>
            <a:bodyPr wrap="none" rtlCol="0">
              <a:spAutoFit/>
            </a:bodyPr>
            <a:lstStyle/>
            <a:p>
              <a:r>
                <a:rPr lang="en-US" altLang="zh-CN" sz="1200" b="1" dirty="0">
                  <a:solidFill>
                    <a:schemeClr val="bg1"/>
                  </a:solidFill>
                  <a:cs typeface="+mn-ea"/>
                  <a:sym typeface="+mn-lt"/>
                </a:rPr>
                <a:t>Add title text</a:t>
              </a:r>
              <a:endParaRPr lang="id-ID" sz="1200" b="1" dirty="0">
                <a:solidFill>
                  <a:schemeClr val="bg1"/>
                </a:solidFill>
                <a:cs typeface="+mn-ea"/>
                <a:sym typeface="+mn-lt"/>
              </a:endParaRPr>
            </a:p>
          </p:txBody>
        </p:sp>
        <p:sp>
          <p:nvSpPr>
            <p:cNvPr id="16" name="Freeform 538"/>
            <p:cNvSpPr>
              <a:spLocks noChangeArrowheads="1"/>
            </p:cNvSpPr>
            <p:nvPr/>
          </p:nvSpPr>
          <p:spPr bwMode="auto">
            <a:xfrm>
              <a:off x="521701" y="1969965"/>
              <a:ext cx="389823" cy="344775"/>
            </a:xfrm>
            <a:custGeom>
              <a:avLst/>
              <a:gdLst>
                <a:gd name="T0" fmla="*/ 1029 w 1255"/>
                <a:gd name="T1" fmla="*/ 75 h 1113"/>
                <a:gd name="T2" fmla="*/ 75 w 1255"/>
                <a:gd name="T3" fmla="*/ 0 h 1113"/>
                <a:gd name="T4" fmla="*/ 0 w 1255"/>
                <a:gd name="T5" fmla="*/ 953 h 1113"/>
                <a:gd name="T6" fmla="*/ 644 w 1255"/>
                <a:gd name="T7" fmla="*/ 1029 h 1113"/>
                <a:gd name="T8" fmla="*/ 1254 w 1255"/>
                <a:gd name="T9" fmla="*/ 736 h 1113"/>
                <a:gd name="T10" fmla="*/ 335 w 1255"/>
                <a:gd name="T11" fmla="*/ 75 h 1113"/>
                <a:gd name="T12" fmla="*/ 694 w 1255"/>
                <a:gd name="T13" fmla="*/ 167 h 1113"/>
                <a:gd name="T14" fmla="*/ 335 w 1255"/>
                <a:gd name="T15" fmla="*/ 75 h 1113"/>
                <a:gd name="T16" fmla="*/ 937 w 1255"/>
                <a:gd name="T17" fmla="*/ 251 h 1113"/>
                <a:gd name="T18" fmla="*/ 878 w 1255"/>
                <a:gd name="T19" fmla="*/ 368 h 1113"/>
                <a:gd name="T20" fmla="*/ 661 w 1255"/>
                <a:gd name="T21" fmla="*/ 385 h 1113"/>
                <a:gd name="T22" fmla="*/ 552 w 1255"/>
                <a:gd name="T23" fmla="*/ 494 h 1113"/>
                <a:gd name="T24" fmla="*/ 510 w 1255"/>
                <a:gd name="T25" fmla="*/ 736 h 1113"/>
                <a:gd name="T26" fmla="*/ 92 w 1255"/>
                <a:gd name="T27" fmla="*/ 920 h 1113"/>
                <a:gd name="T28" fmla="*/ 845 w 1255"/>
                <a:gd name="T29" fmla="*/ 435 h 1113"/>
                <a:gd name="T30" fmla="*/ 911 w 1255"/>
                <a:gd name="T31" fmla="*/ 435 h 1113"/>
                <a:gd name="T32" fmla="*/ 845 w 1255"/>
                <a:gd name="T33" fmla="*/ 435 h 1113"/>
                <a:gd name="T34" fmla="*/ 577 w 1255"/>
                <a:gd name="T35" fmla="*/ 769 h 1113"/>
                <a:gd name="T36" fmla="*/ 577 w 1255"/>
                <a:gd name="T37" fmla="*/ 703 h 1113"/>
                <a:gd name="T38" fmla="*/ 878 w 1255"/>
                <a:gd name="T39" fmla="*/ 1079 h 1113"/>
                <a:gd name="T40" fmla="*/ 878 w 1255"/>
                <a:gd name="T41" fmla="*/ 1004 h 1113"/>
                <a:gd name="T42" fmla="*/ 878 w 1255"/>
                <a:gd name="T43" fmla="*/ 1079 h 1113"/>
                <a:gd name="T44" fmla="*/ 945 w 1255"/>
                <a:gd name="T45" fmla="*/ 728 h 1113"/>
                <a:gd name="T46" fmla="*/ 878 w 1255"/>
                <a:gd name="T47" fmla="*/ 803 h 1113"/>
                <a:gd name="T48" fmla="*/ 661 w 1255"/>
                <a:gd name="T49" fmla="*/ 627 h 1113"/>
                <a:gd name="T50" fmla="*/ 694 w 1255"/>
                <a:gd name="T51" fmla="*/ 585 h 1113"/>
                <a:gd name="T52" fmla="*/ 878 w 1255"/>
                <a:gd name="T53" fmla="*/ 669 h 1113"/>
                <a:gd name="T54" fmla="*/ 1045 w 1255"/>
                <a:gd name="T55" fmla="*/ 544 h 1113"/>
                <a:gd name="T56" fmla="*/ 1087 w 1255"/>
                <a:gd name="T57" fmla="*/ 585 h 1113"/>
                <a:gd name="T58" fmla="*/ 1146 w 1255"/>
                <a:gd name="T59" fmla="*/ 736 h 1113"/>
                <a:gd name="T60" fmla="*/ 1221 w 1255"/>
                <a:gd name="T61" fmla="*/ 736 h 1113"/>
                <a:gd name="T62" fmla="*/ 1179 w 1255"/>
                <a:gd name="T63" fmla="*/ 769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solidFill>
              <a:schemeClr val="bg1"/>
            </a:solidFill>
            <a:ln>
              <a:noFill/>
            </a:ln>
            <a:effectLst/>
          </p:spPr>
          <p:txBody>
            <a:bodyPr wrap="none" anchor="ctr"/>
            <a:lstStyle/>
            <a:p>
              <a:pPr>
                <a:defRPr/>
              </a:pPr>
              <a:endParaRPr lang="en-US" sz="700" dirty="0">
                <a:solidFill>
                  <a:schemeClr val="tx2"/>
                </a:solidFill>
                <a:cs typeface="+mn-ea"/>
                <a:sym typeface="+mn-lt"/>
              </a:endParaRPr>
            </a:p>
          </p:txBody>
        </p:sp>
        <p:sp>
          <p:nvSpPr>
            <p:cNvPr id="17" name="TextBox 49"/>
            <p:cNvSpPr txBox="1"/>
            <p:nvPr/>
          </p:nvSpPr>
          <p:spPr>
            <a:xfrm>
              <a:off x="3800736" y="1978205"/>
              <a:ext cx="303503" cy="328295"/>
            </a:xfrm>
            <a:prstGeom prst="rect">
              <a:avLst/>
            </a:prstGeom>
            <a:noFill/>
          </p:spPr>
          <p:txBody>
            <a:bodyPr wrap="none" lIns="0" tIns="0" rIns="0" bIns="0" rtlCol="0" anchor="ctr">
              <a:spAutoFit/>
            </a:bodyPr>
            <a:lstStyle/>
            <a:p>
              <a:pPr algn="r" defTabSz="913765">
                <a:spcBef>
                  <a:spcPct val="20000"/>
                </a:spcBef>
                <a:defRPr/>
              </a:pPr>
              <a:r>
                <a:rPr lang="en-US" sz="1600" b="1" dirty="0">
                  <a:solidFill>
                    <a:schemeClr val="bg1"/>
                  </a:solidFill>
                  <a:cs typeface="+mn-ea"/>
                  <a:sym typeface="+mn-lt"/>
                </a:rPr>
                <a:t>01</a:t>
              </a:r>
            </a:p>
          </p:txBody>
        </p:sp>
      </p:grpSp>
      <p:grpSp>
        <p:nvGrpSpPr>
          <p:cNvPr id="18" name="Group 3"/>
          <p:cNvGrpSpPr/>
          <p:nvPr/>
        </p:nvGrpSpPr>
        <p:grpSpPr>
          <a:xfrm>
            <a:off x="2383" y="2121719"/>
            <a:ext cx="3268398" cy="827408"/>
            <a:chOff x="3177" y="2828958"/>
            <a:chExt cx="4357864" cy="1103211"/>
          </a:xfrm>
        </p:grpSpPr>
        <p:sp>
          <p:nvSpPr>
            <p:cNvPr id="19" name="Freeform 37"/>
            <p:cNvSpPr/>
            <p:nvPr/>
          </p:nvSpPr>
          <p:spPr bwMode="auto">
            <a:xfrm>
              <a:off x="1972429" y="2829777"/>
              <a:ext cx="392132" cy="1101573"/>
            </a:xfrm>
            <a:custGeom>
              <a:avLst/>
              <a:gdLst>
                <a:gd name="connsiteX0" fmla="*/ 0 w 392132"/>
                <a:gd name="connsiteY0" fmla="*/ 0 h 1101573"/>
                <a:gd name="connsiteX1" fmla="*/ 4305 w 392132"/>
                <a:gd name="connsiteY1" fmla="*/ 1856 h 1101573"/>
                <a:gd name="connsiteX2" fmla="*/ 325443 w 392132"/>
                <a:gd name="connsiteY2" fmla="*/ 140236 h 1101573"/>
                <a:gd name="connsiteX3" fmla="*/ 392132 w 392132"/>
                <a:gd name="connsiteY3" fmla="*/ 168973 h 1101573"/>
                <a:gd name="connsiteX4" fmla="*/ 392132 w 392132"/>
                <a:gd name="connsiteY4" fmla="*/ 932602 h 1101573"/>
                <a:gd name="connsiteX5" fmla="*/ 389166 w 392132"/>
                <a:gd name="connsiteY5" fmla="*/ 933880 h 1101573"/>
                <a:gd name="connsiteX6" fmla="*/ 68028 w 392132"/>
                <a:gd name="connsiteY6" fmla="*/ 1072259 h 1101573"/>
                <a:gd name="connsiteX7" fmla="*/ 0 w 392132"/>
                <a:gd name="connsiteY7" fmla="*/ 1101573 h 1101573"/>
                <a:gd name="connsiteX8" fmla="*/ 0 w 392132"/>
                <a:gd name="connsiteY8" fmla="*/ 0 h 110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132" h="1101573">
                  <a:moveTo>
                    <a:pt x="0" y="0"/>
                  </a:moveTo>
                  <a:lnTo>
                    <a:pt x="4305" y="1856"/>
                  </a:lnTo>
                  <a:cubicBezTo>
                    <a:pt x="21376" y="9212"/>
                    <a:pt x="85390" y="36796"/>
                    <a:pt x="325443" y="140236"/>
                  </a:cubicBezTo>
                  <a:lnTo>
                    <a:pt x="392132" y="168973"/>
                  </a:lnTo>
                  <a:lnTo>
                    <a:pt x="392132" y="932602"/>
                  </a:lnTo>
                  <a:lnTo>
                    <a:pt x="389166" y="933880"/>
                  </a:lnTo>
                  <a:cubicBezTo>
                    <a:pt x="372095" y="941236"/>
                    <a:pt x="308081" y="968819"/>
                    <a:pt x="68028" y="1072259"/>
                  </a:cubicBezTo>
                  <a:lnTo>
                    <a:pt x="0" y="1101573"/>
                  </a:lnTo>
                  <a:lnTo>
                    <a:pt x="0" y="0"/>
                  </a:lnTo>
                  <a:close/>
                </a:path>
              </a:pathLst>
            </a:custGeom>
            <a:solidFill>
              <a:schemeClr val="accent2">
                <a:lumMod val="75000"/>
              </a:schemeClr>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20" name="Freeform 30"/>
            <p:cNvSpPr/>
            <p:nvPr/>
          </p:nvSpPr>
          <p:spPr bwMode="auto">
            <a:xfrm>
              <a:off x="3177" y="2828958"/>
              <a:ext cx="1969253" cy="1103211"/>
            </a:xfrm>
            <a:custGeom>
              <a:avLst/>
              <a:gdLst>
                <a:gd name="connsiteX0" fmla="*/ 162713 w 1969253"/>
                <a:gd name="connsiteY0" fmla="*/ 0 h 1103211"/>
                <a:gd name="connsiteX1" fmla="*/ 1967351 w 1969253"/>
                <a:gd name="connsiteY1" fmla="*/ 0 h 1103211"/>
                <a:gd name="connsiteX2" fmla="*/ 1968127 w 1969253"/>
                <a:gd name="connsiteY2" fmla="*/ 334 h 1103211"/>
                <a:gd name="connsiteX3" fmla="*/ 1969253 w 1969253"/>
                <a:gd name="connsiteY3" fmla="*/ 819 h 1103211"/>
                <a:gd name="connsiteX4" fmla="*/ 1969253 w 1969253"/>
                <a:gd name="connsiteY4" fmla="*/ 1102392 h 1103211"/>
                <a:gd name="connsiteX5" fmla="*/ 1967351 w 1969253"/>
                <a:gd name="connsiteY5" fmla="*/ 1103211 h 1103211"/>
                <a:gd name="connsiteX6" fmla="*/ 162713 w 1969253"/>
                <a:gd name="connsiteY6" fmla="*/ 1103211 h 1103211"/>
                <a:gd name="connsiteX7" fmla="*/ 0 w 1969253"/>
                <a:gd name="connsiteY7" fmla="*/ 936250 h 1103211"/>
                <a:gd name="connsiteX8" fmla="*/ 0 w 1969253"/>
                <a:gd name="connsiteY8" fmla="*/ 166961 h 1103211"/>
                <a:gd name="connsiteX9" fmla="*/ 162713 w 1969253"/>
                <a:gd name="connsiteY9" fmla="*/ 0 h 110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253" h="1103211">
                  <a:moveTo>
                    <a:pt x="162713" y="0"/>
                  </a:moveTo>
                  <a:cubicBezTo>
                    <a:pt x="162713" y="0"/>
                    <a:pt x="162713" y="0"/>
                    <a:pt x="1967351" y="0"/>
                  </a:cubicBezTo>
                  <a:cubicBezTo>
                    <a:pt x="1967351" y="0"/>
                    <a:pt x="1967351" y="0"/>
                    <a:pt x="1968127" y="334"/>
                  </a:cubicBezTo>
                  <a:lnTo>
                    <a:pt x="1969253" y="819"/>
                  </a:lnTo>
                  <a:lnTo>
                    <a:pt x="1969253" y="1102392"/>
                  </a:lnTo>
                  <a:lnTo>
                    <a:pt x="1967351" y="1103211"/>
                  </a:lnTo>
                  <a:cubicBezTo>
                    <a:pt x="1967351" y="1103211"/>
                    <a:pt x="1967351" y="1103211"/>
                    <a:pt x="162713" y="1103211"/>
                  </a:cubicBezTo>
                  <a:cubicBezTo>
                    <a:pt x="71847" y="1103211"/>
                    <a:pt x="0" y="1029241"/>
                    <a:pt x="0" y="936250"/>
                  </a:cubicBezTo>
                  <a:cubicBezTo>
                    <a:pt x="0" y="936250"/>
                    <a:pt x="0" y="936250"/>
                    <a:pt x="0" y="166961"/>
                  </a:cubicBezTo>
                  <a:cubicBezTo>
                    <a:pt x="0" y="73970"/>
                    <a:pt x="71847" y="0"/>
                    <a:pt x="162713" y="0"/>
                  </a:cubicBezTo>
                  <a:close/>
                </a:path>
              </a:pathLst>
            </a:custGeom>
            <a:solidFill>
              <a:srgbClr val="F17445"/>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21" name="Freeform 29"/>
            <p:cNvSpPr/>
            <p:nvPr/>
          </p:nvSpPr>
          <p:spPr bwMode="auto">
            <a:xfrm>
              <a:off x="2364562" y="2998750"/>
              <a:ext cx="1996479" cy="763629"/>
            </a:xfrm>
            <a:custGeom>
              <a:avLst/>
              <a:gdLst>
                <a:gd name="connsiteX0" fmla="*/ 0 w 1996479"/>
                <a:gd name="connsiteY0" fmla="*/ 0 h 763629"/>
                <a:gd name="connsiteX1" fmla="*/ 3241 w 1996479"/>
                <a:gd name="connsiteY1" fmla="*/ 1396 h 763629"/>
                <a:gd name="connsiteX2" fmla="*/ 1685316 w 1996479"/>
                <a:gd name="connsiteY2" fmla="*/ 1396 h 763629"/>
                <a:gd name="connsiteX3" fmla="*/ 1685316 w 1996479"/>
                <a:gd name="connsiteY3" fmla="*/ 2750 h 763629"/>
                <a:gd name="connsiteX4" fmla="*/ 1685316 w 1996479"/>
                <a:gd name="connsiteY4" fmla="*/ 4526 h 763629"/>
                <a:gd name="connsiteX5" fmla="*/ 1691451 w 1996479"/>
                <a:gd name="connsiteY5" fmla="*/ 7732 h 763629"/>
                <a:gd name="connsiteX6" fmla="*/ 1799688 w 1996479"/>
                <a:gd name="connsiteY6" fmla="*/ 686643 h 763629"/>
                <a:gd name="connsiteX7" fmla="*/ 1685316 w 1996479"/>
                <a:gd name="connsiteY7" fmla="*/ 761337 h 763629"/>
                <a:gd name="connsiteX8" fmla="*/ 1685316 w 1996479"/>
                <a:gd name="connsiteY8" fmla="*/ 762232 h 763629"/>
                <a:gd name="connsiteX9" fmla="*/ 1683945 w 1996479"/>
                <a:gd name="connsiteY9" fmla="*/ 762232 h 763629"/>
                <a:gd name="connsiteX10" fmla="*/ 1683720 w 1996479"/>
                <a:gd name="connsiteY10" fmla="*/ 762379 h 763629"/>
                <a:gd name="connsiteX11" fmla="*/ 1683720 w 1996479"/>
                <a:gd name="connsiteY11" fmla="*/ 762232 h 763629"/>
                <a:gd name="connsiteX12" fmla="*/ 1682030 w 1996479"/>
                <a:gd name="connsiteY12" fmla="*/ 762232 h 763629"/>
                <a:gd name="connsiteX13" fmla="*/ 3241 w 1996479"/>
                <a:gd name="connsiteY13" fmla="*/ 762232 h 763629"/>
                <a:gd name="connsiteX14" fmla="*/ 2465 w 1996479"/>
                <a:gd name="connsiteY14" fmla="*/ 762566 h 763629"/>
                <a:gd name="connsiteX15" fmla="*/ 0 w 1996479"/>
                <a:gd name="connsiteY15" fmla="*/ 763629 h 763629"/>
                <a:gd name="connsiteX16" fmla="*/ 0 w 1996479"/>
                <a:gd name="connsiteY16" fmla="*/ 0 h 7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6479" h="763629">
                  <a:moveTo>
                    <a:pt x="0" y="0"/>
                  </a:moveTo>
                  <a:lnTo>
                    <a:pt x="3241" y="1396"/>
                  </a:lnTo>
                  <a:cubicBezTo>
                    <a:pt x="3241" y="1396"/>
                    <a:pt x="3241" y="1396"/>
                    <a:pt x="1685316" y="1396"/>
                  </a:cubicBezTo>
                  <a:cubicBezTo>
                    <a:pt x="1685316" y="1396"/>
                    <a:pt x="1685316" y="1396"/>
                    <a:pt x="1685316" y="2750"/>
                  </a:cubicBezTo>
                  <a:lnTo>
                    <a:pt x="1685316" y="4526"/>
                  </a:lnTo>
                  <a:lnTo>
                    <a:pt x="1691451" y="7732"/>
                  </a:lnTo>
                  <a:cubicBezTo>
                    <a:pt x="1761203" y="45098"/>
                    <a:pt x="2268712" y="336999"/>
                    <a:pt x="1799688" y="686643"/>
                  </a:cubicBezTo>
                  <a:lnTo>
                    <a:pt x="1685316" y="761337"/>
                  </a:lnTo>
                  <a:lnTo>
                    <a:pt x="1685316" y="762232"/>
                  </a:lnTo>
                  <a:lnTo>
                    <a:pt x="1683945" y="762232"/>
                  </a:lnTo>
                  <a:lnTo>
                    <a:pt x="1683720" y="762379"/>
                  </a:lnTo>
                  <a:lnTo>
                    <a:pt x="1683720" y="762232"/>
                  </a:lnTo>
                  <a:lnTo>
                    <a:pt x="1682030" y="762232"/>
                  </a:lnTo>
                  <a:cubicBezTo>
                    <a:pt x="1659033" y="762232"/>
                    <a:pt x="1475056" y="762232"/>
                    <a:pt x="3241" y="762232"/>
                  </a:cubicBezTo>
                  <a:cubicBezTo>
                    <a:pt x="3241" y="762232"/>
                    <a:pt x="3241" y="762232"/>
                    <a:pt x="2465" y="762566"/>
                  </a:cubicBezTo>
                  <a:lnTo>
                    <a:pt x="0" y="763629"/>
                  </a:lnTo>
                  <a:lnTo>
                    <a:pt x="0" y="0"/>
                  </a:lnTo>
                  <a:close/>
                </a:path>
              </a:pathLst>
            </a:custGeom>
            <a:solidFill>
              <a:srgbClr val="F17445"/>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22" name="TextBox 42"/>
            <p:cNvSpPr txBox="1"/>
            <p:nvPr/>
          </p:nvSpPr>
          <p:spPr>
            <a:xfrm>
              <a:off x="900742" y="3172649"/>
              <a:ext cx="1490152" cy="369332"/>
            </a:xfrm>
            <a:prstGeom prst="rect">
              <a:avLst/>
            </a:prstGeom>
            <a:noFill/>
          </p:spPr>
          <p:txBody>
            <a:bodyPr wrap="none" rtlCol="0">
              <a:spAutoFit/>
            </a:bodyPr>
            <a:lstStyle/>
            <a:p>
              <a:r>
                <a:rPr lang="en-US" altLang="zh-CN" sz="1200" b="1" dirty="0">
                  <a:solidFill>
                    <a:schemeClr val="bg1"/>
                  </a:solidFill>
                  <a:cs typeface="+mn-ea"/>
                  <a:sym typeface="+mn-lt"/>
                </a:rPr>
                <a:t>Add title text</a:t>
              </a:r>
              <a:endParaRPr lang="id-ID" altLang="zh-CN" sz="1200" b="1" dirty="0">
                <a:solidFill>
                  <a:schemeClr val="bg1"/>
                </a:solidFill>
                <a:cs typeface="+mn-ea"/>
                <a:sym typeface="+mn-lt"/>
              </a:endParaRPr>
            </a:p>
          </p:txBody>
        </p:sp>
        <p:sp>
          <p:nvSpPr>
            <p:cNvPr id="23" name="AutoShape 43"/>
            <p:cNvSpPr>
              <a:spLocks noChangeAspect="1"/>
            </p:cNvSpPr>
            <p:nvPr/>
          </p:nvSpPr>
          <p:spPr bwMode="auto">
            <a:xfrm>
              <a:off x="500121" y="3212880"/>
              <a:ext cx="387353" cy="3329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8"/>
                  </a:cubicBezTo>
                  <a:cubicBezTo>
                    <a:pt x="21470" y="798"/>
                    <a:pt x="21599" y="1177"/>
                    <a:pt x="21599" y="1615"/>
                  </a:cubicBezTo>
                  <a:lnTo>
                    <a:pt x="21599" y="19984"/>
                  </a:lnTo>
                  <a:cubicBezTo>
                    <a:pt x="21599" y="20422"/>
                    <a:pt x="21470" y="20803"/>
                    <a:pt x="21208" y="21124"/>
                  </a:cubicBezTo>
                  <a:cubicBezTo>
                    <a:pt x="20948" y="21441"/>
                    <a:pt x="20632" y="21599"/>
                    <a:pt x="20263" y="21599"/>
                  </a:cubicBezTo>
                  <a:lnTo>
                    <a:pt x="1346" y="21599"/>
                  </a:lnTo>
                  <a:cubicBezTo>
                    <a:pt x="981" y="21599"/>
                    <a:pt x="663" y="21441"/>
                    <a:pt x="396" y="21124"/>
                  </a:cubicBezTo>
                  <a:cubicBezTo>
                    <a:pt x="132" y="20803"/>
                    <a:pt x="0" y="20422"/>
                    <a:pt x="0" y="19984"/>
                  </a:cubicBezTo>
                  <a:lnTo>
                    <a:pt x="0" y="1615"/>
                  </a:lnTo>
                  <a:cubicBezTo>
                    <a:pt x="0" y="1177"/>
                    <a:pt x="132" y="798"/>
                    <a:pt x="396" y="478"/>
                  </a:cubicBezTo>
                  <a:cubicBezTo>
                    <a:pt x="661" y="158"/>
                    <a:pt x="979" y="0"/>
                    <a:pt x="1346" y="0"/>
                  </a:cubicBezTo>
                  <a:lnTo>
                    <a:pt x="20263" y="0"/>
                  </a:lnTo>
                  <a:close/>
                  <a:moveTo>
                    <a:pt x="19805" y="2170"/>
                  </a:moveTo>
                  <a:lnTo>
                    <a:pt x="1801" y="2170"/>
                  </a:lnTo>
                  <a:lnTo>
                    <a:pt x="1801" y="19440"/>
                  </a:lnTo>
                  <a:lnTo>
                    <a:pt x="19805" y="19440"/>
                  </a:lnTo>
                  <a:lnTo>
                    <a:pt x="19805" y="2170"/>
                  </a:lnTo>
                  <a:close/>
                  <a:moveTo>
                    <a:pt x="5425" y="8662"/>
                  </a:moveTo>
                  <a:cubicBezTo>
                    <a:pt x="4910" y="8662"/>
                    <a:pt x="4475" y="8454"/>
                    <a:pt x="4125" y="8034"/>
                  </a:cubicBezTo>
                  <a:cubicBezTo>
                    <a:pt x="3770" y="7611"/>
                    <a:pt x="3598" y="7103"/>
                    <a:pt x="3598" y="6512"/>
                  </a:cubicBezTo>
                  <a:cubicBezTo>
                    <a:pt x="3598" y="5895"/>
                    <a:pt x="3770" y="5372"/>
                    <a:pt x="4125" y="4952"/>
                  </a:cubicBezTo>
                  <a:cubicBezTo>
                    <a:pt x="4477" y="4526"/>
                    <a:pt x="4910" y="4321"/>
                    <a:pt x="5425" y="4321"/>
                  </a:cubicBezTo>
                  <a:cubicBezTo>
                    <a:pt x="5914" y="4321"/>
                    <a:pt x="6340" y="4529"/>
                    <a:pt x="6693" y="4952"/>
                  </a:cubicBezTo>
                  <a:cubicBezTo>
                    <a:pt x="7045" y="5372"/>
                    <a:pt x="7219" y="5895"/>
                    <a:pt x="7219" y="6512"/>
                  </a:cubicBezTo>
                  <a:cubicBezTo>
                    <a:pt x="7219" y="7103"/>
                    <a:pt x="7045" y="7611"/>
                    <a:pt x="6693" y="8034"/>
                  </a:cubicBezTo>
                  <a:cubicBezTo>
                    <a:pt x="6340" y="8454"/>
                    <a:pt x="5914" y="8662"/>
                    <a:pt x="5425" y="8662"/>
                  </a:cubicBezTo>
                  <a:moveTo>
                    <a:pt x="18001" y="17287"/>
                  </a:moveTo>
                  <a:lnTo>
                    <a:pt x="3598" y="17287"/>
                  </a:lnTo>
                  <a:lnTo>
                    <a:pt x="3598" y="15810"/>
                  </a:lnTo>
                  <a:lnTo>
                    <a:pt x="6845" y="10745"/>
                  </a:lnTo>
                  <a:lnTo>
                    <a:pt x="9045" y="12942"/>
                  </a:lnTo>
                  <a:lnTo>
                    <a:pt x="13193" y="5387"/>
                  </a:lnTo>
                  <a:lnTo>
                    <a:pt x="17998" y="11350"/>
                  </a:lnTo>
                  <a:lnTo>
                    <a:pt x="17998" y="17287"/>
                  </a:lnTo>
                  <a:close/>
                </a:path>
              </a:pathLst>
            </a:custGeom>
            <a:solidFill>
              <a:schemeClr val="bg1"/>
            </a:solidFill>
            <a:ln>
              <a:noFill/>
            </a:ln>
            <a:effectLst/>
          </p:spPr>
          <p:txBody>
            <a:bodyPr lIns="101578" tIns="101578" rIns="101578" bIns="101578" anchor="ctr"/>
            <a:lstStyle/>
            <a:p>
              <a:pPr defTabSz="685165">
                <a:defRPr/>
              </a:pPr>
              <a:endParaRPr lang="es-ES" sz="5000" dirty="0">
                <a:solidFill>
                  <a:srgbClr val="44CEB9"/>
                </a:solidFill>
                <a:effectLst>
                  <a:outerShdw blurRad="38100" dist="38100" dir="2700000" algn="tl">
                    <a:srgbClr val="000000"/>
                  </a:outerShdw>
                </a:effectLst>
                <a:cs typeface="+mn-ea"/>
                <a:sym typeface="+mn-lt"/>
              </a:endParaRPr>
            </a:p>
          </p:txBody>
        </p:sp>
        <p:sp>
          <p:nvSpPr>
            <p:cNvPr id="24" name="TextBox 50"/>
            <p:cNvSpPr txBox="1"/>
            <p:nvPr/>
          </p:nvSpPr>
          <p:spPr>
            <a:xfrm>
              <a:off x="3800736" y="3211379"/>
              <a:ext cx="303503" cy="328295"/>
            </a:xfrm>
            <a:prstGeom prst="rect">
              <a:avLst/>
            </a:prstGeom>
            <a:noFill/>
          </p:spPr>
          <p:txBody>
            <a:bodyPr wrap="none" lIns="0" tIns="0" rIns="0" bIns="0" rtlCol="0" anchor="ctr">
              <a:spAutoFit/>
            </a:bodyPr>
            <a:lstStyle/>
            <a:p>
              <a:pPr algn="r" defTabSz="913765">
                <a:spcBef>
                  <a:spcPct val="20000"/>
                </a:spcBef>
                <a:defRPr/>
              </a:pPr>
              <a:r>
                <a:rPr lang="en-US" sz="1600" b="1" dirty="0">
                  <a:solidFill>
                    <a:schemeClr val="bg1"/>
                  </a:solidFill>
                  <a:cs typeface="+mn-ea"/>
                  <a:sym typeface="+mn-lt"/>
                </a:rPr>
                <a:t>02</a:t>
              </a:r>
            </a:p>
          </p:txBody>
        </p:sp>
      </p:grpSp>
      <p:grpSp>
        <p:nvGrpSpPr>
          <p:cNvPr id="25" name="Group 4"/>
          <p:cNvGrpSpPr/>
          <p:nvPr/>
        </p:nvGrpSpPr>
        <p:grpSpPr>
          <a:xfrm>
            <a:off x="2383" y="3047628"/>
            <a:ext cx="3268398" cy="827408"/>
            <a:chOff x="3177" y="4063503"/>
            <a:chExt cx="4357864" cy="1103211"/>
          </a:xfrm>
        </p:grpSpPr>
        <p:sp>
          <p:nvSpPr>
            <p:cNvPr id="26" name="Freeform 36"/>
            <p:cNvSpPr/>
            <p:nvPr/>
          </p:nvSpPr>
          <p:spPr bwMode="auto">
            <a:xfrm>
              <a:off x="1972429" y="4064323"/>
              <a:ext cx="392132" cy="1101572"/>
            </a:xfrm>
            <a:custGeom>
              <a:avLst/>
              <a:gdLst>
                <a:gd name="connsiteX0" fmla="*/ 0 w 392132"/>
                <a:gd name="connsiteY0" fmla="*/ 0 h 1101572"/>
                <a:gd name="connsiteX1" fmla="*/ 4305 w 392132"/>
                <a:gd name="connsiteY1" fmla="*/ 1855 h 1101572"/>
                <a:gd name="connsiteX2" fmla="*/ 325443 w 392132"/>
                <a:gd name="connsiteY2" fmla="*/ 140235 h 1101572"/>
                <a:gd name="connsiteX3" fmla="*/ 392132 w 392132"/>
                <a:gd name="connsiteY3" fmla="*/ 168972 h 1101572"/>
                <a:gd name="connsiteX4" fmla="*/ 392132 w 392132"/>
                <a:gd name="connsiteY4" fmla="*/ 932601 h 1101572"/>
                <a:gd name="connsiteX5" fmla="*/ 389166 w 392132"/>
                <a:gd name="connsiteY5" fmla="*/ 933879 h 1101572"/>
                <a:gd name="connsiteX6" fmla="*/ 68028 w 392132"/>
                <a:gd name="connsiteY6" fmla="*/ 1072258 h 1101572"/>
                <a:gd name="connsiteX7" fmla="*/ 0 w 392132"/>
                <a:gd name="connsiteY7" fmla="*/ 1101572 h 1101572"/>
                <a:gd name="connsiteX8" fmla="*/ 0 w 392132"/>
                <a:gd name="connsiteY8" fmla="*/ 0 h 110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132" h="1101572">
                  <a:moveTo>
                    <a:pt x="0" y="0"/>
                  </a:moveTo>
                  <a:lnTo>
                    <a:pt x="4305" y="1855"/>
                  </a:lnTo>
                  <a:cubicBezTo>
                    <a:pt x="21376" y="9211"/>
                    <a:pt x="85390" y="36795"/>
                    <a:pt x="325443" y="140235"/>
                  </a:cubicBezTo>
                  <a:lnTo>
                    <a:pt x="392132" y="168972"/>
                  </a:lnTo>
                  <a:lnTo>
                    <a:pt x="392132" y="932601"/>
                  </a:lnTo>
                  <a:lnTo>
                    <a:pt x="389166" y="933879"/>
                  </a:lnTo>
                  <a:cubicBezTo>
                    <a:pt x="372095" y="941235"/>
                    <a:pt x="308081" y="968819"/>
                    <a:pt x="68028" y="1072258"/>
                  </a:cubicBezTo>
                  <a:lnTo>
                    <a:pt x="0" y="1101572"/>
                  </a:lnTo>
                  <a:lnTo>
                    <a:pt x="0" y="0"/>
                  </a:lnTo>
                  <a:close/>
                </a:path>
              </a:pathLst>
            </a:custGeom>
            <a:solidFill>
              <a:srgbClr val="C34A3D"/>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27" name="Freeform 27"/>
            <p:cNvSpPr/>
            <p:nvPr/>
          </p:nvSpPr>
          <p:spPr bwMode="auto">
            <a:xfrm>
              <a:off x="3177" y="4063503"/>
              <a:ext cx="1969253" cy="1103211"/>
            </a:xfrm>
            <a:custGeom>
              <a:avLst/>
              <a:gdLst>
                <a:gd name="connsiteX0" fmla="*/ 162713 w 1969253"/>
                <a:gd name="connsiteY0" fmla="*/ 0 h 1103211"/>
                <a:gd name="connsiteX1" fmla="*/ 1967351 w 1969253"/>
                <a:gd name="connsiteY1" fmla="*/ 0 h 1103211"/>
                <a:gd name="connsiteX2" fmla="*/ 1968127 w 1969253"/>
                <a:gd name="connsiteY2" fmla="*/ 334 h 1103211"/>
                <a:gd name="connsiteX3" fmla="*/ 1969253 w 1969253"/>
                <a:gd name="connsiteY3" fmla="*/ 820 h 1103211"/>
                <a:gd name="connsiteX4" fmla="*/ 1969253 w 1969253"/>
                <a:gd name="connsiteY4" fmla="*/ 1102392 h 1103211"/>
                <a:gd name="connsiteX5" fmla="*/ 1967351 w 1969253"/>
                <a:gd name="connsiteY5" fmla="*/ 1103211 h 1103211"/>
                <a:gd name="connsiteX6" fmla="*/ 162713 w 1969253"/>
                <a:gd name="connsiteY6" fmla="*/ 1103211 h 1103211"/>
                <a:gd name="connsiteX7" fmla="*/ 0 w 1969253"/>
                <a:gd name="connsiteY7" fmla="*/ 936250 h 1103211"/>
                <a:gd name="connsiteX8" fmla="*/ 0 w 1969253"/>
                <a:gd name="connsiteY8" fmla="*/ 166961 h 1103211"/>
                <a:gd name="connsiteX9" fmla="*/ 162713 w 1969253"/>
                <a:gd name="connsiteY9" fmla="*/ 0 h 110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253" h="1103211">
                  <a:moveTo>
                    <a:pt x="162713" y="0"/>
                  </a:moveTo>
                  <a:cubicBezTo>
                    <a:pt x="162713" y="0"/>
                    <a:pt x="162713" y="0"/>
                    <a:pt x="1967351" y="0"/>
                  </a:cubicBezTo>
                  <a:cubicBezTo>
                    <a:pt x="1967351" y="0"/>
                    <a:pt x="1967351" y="0"/>
                    <a:pt x="1968127" y="334"/>
                  </a:cubicBezTo>
                  <a:lnTo>
                    <a:pt x="1969253" y="820"/>
                  </a:lnTo>
                  <a:lnTo>
                    <a:pt x="1969253" y="1102392"/>
                  </a:lnTo>
                  <a:lnTo>
                    <a:pt x="1967351" y="1103211"/>
                  </a:lnTo>
                  <a:cubicBezTo>
                    <a:pt x="1967351" y="1103211"/>
                    <a:pt x="1967351" y="1103211"/>
                    <a:pt x="162713" y="1103211"/>
                  </a:cubicBezTo>
                  <a:cubicBezTo>
                    <a:pt x="71847" y="1103211"/>
                    <a:pt x="0" y="1029241"/>
                    <a:pt x="0" y="936250"/>
                  </a:cubicBezTo>
                  <a:cubicBezTo>
                    <a:pt x="0" y="936250"/>
                    <a:pt x="0" y="936250"/>
                    <a:pt x="0" y="166961"/>
                  </a:cubicBezTo>
                  <a:cubicBezTo>
                    <a:pt x="0" y="73971"/>
                    <a:pt x="71847" y="0"/>
                    <a:pt x="162713" y="0"/>
                  </a:cubicBezTo>
                  <a:close/>
                </a:path>
              </a:pathLst>
            </a:custGeom>
            <a:solidFill>
              <a:srgbClr val="E94744"/>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28" name="Freeform 26"/>
            <p:cNvSpPr/>
            <p:nvPr/>
          </p:nvSpPr>
          <p:spPr bwMode="auto">
            <a:xfrm>
              <a:off x="2364562" y="4233295"/>
              <a:ext cx="1996479" cy="763629"/>
            </a:xfrm>
            <a:custGeom>
              <a:avLst/>
              <a:gdLst>
                <a:gd name="connsiteX0" fmla="*/ 0 w 1996479"/>
                <a:gd name="connsiteY0" fmla="*/ 0 h 763629"/>
                <a:gd name="connsiteX1" fmla="*/ 3241 w 1996479"/>
                <a:gd name="connsiteY1" fmla="*/ 1396 h 763629"/>
                <a:gd name="connsiteX2" fmla="*/ 1685316 w 1996479"/>
                <a:gd name="connsiteY2" fmla="*/ 1396 h 763629"/>
                <a:gd name="connsiteX3" fmla="*/ 1685316 w 1996479"/>
                <a:gd name="connsiteY3" fmla="*/ 2750 h 763629"/>
                <a:gd name="connsiteX4" fmla="*/ 1685316 w 1996479"/>
                <a:gd name="connsiteY4" fmla="*/ 4526 h 763629"/>
                <a:gd name="connsiteX5" fmla="*/ 1691451 w 1996479"/>
                <a:gd name="connsiteY5" fmla="*/ 7732 h 763629"/>
                <a:gd name="connsiteX6" fmla="*/ 1799688 w 1996479"/>
                <a:gd name="connsiteY6" fmla="*/ 686643 h 763629"/>
                <a:gd name="connsiteX7" fmla="*/ 1685316 w 1996479"/>
                <a:gd name="connsiteY7" fmla="*/ 761337 h 763629"/>
                <a:gd name="connsiteX8" fmla="*/ 1685316 w 1996479"/>
                <a:gd name="connsiteY8" fmla="*/ 762232 h 763629"/>
                <a:gd name="connsiteX9" fmla="*/ 1683945 w 1996479"/>
                <a:gd name="connsiteY9" fmla="*/ 762232 h 763629"/>
                <a:gd name="connsiteX10" fmla="*/ 1683720 w 1996479"/>
                <a:gd name="connsiteY10" fmla="*/ 762379 h 763629"/>
                <a:gd name="connsiteX11" fmla="*/ 1683720 w 1996479"/>
                <a:gd name="connsiteY11" fmla="*/ 762232 h 763629"/>
                <a:gd name="connsiteX12" fmla="*/ 1682030 w 1996479"/>
                <a:gd name="connsiteY12" fmla="*/ 762232 h 763629"/>
                <a:gd name="connsiteX13" fmla="*/ 3241 w 1996479"/>
                <a:gd name="connsiteY13" fmla="*/ 762232 h 763629"/>
                <a:gd name="connsiteX14" fmla="*/ 2465 w 1996479"/>
                <a:gd name="connsiteY14" fmla="*/ 762566 h 763629"/>
                <a:gd name="connsiteX15" fmla="*/ 0 w 1996479"/>
                <a:gd name="connsiteY15" fmla="*/ 763629 h 763629"/>
                <a:gd name="connsiteX16" fmla="*/ 0 w 1996479"/>
                <a:gd name="connsiteY16" fmla="*/ 0 h 7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6479" h="763629">
                  <a:moveTo>
                    <a:pt x="0" y="0"/>
                  </a:moveTo>
                  <a:lnTo>
                    <a:pt x="3241" y="1396"/>
                  </a:lnTo>
                  <a:cubicBezTo>
                    <a:pt x="3241" y="1396"/>
                    <a:pt x="3241" y="1396"/>
                    <a:pt x="1685316" y="1396"/>
                  </a:cubicBezTo>
                  <a:cubicBezTo>
                    <a:pt x="1685316" y="1396"/>
                    <a:pt x="1685316" y="1396"/>
                    <a:pt x="1685316" y="2750"/>
                  </a:cubicBezTo>
                  <a:lnTo>
                    <a:pt x="1685316" y="4526"/>
                  </a:lnTo>
                  <a:lnTo>
                    <a:pt x="1691451" y="7732"/>
                  </a:lnTo>
                  <a:cubicBezTo>
                    <a:pt x="1761203" y="45098"/>
                    <a:pt x="2268712" y="336999"/>
                    <a:pt x="1799688" y="686643"/>
                  </a:cubicBezTo>
                  <a:lnTo>
                    <a:pt x="1685316" y="761337"/>
                  </a:lnTo>
                  <a:lnTo>
                    <a:pt x="1685316" y="762232"/>
                  </a:lnTo>
                  <a:lnTo>
                    <a:pt x="1683945" y="762232"/>
                  </a:lnTo>
                  <a:lnTo>
                    <a:pt x="1683720" y="762379"/>
                  </a:lnTo>
                  <a:lnTo>
                    <a:pt x="1683720" y="762232"/>
                  </a:lnTo>
                  <a:lnTo>
                    <a:pt x="1682030" y="762232"/>
                  </a:lnTo>
                  <a:cubicBezTo>
                    <a:pt x="1659033" y="762232"/>
                    <a:pt x="1475056" y="762232"/>
                    <a:pt x="3241" y="762232"/>
                  </a:cubicBezTo>
                  <a:cubicBezTo>
                    <a:pt x="3241" y="762232"/>
                    <a:pt x="3241" y="762232"/>
                    <a:pt x="2465" y="762566"/>
                  </a:cubicBezTo>
                  <a:lnTo>
                    <a:pt x="0" y="763629"/>
                  </a:lnTo>
                  <a:lnTo>
                    <a:pt x="0" y="0"/>
                  </a:lnTo>
                  <a:close/>
                </a:path>
              </a:pathLst>
            </a:custGeom>
            <a:solidFill>
              <a:srgbClr val="E94744"/>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29" name="TextBox 44"/>
            <p:cNvSpPr txBox="1"/>
            <p:nvPr/>
          </p:nvSpPr>
          <p:spPr>
            <a:xfrm>
              <a:off x="887473" y="4439948"/>
              <a:ext cx="1490152" cy="369332"/>
            </a:xfrm>
            <a:prstGeom prst="rect">
              <a:avLst/>
            </a:prstGeom>
            <a:noFill/>
          </p:spPr>
          <p:txBody>
            <a:bodyPr wrap="none" rtlCol="0">
              <a:spAutoFit/>
            </a:bodyPr>
            <a:lstStyle/>
            <a:p>
              <a:r>
                <a:rPr lang="en-US" altLang="zh-CN" sz="1200" b="1" dirty="0">
                  <a:solidFill>
                    <a:schemeClr val="bg1"/>
                  </a:solidFill>
                  <a:cs typeface="+mn-ea"/>
                  <a:sym typeface="+mn-lt"/>
                </a:rPr>
                <a:t>Add title text</a:t>
              </a:r>
              <a:endParaRPr lang="id-ID" altLang="zh-CN" sz="1200" b="1" dirty="0">
                <a:solidFill>
                  <a:schemeClr val="bg1"/>
                </a:solidFill>
                <a:cs typeface="+mn-ea"/>
                <a:sym typeface="+mn-lt"/>
              </a:endParaRPr>
            </a:p>
          </p:txBody>
        </p:sp>
        <p:sp>
          <p:nvSpPr>
            <p:cNvPr id="30" name="AutoShape 10"/>
            <p:cNvSpPr>
              <a:spLocks noChangeAspect="1"/>
            </p:cNvSpPr>
            <p:nvPr/>
          </p:nvSpPr>
          <p:spPr bwMode="auto">
            <a:xfrm>
              <a:off x="528419" y="4473245"/>
              <a:ext cx="376386" cy="344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bg1"/>
            </a:solidFill>
            <a:ln>
              <a:noFill/>
            </a:ln>
            <a:effectLst/>
          </p:spPr>
          <p:txBody>
            <a:bodyPr lIns="50789" tIns="50789" rIns="50789" bIns="50789" anchor="ctr"/>
            <a:lstStyle/>
            <a:p>
              <a:pPr defTabSz="342265">
                <a:defRPr/>
              </a:pPr>
              <a:endParaRPr lang="es-ES" sz="2700" dirty="0">
                <a:solidFill>
                  <a:schemeClr val="bg1"/>
                </a:solidFill>
                <a:effectLst>
                  <a:outerShdw blurRad="38100" dist="38100" dir="2700000" algn="tl">
                    <a:srgbClr val="000000"/>
                  </a:outerShdw>
                </a:effectLst>
                <a:cs typeface="+mn-ea"/>
                <a:sym typeface="+mn-lt"/>
              </a:endParaRPr>
            </a:p>
          </p:txBody>
        </p:sp>
        <p:sp>
          <p:nvSpPr>
            <p:cNvPr id="31" name="TextBox 51"/>
            <p:cNvSpPr txBox="1"/>
            <p:nvPr/>
          </p:nvSpPr>
          <p:spPr>
            <a:xfrm>
              <a:off x="3800736" y="4433966"/>
              <a:ext cx="303503" cy="328295"/>
            </a:xfrm>
            <a:prstGeom prst="rect">
              <a:avLst/>
            </a:prstGeom>
            <a:noFill/>
          </p:spPr>
          <p:txBody>
            <a:bodyPr wrap="none" lIns="0" tIns="0" rIns="0" bIns="0" rtlCol="0" anchor="ctr">
              <a:spAutoFit/>
            </a:bodyPr>
            <a:lstStyle/>
            <a:p>
              <a:pPr algn="r" defTabSz="913765">
                <a:spcBef>
                  <a:spcPct val="20000"/>
                </a:spcBef>
                <a:defRPr/>
              </a:pPr>
              <a:r>
                <a:rPr lang="en-US" sz="1600" b="1" dirty="0">
                  <a:solidFill>
                    <a:schemeClr val="bg1"/>
                  </a:solidFill>
                  <a:cs typeface="+mn-ea"/>
                  <a:sym typeface="+mn-lt"/>
                </a:rPr>
                <a:t>03</a:t>
              </a:r>
            </a:p>
          </p:txBody>
        </p:sp>
      </p:grpSp>
      <p:grpSp>
        <p:nvGrpSpPr>
          <p:cNvPr id="32" name="Group 5"/>
          <p:cNvGrpSpPr/>
          <p:nvPr/>
        </p:nvGrpSpPr>
        <p:grpSpPr>
          <a:xfrm>
            <a:off x="2383" y="3973078"/>
            <a:ext cx="3254608" cy="827408"/>
            <a:chOff x="3177" y="5297437"/>
            <a:chExt cx="4339477" cy="1103211"/>
          </a:xfrm>
        </p:grpSpPr>
        <p:sp>
          <p:nvSpPr>
            <p:cNvPr id="33" name="Freeform 35"/>
            <p:cNvSpPr/>
            <p:nvPr/>
          </p:nvSpPr>
          <p:spPr bwMode="auto">
            <a:xfrm>
              <a:off x="1972429" y="5298257"/>
              <a:ext cx="392132" cy="1101572"/>
            </a:xfrm>
            <a:custGeom>
              <a:avLst/>
              <a:gdLst>
                <a:gd name="connsiteX0" fmla="*/ 0 w 392132"/>
                <a:gd name="connsiteY0" fmla="*/ 0 h 1101572"/>
                <a:gd name="connsiteX1" fmla="*/ 4305 w 392132"/>
                <a:gd name="connsiteY1" fmla="*/ 1855 h 1101572"/>
                <a:gd name="connsiteX2" fmla="*/ 325443 w 392132"/>
                <a:gd name="connsiteY2" fmla="*/ 140235 h 1101572"/>
                <a:gd name="connsiteX3" fmla="*/ 392132 w 392132"/>
                <a:gd name="connsiteY3" fmla="*/ 168972 h 1101572"/>
                <a:gd name="connsiteX4" fmla="*/ 392132 w 392132"/>
                <a:gd name="connsiteY4" fmla="*/ 932601 h 1101572"/>
                <a:gd name="connsiteX5" fmla="*/ 389166 w 392132"/>
                <a:gd name="connsiteY5" fmla="*/ 933879 h 1101572"/>
                <a:gd name="connsiteX6" fmla="*/ 68028 w 392132"/>
                <a:gd name="connsiteY6" fmla="*/ 1072258 h 1101572"/>
                <a:gd name="connsiteX7" fmla="*/ 0 w 392132"/>
                <a:gd name="connsiteY7" fmla="*/ 1101572 h 1101572"/>
                <a:gd name="connsiteX8" fmla="*/ 0 w 392132"/>
                <a:gd name="connsiteY8" fmla="*/ 0 h 110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132" h="1101572">
                  <a:moveTo>
                    <a:pt x="0" y="0"/>
                  </a:moveTo>
                  <a:lnTo>
                    <a:pt x="4305" y="1855"/>
                  </a:lnTo>
                  <a:cubicBezTo>
                    <a:pt x="21376" y="9211"/>
                    <a:pt x="85390" y="36795"/>
                    <a:pt x="325443" y="140235"/>
                  </a:cubicBezTo>
                  <a:lnTo>
                    <a:pt x="392132" y="168972"/>
                  </a:lnTo>
                  <a:lnTo>
                    <a:pt x="392132" y="932601"/>
                  </a:lnTo>
                  <a:lnTo>
                    <a:pt x="389166" y="933879"/>
                  </a:lnTo>
                  <a:cubicBezTo>
                    <a:pt x="372095" y="941235"/>
                    <a:pt x="308081" y="968819"/>
                    <a:pt x="68028" y="1072258"/>
                  </a:cubicBezTo>
                  <a:lnTo>
                    <a:pt x="0" y="1101572"/>
                  </a:lnTo>
                  <a:lnTo>
                    <a:pt x="0" y="0"/>
                  </a:lnTo>
                  <a:close/>
                </a:path>
              </a:pathLst>
            </a:custGeom>
            <a:solidFill>
              <a:srgbClr val="01495F"/>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34" name="Freeform 24"/>
            <p:cNvSpPr/>
            <p:nvPr/>
          </p:nvSpPr>
          <p:spPr bwMode="auto">
            <a:xfrm>
              <a:off x="3177" y="5297437"/>
              <a:ext cx="1969253" cy="1103211"/>
            </a:xfrm>
            <a:custGeom>
              <a:avLst/>
              <a:gdLst>
                <a:gd name="connsiteX0" fmla="*/ 162713 w 1969253"/>
                <a:gd name="connsiteY0" fmla="*/ 0 h 1103211"/>
                <a:gd name="connsiteX1" fmla="*/ 1967351 w 1969253"/>
                <a:gd name="connsiteY1" fmla="*/ 0 h 1103211"/>
                <a:gd name="connsiteX2" fmla="*/ 1968127 w 1969253"/>
                <a:gd name="connsiteY2" fmla="*/ 334 h 1103211"/>
                <a:gd name="connsiteX3" fmla="*/ 1969253 w 1969253"/>
                <a:gd name="connsiteY3" fmla="*/ 820 h 1103211"/>
                <a:gd name="connsiteX4" fmla="*/ 1969253 w 1969253"/>
                <a:gd name="connsiteY4" fmla="*/ 1102392 h 1103211"/>
                <a:gd name="connsiteX5" fmla="*/ 1967351 w 1969253"/>
                <a:gd name="connsiteY5" fmla="*/ 1103211 h 1103211"/>
                <a:gd name="connsiteX6" fmla="*/ 162713 w 1969253"/>
                <a:gd name="connsiteY6" fmla="*/ 1103211 h 1103211"/>
                <a:gd name="connsiteX7" fmla="*/ 0 w 1969253"/>
                <a:gd name="connsiteY7" fmla="*/ 936250 h 1103211"/>
                <a:gd name="connsiteX8" fmla="*/ 0 w 1969253"/>
                <a:gd name="connsiteY8" fmla="*/ 166961 h 1103211"/>
                <a:gd name="connsiteX9" fmla="*/ 162713 w 1969253"/>
                <a:gd name="connsiteY9" fmla="*/ 0 h 110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253" h="1103211">
                  <a:moveTo>
                    <a:pt x="162713" y="0"/>
                  </a:moveTo>
                  <a:cubicBezTo>
                    <a:pt x="162713" y="0"/>
                    <a:pt x="162713" y="0"/>
                    <a:pt x="1967351" y="0"/>
                  </a:cubicBezTo>
                  <a:cubicBezTo>
                    <a:pt x="1967351" y="0"/>
                    <a:pt x="1967351" y="0"/>
                    <a:pt x="1968127" y="334"/>
                  </a:cubicBezTo>
                  <a:lnTo>
                    <a:pt x="1969253" y="820"/>
                  </a:lnTo>
                  <a:lnTo>
                    <a:pt x="1969253" y="1102392"/>
                  </a:lnTo>
                  <a:lnTo>
                    <a:pt x="1967351" y="1103211"/>
                  </a:lnTo>
                  <a:cubicBezTo>
                    <a:pt x="1967351" y="1103211"/>
                    <a:pt x="1967351" y="1103211"/>
                    <a:pt x="162713" y="1103211"/>
                  </a:cubicBezTo>
                  <a:cubicBezTo>
                    <a:pt x="71847" y="1103211"/>
                    <a:pt x="0" y="1029241"/>
                    <a:pt x="0" y="936250"/>
                  </a:cubicBezTo>
                  <a:cubicBezTo>
                    <a:pt x="0" y="936250"/>
                    <a:pt x="0" y="936250"/>
                    <a:pt x="0" y="166961"/>
                  </a:cubicBezTo>
                  <a:cubicBezTo>
                    <a:pt x="0" y="73971"/>
                    <a:pt x="71847" y="0"/>
                    <a:pt x="162713" y="0"/>
                  </a:cubicBezTo>
                  <a:close/>
                </a:path>
              </a:pathLst>
            </a:custGeom>
            <a:solidFill>
              <a:srgbClr val="015A74"/>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35" name="Freeform 23"/>
            <p:cNvSpPr/>
            <p:nvPr/>
          </p:nvSpPr>
          <p:spPr bwMode="auto">
            <a:xfrm>
              <a:off x="2346175" y="5456423"/>
              <a:ext cx="1996479" cy="763629"/>
            </a:xfrm>
            <a:custGeom>
              <a:avLst/>
              <a:gdLst>
                <a:gd name="connsiteX0" fmla="*/ 0 w 1996479"/>
                <a:gd name="connsiteY0" fmla="*/ 0 h 763629"/>
                <a:gd name="connsiteX1" fmla="*/ 3241 w 1996479"/>
                <a:gd name="connsiteY1" fmla="*/ 1396 h 763629"/>
                <a:gd name="connsiteX2" fmla="*/ 1685316 w 1996479"/>
                <a:gd name="connsiteY2" fmla="*/ 1396 h 763629"/>
                <a:gd name="connsiteX3" fmla="*/ 1685316 w 1996479"/>
                <a:gd name="connsiteY3" fmla="*/ 2750 h 763629"/>
                <a:gd name="connsiteX4" fmla="*/ 1685316 w 1996479"/>
                <a:gd name="connsiteY4" fmla="*/ 4526 h 763629"/>
                <a:gd name="connsiteX5" fmla="*/ 1691451 w 1996479"/>
                <a:gd name="connsiteY5" fmla="*/ 7732 h 763629"/>
                <a:gd name="connsiteX6" fmla="*/ 1799688 w 1996479"/>
                <a:gd name="connsiteY6" fmla="*/ 686643 h 763629"/>
                <a:gd name="connsiteX7" fmla="*/ 1685316 w 1996479"/>
                <a:gd name="connsiteY7" fmla="*/ 761337 h 763629"/>
                <a:gd name="connsiteX8" fmla="*/ 1685316 w 1996479"/>
                <a:gd name="connsiteY8" fmla="*/ 762232 h 763629"/>
                <a:gd name="connsiteX9" fmla="*/ 1683945 w 1996479"/>
                <a:gd name="connsiteY9" fmla="*/ 762232 h 763629"/>
                <a:gd name="connsiteX10" fmla="*/ 1683720 w 1996479"/>
                <a:gd name="connsiteY10" fmla="*/ 762379 h 763629"/>
                <a:gd name="connsiteX11" fmla="*/ 1683720 w 1996479"/>
                <a:gd name="connsiteY11" fmla="*/ 762232 h 763629"/>
                <a:gd name="connsiteX12" fmla="*/ 1682030 w 1996479"/>
                <a:gd name="connsiteY12" fmla="*/ 762232 h 763629"/>
                <a:gd name="connsiteX13" fmla="*/ 3241 w 1996479"/>
                <a:gd name="connsiteY13" fmla="*/ 762232 h 763629"/>
                <a:gd name="connsiteX14" fmla="*/ 2465 w 1996479"/>
                <a:gd name="connsiteY14" fmla="*/ 762566 h 763629"/>
                <a:gd name="connsiteX15" fmla="*/ 0 w 1996479"/>
                <a:gd name="connsiteY15" fmla="*/ 763629 h 763629"/>
                <a:gd name="connsiteX16" fmla="*/ 0 w 1996479"/>
                <a:gd name="connsiteY16" fmla="*/ 0 h 7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6479" h="763629">
                  <a:moveTo>
                    <a:pt x="0" y="0"/>
                  </a:moveTo>
                  <a:lnTo>
                    <a:pt x="3241" y="1396"/>
                  </a:lnTo>
                  <a:cubicBezTo>
                    <a:pt x="3241" y="1396"/>
                    <a:pt x="3241" y="1396"/>
                    <a:pt x="1685316" y="1396"/>
                  </a:cubicBezTo>
                  <a:cubicBezTo>
                    <a:pt x="1685316" y="1396"/>
                    <a:pt x="1685316" y="1396"/>
                    <a:pt x="1685316" y="2750"/>
                  </a:cubicBezTo>
                  <a:lnTo>
                    <a:pt x="1685316" y="4526"/>
                  </a:lnTo>
                  <a:lnTo>
                    <a:pt x="1691451" y="7732"/>
                  </a:lnTo>
                  <a:cubicBezTo>
                    <a:pt x="1761203" y="45098"/>
                    <a:pt x="2268712" y="336999"/>
                    <a:pt x="1799688" y="686643"/>
                  </a:cubicBezTo>
                  <a:lnTo>
                    <a:pt x="1685316" y="761337"/>
                  </a:lnTo>
                  <a:lnTo>
                    <a:pt x="1685316" y="762232"/>
                  </a:lnTo>
                  <a:lnTo>
                    <a:pt x="1683945" y="762232"/>
                  </a:lnTo>
                  <a:lnTo>
                    <a:pt x="1683720" y="762379"/>
                  </a:lnTo>
                  <a:lnTo>
                    <a:pt x="1683720" y="762232"/>
                  </a:lnTo>
                  <a:lnTo>
                    <a:pt x="1682030" y="762232"/>
                  </a:lnTo>
                  <a:cubicBezTo>
                    <a:pt x="1659033" y="762232"/>
                    <a:pt x="1475056" y="762232"/>
                    <a:pt x="3241" y="762232"/>
                  </a:cubicBezTo>
                  <a:cubicBezTo>
                    <a:pt x="3241" y="762232"/>
                    <a:pt x="3241" y="762232"/>
                    <a:pt x="2465" y="762566"/>
                  </a:cubicBezTo>
                  <a:lnTo>
                    <a:pt x="0" y="763629"/>
                  </a:lnTo>
                  <a:lnTo>
                    <a:pt x="0" y="0"/>
                  </a:lnTo>
                  <a:close/>
                </a:path>
              </a:pathLst>
            </a:custGeom>
            <a:solidFill>
              <a:srgbClr val="015A74"/>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36" name="TextBox 46"/>
            <p:cNvSpPr txBox="1"/>
            <p:nvPr/>
          </p:nvSpPr>
          <p:spPr>
            <a:xfrm>
              <a:off x="911524" y="5646622"/>
              <a:ext cx="1490152" cy="369332"/>
            </a:xfrm>
            <a:prstGeom prst="rect">
              <a:avLst/>
            </a:prstGeom>
            <a:noFill/>
          </p:spPr>
          <p:txBody>
            <a:bodyPr wrap="none" rtlCol="0">
              <a:spAutoFit/>
            </a:bodyPr>
            <a:lstStyle/>
            <a:p>
              <a:r>
                <a:rPr lang="en-US" altLang="zh-CN" sz="1200" b="1" dirty="0">
                  <a:solidFill>
                    <a:schemeClr val="bg1"/>
                  </a:solidFill>
                  <a:cs typeface="+mn-ea"/>
                  <a:sym typeface="+mn-lt"/>
                </a:rPr>
                <a:t>Add title text</a:t>
              </a:r>
              <a:endParaRPr lang="id-ID" altLang="zh-CN" sz="1200" b="1" dirty="0">
                <a:solidFill>
                  <a:schemeClr val="bg1"/>
                </a:solidFill>
                <a:cs typeface="+mn-ea"/>
                <a:sym typeface="+mn-lt"/>
              </a:endParaRPr>
            </a:p>
          </p:txBody>
        </p:sp>
        <p:sp>
          <p:nvSpPr>
            <p:cNvPr id="37" name="Freeform 4"/>
            <p:cNvSpPr>
              <a:spLocks noChangeAspect="1" noChangeArrowheads="1"/>
            </p:cNvSpPr>
            <p:nvPr/>
          </p:nvSpPr>
          <p:spPr bwMode="auto">
            <a:xfrm>
              <a:off x="519394" y="5672360"/>
              <a:ext cx="392130" cy="392233"/>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bg1"/>
            </a:solidFill>
            <a:ln>
              <a:noFill/>
            </a:ln>
            <a:effectLst/>
          </p:spPr>
          <p:txBody>
            <a:bodyPr wrap="none" lIns="243797" tIns="121899" rIns="243797" bIns="121899" anchor="ctr"/>
            <a:lstStyle/>
            <a:p>
              <a:endParaRPr lang="en-US" sz="1800">
                <a:cs typeface="+mn-ea"/>
                <a:sym typeface="+mn-lt"/>
              </a:endParaRPr>
            </a:p>
          </p:txBody>
        </p:sp>
        <p:sp>
          <p:nvSpPr>
            <p:cNvPr id="38" name="TextBox 52"/>
            <p:cNvSpPr txBox="1"/>
            <p:nvPr/>
          </p:nvSpPr>
          <p:spPr>
            <a:xfrm>
              <a:off x="3800735" y="5667142"/>
              <a:ext cx="303503" cy="328295"/>
            </a:xfrm>
            <a:prstGeom prst="rect">
              <a:avLst/>
            </a:prstGeom>
            <a:noFill/>
          </p:spPr>
          <p:txBody>
            <a:bodyPr wrap="none" lIns="0" tIns="0" rIns="0" bIns="0" rtlCol="0" anchor="ctr">
              <a:spAutoFit/>
            </a:bodyPr>
            <a:lstStyle/>
            <a:p>
              <a:pPr algn="r" defTabSz="913765">
                <a:spcBef>
                  <a:spcPct val="20000"/>
                </a:spcBef>
                <a:defRPr/>
              </a:pPr>
              <a:r>
                <a:rPr lang="en-US" sz="1600" b="1" dirty="0">
                  <a:solidFill>
                    <a:schemeClr val="bg1"/>
                  </a:solidFill>
                  <a:cs typeface="+mn-ea"/>
                  <a:sym typeface="+mn-lt"/>
                </a:rPr>
                <a:t>04</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356397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96082" y="292100"/>
            <a:ext cx="599329" cy="599329"/>
            <a:chOff x="296082" y="292100"/>
            <a:chExt cx="599329" cy="599329"/>
          </a:xfrm>
        </p:grpSpPr>
        <p:sp>
          <p:nvSpPr>
            <p:cNvPr id="5" name="椭圆 4"/>
            <p:cNvSpPr/>
            <p:nvPr/>
          </p:nvSpPr>
          <p:spPr>
            <a:xfrm>
              <a:off x="296082" y="292100"/>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429458" y="441640"/>
              <a:ext cx="340536" cy="324644"/>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rgbClr val="00928B"/>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cxnSp>
        <p:nvCxnSpPr>
          <p:cNvPr id="11" name="Straight Connector 5"/>
          <p:cNvCxnSpPr/>
          <p:nvPr/>
        </p:nvCxnSpPr>
        <p:spPr>
          <a:xfrm rot="5400000">
            <a:off x="1072365" y="2810149"/>
            <a:ext cx="2714644" cy="158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6"/>
          <p:cNvCxnSpPr/>
          <p:nvPr/>
        </p:nvCxnSpPr>
        <p:spPr>
          <a:xfrm rot="5400000">
            <a:off x="3286943" y="2810149"/>
            <a:ext cx="2714644" cy="158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7"/>
          <p:cNvCxnSpPr/>
          <p:nvPr/>
        </p:nvCxnSpPr>
        <p:spPr>
          <a:xfrm rot="5400000">
            <a:off x="5501489" y="2810149"/>
            <a:ext cx="2714644" cy="158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Group 152"/>
          <p:cNvGrpSpPr/>
          <p:nvPr/>
        </p:nvGrpSpPr>
        <p:grpSpPr>
          <a:xfrm>
            <a:off x="272290" y="3524525"/>
            <a:ext cx="2156603" cy="603988"/>
            <a:chOff x="363053" y="4699372"/>
            <a:chExt cx="2875470" cy="805318"/>
          </a:xfrm>
        </p:grpSpPr>
        <p:sp>
          <p:nvSpPr>
            <p:cNvPr id="15" name="Rectangle 8"/>
            <p:cNvSpPr/>
            <p:nvPr/>
          </p:nvSpPr>
          <p:spPr>
            <a:xfrm>
              <a:off x="379894" y="5012247"/>
              <a:ext cx="2858629" cy="492443"/>
            </a:xfrm>
            <a:prstGeom prst="rect">
              <a:avLst/>
            </a:prstGeom>
          </p:spPr>
          <p:txBody>
            <a:bodyPr wrap="square">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16" name="Rectangle 9"/>
            <p:cNvSpPr/>
            <p:nvPr/>
          </p:nvSpPr>
          <p:spPr>
            <a:xfrm>
              <a:off x="363053" y="4699372"/>
              <a:ext cx="1374734" cy="369332"/>
            </a:xfrm>
            <a:prstGeom prst="rect">
              <a:avLst/>
            </a:prstGeom>
          </p:spPr>
          <p:txBody>
            <a:bodyPr wrap="none">
              <a:spAutoFit/>
            </a:bodyPr>
            <a:lstStyle/>
            <a:p>
              <a:r>
                <a:rPr lang="en-US" altLang="zh-CN" sz="1200" dirty="0">
                  <a:solidFill>
                    <a:schemeClr val="tx2"/>
                  </a:solidFill>
                  <a:cs typeface="+mn-ea"/>
                  <a:sym typeface="+mn-lt"/>
                </a:rPr>
                <a:t>Add title text</a:t>
              </a:r>
              <a:endParaRPr lang="en-US" sz="1200" dirty="0">
                <a:solidFill>
                  <a:schemeClr val="tx2"/>
                </a:solidFill>
                <a:cs typeface="+mn-ea"/>
                <a:sym typeface="+mn-lt"/>
              </a:endParaRPr>
            </a:p>
          </p:txBody>
        </p:sp>
      </p:grpSp>
      <p:grpSp>
        <p:nvGrpSpPr>
          <p:cNvPr id="17" name="Group 153"/>
          <p:cNvGrpSpPr/>
          <p:nvPr/>
        </p:nvGrpSpPr>
        <p:grpSpPr>
          <a:xfrm>
            <a:off x="2486867" y="3524525"/>
            <a:ext cx="2156603" cy="603988"/>
            <a:chOff x="3315823" y="4699372"/>
            <a:chExt cx="2875470" cy="805318"/>
          </a:xfrm>
        </p:grpSpPr>
        <p:sp>
          <p:nvSpPr>
            <p:cNvPr id="18" name="Rectangle 10"/>
            <p:cNvSpPr/>
            <p:nvPr/>
          </p:nvSpPr>
          <p:spPr>
            <a:xfrm>
              <a:off x="3332664" y="5012247"/>
              <a:ext cx="2858629" cy="492443"/>
            </a:xfrm>
            <a:prstGeom prst="rect">
              <a:avLst/>
            </a:prstGeom>
          </p:spPr>
          <p:txBody>
            <a:bodyPr wrap="square">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19" name="Rectangle 11"/>
            <p:cNvSpPr/>
            <p:nvPr/>
          </p:nvSpPr>
          <p:spPr>
            <a:xfrm>
              <a:off x="3315823" y="4699372"/>
              <a:ext cx="1374734" cy="369332"/>
            </a:xfrm>
            <a:prstGeom prst="rect">
              <a:avLst/>
            </a:prstGeom>
          </p:spPr>
          <p:txBody>
            <a:bodyPr wrap="none">
              <a:spAutoFit/>
            </a:bodyPr>
            <a:lstStyle/>
            <a:p>
              <a:r>
                <a:rPr lang="en-US" altLang="zh-CN" sz="1200" dirty="0">
                  <a:solidFill>
                    <a:schemeClr val="tx2"/>
                  </a:solidFill>
                  <a:cs typeface="+mn-ea"/>
                  <a:sym typeface="+mn-lt"/>
                </a:rPr>
                <a:t>Add title text</a:t>
              </a:r>
            </a:p>
          </p:txBody>
        </p:sp>
      </p:grpSp>
      <p:grpSp>
        <p:nvGrpSpPr>
          <p:cNvPr id="20" name="Group 154"/>
          <p:cNvGrpSpPr/>
          <p:nvPr/>
        </p:nvGrpSpPr>
        <p:grpSpPr>
          <a:xfrm>
            <a:off x="4701445" y="3524525"/>
            <a:ext cx="2156603" cy="603988"/>
            <a:chOff x="6268594" y="4699372"/>
            <a:chExt cx="2875470" cy="805318"/>
          </a:xfrm>
        </p:grpSpPr>
        <p:sp>
          <p:nvSpPr>
            <p:cNvPr id="21" name="Rectangle 12"/>
            <p:cNvSpPr/>
            <p:nvPr/>
          </p:nvSpPr>
          <p:spPr>
            <a:xfrm>
              <a:off x="6285435" y="5012247"/>
              <a:ext cx="2858629" cy="492443"/>
            </a:xfrm>
            <a:prstGeom prst="rect">
              <a:avLst/>
            </a:prstGeom>
          </p:spPr>
          <p:txBody>
            <a:bodyPr wrap="square">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22" name="Rectangle 13"/>
            <p:cNvSpPr/>
            <p:nvPr/>
          </p:nvSpPr>
          <p:spPr>
            <a:xfrm>
              <a:off x="6268594" y="4699372"/>
              <a:ext cx="1374734" cy="369332"/>
            </a:xfrm>
            <a:prstGeom prst="rect">
              <a:avLst/>
            </a:prstGeom>
          </p:spPr>
          <p:txBody>
            <a:bodyPr wrap="none">
              <a:spAutoFit/>
            </a:bodyPr>
            <a:lstStyle/>
            <a:p>
              <a:r>
                <a:rPr lang="en-US" altLang="zh-CN" sz="1200" dirty="0">
                  <a:solidFill>
                    <a:schemeClr val="tx2"/>
                  </a:solidFill>
                  <a:cs typeface="+mn-ea"/>
                  <a:sym typeface="+mn-lt"/>
                </a:rPr>
                <a:t>Add title text</a:t>
              </a:r>
            </a:p>
          </p:txBody>
        </p:sp>
      </p:grpSp>
      <p:grpSp>
        <p:nvGrpSpPr>
          <p:cNvPr id="23" name="Group 158"/>
          <p:cNvGrpSpPr/>
          <p:nvPr/>
        </p:nvGrpSpPr>
        <p:grpSpPr>
          <a:xfrm>
            <a:off x="6915991" y="3524525"/>
            <a:ext cx="2156603" cy="603988"/>
            <a:chOff x="9221322" y="4699372"/>
            <a:chExt cx="2875470" cy="805318"/>
          </a:xfrm>
        </p:grpSpPr>
        <p:sp>
          <p:nvSpPr>
            <p:cNvPr id="24" name="Rectangle 14"/>
            <p:cNvSpPr/>
            <p:nvPr/>
          </p:nvSpPr>
          <p:spPr>
            <a:xfrm>
              <a:off x="9238163" y="5012247"/>
              <a:ext cx="2858629" cy="492443"/>
            </a:xfrm>
            <a:prstGeom prst="rect">
              <a:avLst/>
            </a:prstGeom>
          </p:spPr>
          <p:txBody>
            <a:bodyPr wrap="square">
              <a:spAutoFit/>
            </a:bodyPr>
            <a:lstStyle/>
            <a:p>
              <a:pPr algn="ctr"/>
              <a:r>
                <a:rPr lang="zh-CN" altLang="en-US" sz="800" dirty="0">
                  <a:solidFill>
                    <a:schemeClr val="bg1">
                      <a:lumMod val="50000"/>
                    </a:schemeClr>
                  </a:solidFill>
                  <a:cs typeface="+mn-ea"/>
                  <a:sym typeface="+mn-lt"/>
                </a:rPr>
                <a:t> </a:t>
              </a:r>
              <a:r>
                <a:rPr lang="en-US" altLang="zh-CN" sz="900" dirty="0">
                  <a:solidFill>
                    <a:schemeClr val="bg1">
                      <a:lumMod val="50000"/>
                    </a:schemeClr>
                  </a:solidFill>
                  <a:cs typeface="+mn-ea"/>
                  <a:sym typeface="+mn-lt"/>
                </a:rPr>
                <a:t>Click here to add content that matches the title.</a:t>
              </a:r>
              <a:endParaRPr lang="zh-CN" altLang="en-US" sz="900" dirty="0">
                <a:solidFill>
                  <a:srgbClr val="8C99A8"/>
                </a:solidFill>
                <a:cs typeface="+mn-ea"/>
                <a:sym typeface="+mn-lt"/>
              </a:endParaRPr>
            </a:p>
          </p:txBody>
        </p:sp>
        <p:sp>
          <p:nvSpPr>
            <p:cNvPr id="25" name="Rectangle 15"/>
            <p:cNvSpPr/>
            <p:nvPr/>
          </p:nvSpPr>
          <p:spPr>
            <a:xfrm>
              <a:off x="9221322" y="4699372"/>
              <a:ext cx="1374734" cy="369332"/>
            </a:xfrm>
            <a:prstGeom prst="rect">
              <a:avLst/>
            </a:prstGeom>
          </p:spPr>
          <p:txBody>
            <a:bodyPr wrap="none">
              <a:spAutoFit/>
            </a:bodyPr>
            <a:lstStyle/>
            <a:p>
              <a:r>
                <a:rPr lang="en-US" altLang="zh-CN" sz="1200" dirty="0">
                  <a:solidFill>
                    <a:schemeClr val="tx2"/>
                  </a:solidFill>
                  <a:cs typeface="+mn-ea"/>
                  <a:sym typeface="+mn-lt"/>
                </a:rPr>
                <a:t>Add title text</a:t>
              </a:r>
            </a:p>
          </p:txBody>
        </p:sp>
      </p:grpSp>
      <p:grpSp>
        <p:nvGrpSpPr>
          <p:cNvPr id="26" name="Group 156"/>
          <p:cNvGrpSpPr/>
          <p:nvPr/>
        </p:nvGrpSpPr>
        <p:grpSpPr>
          <a:xfrm>
            <a:off x="428596" y="2881585"/>
            <a:ext cx="674048" cy="562751"/>
            <a:chOff x="428596" y="3000378"/>
            <a:chExt cx="674048" cy="562751"/>
          </a:xfrm>
        </p:grpSpPr>
        <p:grpSp>
          <p:nvGrpSpPr>
            <p:cNvPr id="27" name="Group 299"/>
            <p:cNvGrpSpPr/>
            <p:nvPr/>
          </p:nvGrpSpPr>
          <p:grpSpPr>
            <a:xfrm>
              <a:off x="428596" y="3000378"/>
              <a:ext cx="102544" cy="260820"/>
              <a:chOff x="6141009" y="3540977"/>
              <a:chExt cx="85046" cy="216315"/>
            </a:xfrm>
            <a:solidFill>
              <a:schemeClr val="accent3"/>
            </a:solidFill>
          </p:grpSpPr>
          <p:sp>
            <p:nvSpPr>
              <p:cNvPr id="41"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42" name="Oval 13"/>
              <p:cNvSpPr>
                <a:spLocks noChangeArrowheads="1"/>
              </p:cNvSpPr>
              <p:nvPr/>
            </p:nvSpPr>
            <p:spPr bwMode="auto">
              <a:xfrm>
                <a:off x="6166893" y="3540977"/>
                <a:ext cx="33741" cy="337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28" name="Group 299"/>
            <p:cNvGrpSpPr/>
            <p:nvPr/>
          </p:nvGrpSpPr>
          <p:grpSpPr>
            <a:xfrm>
              <a:off x="571472" y="3000378"/>
              <a:ext cx="102544" cy="260820"/>
              <a:chOff x="6141009" y="3540977"/>
              <a:chExt cx="85046" cy="216315"/>
            </a:xfrm>
            <a:solidFill>
              <a:schemeClr val="accent3"/>
            </a:solidFill>
          </p:grpSpPr>
          <p:sp>
            <p:nvSpPr>
              <p:cNvPr id="39"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40" name="Oval 13"/>
              <p:cNvSpPr>
                <a:spLocks noChangeArrowheads="1"/>
              </p:cNvSpPr>
              <p:nvPr/>
            </p:nvSpPr>
            <p:spPr bwMode="auto">
              <a:xfrm>
                <a:off x="6166893" y="3540977"/>
                <a:ext cx="33741" cy="337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29" name="Group 299"/>
            <p:cNvGrpSpPr/>
            <p:nvPr/>
          </p:nvGrpSpPr>
          <p:grpSpPr>
            <a:xfrm>
              <a:off x="714348" y="3000378"/>
              <a:ext cx="102544" cy="260820"/>
              <a:chOff x="6141009" y="3540977"/>
              <a:chExt cx="85046" cy="216315"/>
            </a:xfrm>
            <a:solidFill>
              <a:schemeClr val="accent3"/>
            </a:solidFill>
          </p:grpSpPr>
          <p:sp>
            <p:nvSpPr>
              <p:cNvPr id="37"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38" name="Oval 13"/>
              <p:cNvSpPr>
                <a:spLocks noChangeArrowheads="1"/>
              </p:cNvSpPr>
              <p:nvPr/>
            </p:nvSpPr>
            <p:spPr bwMode="auto">
              <a:xfrm>
                <a:off x="6166893" y="3540977"/>
                <a:ext cx="33741" cy="337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30" name="Group 299"/>
            <p:cNvGrpSpPr/>
            <p:nvPr/>
          </p:nvGrpSpPr>
          <p:grpSpPr>
            <a:xfrm>
              <a:off x="857224" y="3000378"/>
              <a:ext cx="102544" cy="260820"/>
              <a:chOff x="6141009" y="3540977"/>
              <a:chExt cx="85046" cy="216315"/>
            </a:xfrm>
            <a:solidFill>
              <a:schemeClr val="accent3"/>
            </a:solidFill>
          </p:grpSpPr>
          <p:sp>
            <p:nvSpPr>
              <p:cNvPr id="35"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36" name="Oval 13"/>
              <p:cNvSpPr>
                <a:spLocks noChangeArrowheads="1"/>
              </p:cNvSpPr>
              <p:nvPr/>
            </p:nvSpPr>
            <p:spPr bwMode="auto">
              <a:xfrm>
                <a:off x="6166893" y="3540977"/>
                <a:ext cx="33741" cy="337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31" name="Group 299"/>
            <p:cNvGrpSpPr/>
            <p:nvPr/>
          </p:nvGrpSpPr>
          <p:grpSpPr>
            <a:xfrm>
              <a:off x="1000100" y="3000378"/>
              <a:ext cx="102544" cy="260820"/>
              <a:chOff x="6141009" y="3540977"/>
              <a:chExt cx="85046" cy="216315"/>
            </a:xfrm>
            <a:solidFill>
              <a:schemeClr val="bg1">
                <a:lumMod val="85000"/>
              </a:schemeClr>
            </a:solidFill>
          </p:grpSpPr>
          <p:sp>
            <p:nvSpPr>
              <p:cNvPr id="33"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34"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sp>
          <p:nvSpPr>
            <p:cNvPr id="32" name="Rectangle 22"/>
            <p:cNvSpPr/>
            <p:nvPr/>
          </p:nvSpPr>
          <p:spPr>
            <a:xfrm>
              <a:off x="493621" y="3286130"/>
              <a:ext cx="500458" cy="276999"/>
            </a:xfrm>
            <a:prstGeom prst="rect">
              <a:avLst/>
            </a:prstGeom>
          </p:spPr>
          <p:txBody>
            <a:bodyPr wrap="none">
              <a:spAutoFit/>
            </a:bodyPr>
            <a:lstStyle/>
            <a:p>
              <a:pPr algn="ctr"/>
              <a:r>
                <a:rPr lang="en-US" sz="1200">
                  <a:solidFill>
                    <a:schemeClr val="tx2"/>
                  </a:solidFill>
                  <a:cs typeface="+mn-ea"/>
                  <a:sym typeface="+mn-lt"/>
                </a:rPr>
                <a:t>80%</a:t>
              </a:r>
              <a:endParaRPr lang="en-US" sz="1200" dirty="0">
                <a:solidFill>
                  <a:schemeClr val="tx2"/>
                </a:solidFill>
                <a:cs typeface="+mn-ea"/>
                <a:sym typeface="+mn-lt"/>
              </a:endParaRPr>
            </a:p>
          </p:txBody>
        </p:sp>
      </p:grpSp>
      <p:grpSp>
        <p:nvGrpSpPr>
          <p:cNvPr id="43" name="Group 157"/>
          <p:cNvGrpSpPr/>
          <p:nvPr/>
        </p:nvGrpSpPr>
        <p:grpSpPr>
          <a:xfrm>
            <a:off x="1357290" y="2881609"/>
            <a:ext cx="692614" cy="562727"/>
            <a:chOff x="1357290" y="3000402"/>
            <a:chExt cx="692614" cy="562727"/>
          </a:xfrm>
        </p:grpSpPr>
        <p:grpSp>
          <p:nvGrpSpPr>
            <p:cNvPr id="44" name="Group 302"/>
            <p:cNvGrpSpPr/>
            <p:nvPr/>
          </p:nvGrpSpPr>
          <p:grpSpPr>
            <a:xfrm>
              <a:off x="1357290" y="3000402"/>
              <a:ext cx="121110" cy="261192"/>
              <a:chOff x="6138760" y="4271257"/>
              <a:chExt cx="97227" cy="209688"/>
            </a:xfrm>
            <a:solidFill>
              <a:schemeClr val="accent3"/>
            </a:solidFill>
          </p:grpSpPr>
          <p:sp>
            <p:nvSpPr>
              <p:cNvPr id="58" name="Oval 48"/>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59"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45" name="Group 302"/>
            <p:cNvGrpSpPr/>
            <p:nvPr/>
          </p:nvGrpSpPr>
          <p:grpSpPr>
            <a:xfrm>
              <a:off x="1500166" y="3000402"/>
              <a:ext cx="121110" cy="261192"/>
              <a:chOff x="6138760" y="4271257"/>
              <a:chExt cx="97227" cy="209688"/>
            </a:xfrm>
            <a:solidFill>
              <a:schemeClr val="accent3"/>
            </a:solidFill>
          </p:grpSpPr>
          <p:sp>
            <p:nvSpPr>
              <p:cNvPr id="56" name="Oval 46"/>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57"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46" name="Group 302"/>
            <p:cNvGrpSpPr/>
            <p:nvPr/>
          </p:nvGrpSpPr>
          <p:grpSpPr>
            <a:xfrm>
              <a:off x="1643042" y="3000402"/>
              <a:ext cx="121110" cy="261192"/>
              <a:chOff x="6138760" y="4271257"/>
              <a:chExt cx="97227" cy="209688"/>
            </a:xfrm>
            <a:solidFill>
              <a:schemeClr val="bg1">
                <a:lumMod val="85000"/>
              </a:schemeClr>
            </a:solidFill>
          </p:grpSpPr>
          <p:sp>
            <p:nvSpPr>
              <p:cNvPr id="54" name="Oval 44"/>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55"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47" name="Group 302"/>
            <p:cNvGrpSpPr/>
            <p:nvPr/>
          </p:nvGrpSpPr>
          <p:grpSpPr>
            <a:xfrm>
              <a:off x="1785918" y="3000402"/>
              <a:ext cx="121110" cy="261192"/>
              <a:chOff x="6138760" y="4271257"/>
              <a:chExt cx="97227" cy="209688"/>
            </a:xfrm>
            <a:solidFill>
              <a:schemeClr val="bg1">
                <a:lumMod val="85000"/>
              </a:schemeClr>
            </a:solidFill>
          </p:grpSpPr>
          <p:sp>
            <p:nvSpPr>
              <p:cNvPr id="52" name="Oval 42"/>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53"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48" name="Group 302"/>
            <p:cNvGrpSpPr/>
            <p:nvPr/>
          </p:nvGrpSpPr>
          <p:grpSpPr>
            <a:xfrm>
              <a:off x="1928794" y="3000402"/>
              <a:ext cx="121110" cy="261192"/>
              <a:chOff x="6138760" y="4271257"/>
              <a:chExt cx="97227" cy="209688"/>
            </a:xfrm>
            <a:solidFill>
              <a:schemeClr val="bg1">
                <a:lumMod val="85000"/>
              </a:schemeClr>
            </a:solidFill>
          </p:grpSpPr>
          <p:sp>
            <p:nvSpPr>
              <p:cNvPr id="50" name="Oval 40"/>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51"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sp>
          <p:nvSpPr>
            <p:cNvPr id="49" name="Rectangle 39"/>
            <p:cNvSpPr/>
            <p:nvPr/>
          </p:nvSpPr>
          <p:spPr>
            <a:xfrm>
              <a:off x="1422318" y="3286130"/>
              <a:ext cx="500458" cy="276999"/>
            </a:xfrm>
            <a:prstGeom prst="rect">
              <a:avLst/>
            </a:prstGeom>
          </p:spPr>
          <p:txBody>
            <a:bodyPr wrap="none">
              <a:spAutoFit/>
            </a:bodyPr>
            <a:lstStyle/>
            <a:p>
              <a:pPr algn="ctr"/>
              <a:r>
                <a:rPr lang="en-US" sz="1200">
                  <a:solidFill>
                    <a:schemeClr val="tx2"/>
                  </a:solidFill>
                  <a:cs typeface="+mn-ea"/>
                  <a:sym typeface="+mn-lt"/>
                </a:rPr>
                <a:t>60%</a:t>
              </a:r>
              <a:endParaRPr lang="en-US" sz="1200" dirty="0">
                <a:solidFill>
                  <a:schemeClr val="tx2"/>
                </a:solidFill>
                <a:cs typeface="+mn-ea"/>
                <a:sym typeface="+mn-lt"/>
              </a:endParaRPr>
            </a:p>
          </p:txBody>
        </p:sp>
      </p:grpSp>
      <p:grpSp>
        <p:nvGrpSpPr>
          <p:cNvPr id="60" name="Group 159"/>
          <p:cNvGrpSpPr/>
          <p:nvPr/>
        </p:nvGrpSpPr>
        <p:grpSpPr>
          <a:xfrm>
            <a:off x="2643175" y="2881585"/>
            <a:ext cx="674048" cy="562751"/>
            <a:chOff x="2643174" y="3000378"/>
            <a:chExt cx="674048" cy="562751"/>
          </a:xfrm>
        </p:grpSpPr>
        <p:grpSp>
          <p:nvGrpSpPr>
            <p:cNvPr id="61" name="Group 299"/>
            <p:cNvGrpSpPr/>
            <p:nvPr/>
          </p:nvGrpSpPr>
          <p:grpSpPr>
            <a:xfrm>
              <a:off x="2643174" y="3000378"/>
              <a:ext cx="102544" cy="260820"/>
              <a:chOff x="6141009" y="3540977"/>
              <a:chExt cx="85046" cy="216315"/>
            </a:xfrm>
            <a:solidFill>
              <a:schemeClr val="accent2"/>
            </a:solidFill>
          </p:grpSpPr>
          <p:sp>
            <p:nvSpPr>
              <p:cNvPr id="75"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76"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62" name="Group 299"/>
            <p:cNvGrpSpPr/>
            <p:nvPr/>
          </p:nvGrpSpPr>
          <p:grpSpPr>
            <a:xfrm>
              <a:off x="2786050" y="3000378"/>
              <a:ext cx="102544" cy="260820"/>
              <a:chOff x="6141009" y="3540977"/>
              <a:chExt cx="85046" cy="216315"/>
            </a:xfrm>
            <a:solidFill>
              <a:schemeClr val="accent2"/>
            </a:solidFill>
          </p:grpSpPr>
          <p:sp>
            <p:nvSpPr>
              <p:cNvPr id="73"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74"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63" name="Group 299"/>
            <p:cNvGrpSpPr/>
            <p:nvPr/>
          </p:nvGrpSpPr>
          <p:grpSpPr>
            <a:xfrm>
              <a:off x="2928926" y="3000378"/>
              <a:ext cx="102544" cy="260820"/>
              <a:chOff x="6141009" y="3540977"/>
              <a:chExt cx="85046" cy="216315"/>
            </a:xfrm>
            <a:solidFill>
              <a:schemeClr val="accent2"/>
            </a:solidFill>
          </p:grpSpPr>
          <p:sp>
            <p:nvSpPr>
              <p:cNvPr id="71"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72" name="Oval 13"/>
              <p:cNvSpPr>
                <a:spLocks noChangeArrowheads="1"/>
              </p:cNvSpPr>
              <p:nvPr/>
            </p:nvSpPr>
            <p:spPr bwMode="auto">
              <a:xfrm>
                <a:off x="6166893" y="3540977"/>
                <a:ext cx="33741" cy="33741"/>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64" name="Group 299"/>
            <p:cNvGrpSpPr/>
            <p:nvPr/>
          </p:nvGrpSpPr>
          <p:grpSpPr>
            <a:xfrm>
              <a:off x="3071802" y="3000378"/>
              <a:ext cx="102544" cy="260820"/>
              <a:chOff x="6141009" y="3540977"/>
              <a:chExt cx="85046" cy="216315"/>
            </a:xfrm>
            <a:solidFill>
              <a:schemeClr val="accent2"/>
            </a:solidFill>
          </p:grpSpPr>
          <p:sp>
            <p:nvSpPr>
              <p:cNvPr id="69"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70" name="Oval 13"/>
              <p:cNvSpPr>
                <a:spLocks noChangeArrowheads="1"/>
              </p:cNvSpPr>
              <p:nvPr/>
            </p:nvSpPr>
            <p:spPr bwMode="auto">
              <a:xfrm>
                <a:off x="6166893" y="3540977"/>
                <a:ext cx="33741" cy="33741"/>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65" name="Group 299"/>
            <p:cNvGrpSpPr/>
            <p:nvPr/>
          </p:nvGrpSpPr>
          <p:grpSpPr>
            <a:xfrm>
              <a:off x="3214678" y="3000378"/>
              <a:ext cx="102544" cy="260820"/>
              <a:chOff x="6141009" y="3540977"/>
              <a:chExt cx="85046" cy="216315"/>
            </a:xfrm>
            <a:solidFill>
              <a:schemeClr val="accent2"/>
            </a:solidFill>
          </p:grpSpPr>
          <p:sp>
            <p:nvSpPr>
              <p:cNvPr id="67"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68" name="Oval 13"/>
              <p:cNvSpPr>
                <a:spLocks noChangeArrowheads="1"/>
              </p:cNvSpPr>
              <p:nvPr/>
            </p:nvSpPr>
            <p:spPr bwMode="auto">
              <a:xfrm>
                <a:off x="6166893" y="3540977"/>
                <a:ext cx="33741" cy="33741"/>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sp>
          <p:nvSpPr>
            <p:cNvPr id="66" name="Rectangle 56"/>
            <p:cNvSpPr/>
            <p:nvPr/>
          </p:nvSpPr>
          <p:spPr>
            <a:xfrm>
              <a:off x="2708197" y="3286130"/>
              <a:ext cx="500458" cy="276999"/>
            </a:xfrm>
            <a:prstGeom prst="rect">
              <a:avLst/>
            </a:prstGeom>
          </p:spPr>
          <p:txBody>
            <a:bodyPr wrap="none">
              <a:spAutoFit/>
            </a:bodyPr>
            <a:lstStyle/>
            <a:p>
              <a:pPr algn="ctr"/>
              <a:r>
                <a:rPr lang="en-US" sz="1200">
                  <a:solidFill>
                    <a:schemeClr val="tx2"/>
                  </a:solidFill>
                  <a:cs typeface="+mn-ea"/>
                  <a:sym typeface="+mn-lt"/>
                </a:rPr>
                <a:t>40%</a:t>
              </a:r>
              <a:endParaRPr lang="en-US" sz="1200" dirty="0">
                <a:solidFill>
                  <a:schemeClr val="tx2"/>
                </a:solidFill>
                <a:cs typeface="+mn-ea"/>
                <a:sym typeface="+mn-lt"/>
              </a:endParaRPr>
            </a:p>
          </p:txBody>
        </p:sp>
      </p:grpSp>
      <p:grpSp>
        <p:nvGrpSpPr>
          <p:cNvPr id="77" name="Group 160"/>
          <p:cNvGrpSpPr/>
          <p:nvPr/>
        </p:nvGrpSpPr>
        <p:grpSpPr>
          <a:xfrm>
            <a:off x="3571869" y="2881609"/>
            <a:ext cx="692614" cy="562727"/>
            <a:chOff x="3571868" y="3000402"/>
            <a:chExt cx="692614" cy="562727"/>
          </a:xfrm>
        </p:grpSpPr>
        <p:grpSp>
          <p:nvGrpSpPr>
            <p:cNvPr id="78" name="Group 302"/>
            <p:cNvGrpSpPr/>
            <p:nvPr/>
          </p:nvGrpSpPr>
          <p:grpSpPr>
            <a:xfrm>
              <a:off x="3571868" y="3000402"/>
              <a:ext cx="121110" cy="261192"/>
              <a:chOff x="6138760" y="4271257"/>
              <a:chExt cx="97227" cy="209688"/>
            </a:xfrm>
            <a:solidFill>
              <a:schemeClr val="accent2"/>
            </a:solidFill>
          </p:grpSpPr>
          <p:sp>
            <p:nvSpPr>
              <p:cNvPr id="92" name="Oval 82"/>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93"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79" name="Group 302"/>
            <p:cNvGrpSpPr/>
            <p:nvPr/>
          </p:nvGrpSpPr>
          <p:grpSpPr>
            <a:xfrm>
              <a:off x="3714744" y="3000402"/>
              <a:ext cx="121110" cy="261192"/>
              <a:chOff x="6138760" y="4271257"/>
              <a:chExt cx="97227" cy="209688"/>
            </a:xfrm>
            <a:solidFill>
              <a:schemeClr val="accent2"/>
            </a:solidFill>
          </p:grpSpPr>
          <p:sp>
            <p:nvSpPr>
              <p:cNvPr id="90" name="Oval 80"/>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91"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80" name="Group 302"/>
            <p:cNvGrpSpPr/>
            <p:nvPr/>
          </p:nvGrpSpPr>
          <p:grpSpPr>
            <a:xfrm>
              <a:off x="3857620" y="3000402"/>
              <a:ext cx="121110" cy="261192"/>
              <a:chOff x="6138760" y="4271257"/>
              <a:chExt cx="97227" cy="209688"/>
            </a:xfrm>
            <a:solidFill>
              <a:schemeClr val="bg1">
                <a:lumMod val="85000"/>
              </a:schemeClr>
            </a:solidFill>
          </p:grpSpPr>
          <p:sp>
            <p:nvSpPr>
              <p:cNvPr id="88" name="Oval 78"/>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89"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81" name="Group 302"/>
            <p:cNvGrpSpPr/>
            <p:nvPr/>
          </p:nvGrpSpPr>
          <p:grpSpPr>
            <a:xfrm>
              <a:off x="4000496" y="3000402"/>
              <a:ext cx="121110" cy="261192"/>
              <a:chOff x="6138760" y="4271257"/>
              <a:chExt cx="97227" cy="209688"/>
            </a:xfrm>
            <a:solidFill>
              <a:schemeClr val="bg1">
                <a:lumMod val="85000"/>
              </a:schemeClr>
            </a:solidFill>
          </p:grpSpPr>
          <p:sp>
            <p:nvSpPr>
              <p:cNvPr id="86" name="Oval 76"/>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87"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82" name="Group 302"/>
            <p:cNvGrpSpPr/>
            <p:nvPr/>
          </p:nvGrpSpPr>
          <p:grpSpPr>
            <a:xfrm>
              <a:off x="4143372" y="3000402"/>
              <a:ext cx="121110" cy="261192"/>
              <a:chOff x="6138760" y="4271257"/>
              <a:chExt cx="97227" cy="209688"/>
            </a:xfrm>
            <a:solidFill>
              <a:schemeClr val="bg1">
                <a:lumMod val="85000"/>
              </a:schemeClr>
            </a:solidFill>
          </p:grpSpPr>
          <p:sp>
            <p:nvSpPr>
              <p:cNvPr id="84" name="Oval 74"/>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85"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sp>
          <p:nvSpPr>
            <p:cNvPr id="83" name="Rectangle 73"/>
            <p:cNvSpPr/>
            <p:nvPr/>
          </p:nvSpPr>
          <p:spPr>
            <a:xfrm>
              <a:off x="3636894" y="3286130"/>
              <a:ext cx="500458" cy="276999"/>
            </a:xfrm>
            <a:prstGeom prst="rect">
              <a:avLst/>
            </a:prstGeom>
          </p:spPr>
          <p:txBody>
            <a:bodyPr wrap="none">
              <a:spAutoFit/>
            </a:bodyPr>
            <a:lstStyle/>
            <a:p>
              <a:pPr algn="ctr"/>
              <a:r>
                <a:rPr lang="en-US" sz="1200" dirty="0">
                  <a:solidFill>
                    <a:schemeClr val="tx2"/>
                  </a:solidFill>
                  <a:cs typeface="+mn-ea"/>
                  <a:sym typeface="+mn-lt"/>
                </a:rPr>
                <a:t>8</a:t>
              </a:r>
              <a:r>
                <a:rPr lang="en-US" sz="1200">
                  <a:solidFill>
                    <a:schemeClr val="tx2"/>
                  </a:solidFill>
                  <a:cs typeface="+mn-ea"/>
                  <a:sym typeface="+mn-lt"/>
                </a:rPr>
                <a:t>0</a:t>
              </a:r>
              <a:r>
                <a:rPr lang="en-US" sz="1200" dirty="0">
                  <a:solidFill>
                    <a:schemeClr val="tx2"/>
                  </a:solidFill>
                  <a:cs typeface="+mn-ea"/>
                  <a:sym typeface="+mn-lt"/>
                </a:rPr>
                <a:t>%</a:t>
              </a:r>
            </a:p>
          </p:txBody>
        </p:sp>
      </p:grpSp>
      <p:grpSp>
        <p:nvGrpSpPr>
          <p:cNvPr id="94" name="Group 161"/>
          <p:cNvGrpSpPr/>
          <p:nvPr/>
        </p:nvGrpSpPr>
        <p:grpSpPr>
          <a:xfrm>
            <a:off x="4857753" y="2881585"/>
            <a:ext cx="674048" cy="562751"/>
            <a:chOff x="4857752" y="3000378"/>
            <a:chExt cx="674048" cy="562751"/>
          </a:xfrm>
        </p:grpSpPr>
        <p:grpSp>
          <p:nvGrpSpPr>
            <p:cNvPr id="95" name="Group 299"/>
            <p:cNvGrpSpPr/>
            <p:nvPr/>
          </p:nvGrpSpPr>
          <p:grpSpPr>
            <a:xfrm>
              <a:off x="4857752" y="3000378"/>
              <a:ext cx="102544" cy="260820"/>
              <a:chOff x="6141009" y="3540977"/>
              <a:chExt cx="85046" cy="216315"/>
            </a:xfrm>
            <a:solidFill>
              <a:schemeClr val="accent1"/>
            </a:solidFill>
          </p:grpSpPr>
          <p:sp>
            <p:nvSpPr>
              <p:cNvPr id="109"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10" name="Oval 13"/>
              <p:cNvSpPr>
                <a:spLocks noChangeArrowheads="1"/>
              </p:cNvSpPr>
              <p:nvPr/>
            </p:nvSpPr>
            <p:spPr bwMode="auto">
              <a:xfrm>
                <a:off x="6166893" y="3540977"/>
                <a:ext cx="33741" cy="337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96" name="Group 299"/>
            <p:cNvGrpSpPr/>
            <p:nvPr/>
          </p:nvGrpSpPr>
          <p:grpSpPr>
            <a:xfrm>
              <a:off x="5000628" y="3000378"/>
              <a:ext cx="102544" cy="260820"/>
              <a:chOff x="6141009" y="3540977"/>
              <a:chExt cx="85046" cy="216315"/>
            </a:xfrm>
            <a:solidFill>
              <a:schemeClr val="accent1"/>
            </a:solidFill>
          </p:grpSpPr>
          <p:sp>
            <p:nvSpPr>
              <p:cNvPr id="107"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08" name="Oval 13"/>
              <p:cNvSpPr>
                <a:spLocks noChangeArrowheads="1"/>
              </p:cNvSpPr>
              <p:nvPr/>
            </p:nvSpPr>
            <p:spPr bwMode="auto">
              <a:xfrm>
                <a:off x="6166893" y="3540977"/>
                <a:ext cx="33741" cy="337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97" name="Group 299"/>
            <p:cNvGrpSpPr/>
            <p:nvPr/>
          </p:nvGrpSpPr>
          <p:grpSpPr>
            <a:xfrm>
              <a:off x="5143504" y="3000378"/>
              <a:ext cx="102544" cy="260820"/>
              <a:chOff x="6141009" y="3540977"/>
              <a:chExt cx="85046" cy="216315"/>
            </a:xfrm>
            <a:solidFill>
              <a:schemeClr val="accent1"/>
            </a:solidFill>
          </p:grpSpPr>
          <p:sp>
            <p:nvSpPr>
              <p:cNvPr id="105"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06" name="Oval 13"/>
              <p:cNvSpPr>
                <a:spLocks noChangeArrowheads="1"/>
              </p:cNvSpPr>
              <p:nvPr/>
            </p:nvSpPr>
            <p:spPr bwMode="auto">
              <a:xfrm>
                <a:off x="6166893" y="3540977"/>
                <a:ext cx="33741" cy="337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98" name="Group 299"/>
            <p:cNvGrpSpPr/>
            <p:nvPr/>
          </p:nvGrpSpPr>
          <p:grpSpPr>
            <a:xfrm>
              <a:off x="5286380" y="3000378"/>
              <a:ext cx="102544" cy="260820"/>
              <a:chOff x="6141009" y="3540977"/>
              <a:chExt cx="85046" cy="216315"/>
            </a:xfrm>
            <a:solidFill>
              <a:schemeClr val="accent1"/>
            </a:solidFill>
          </p:grpSpPr>
          <p:sp>
            <p:nvSpPr>
              <p:cNvPr id="103"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04" name="Oval 13"/>
              <p:cNvSpPr>
                <a:spLocks noChangeArrowheads="1"/>
              </p:cNvSpPr>
              <p:nvPr/>
            </p:nvSpPr>
            <p:spPr bwMode="auto">
              <a:xfrm>
                <a:off x="6166893" y="3540977"/>
                <a:ext cx="33741" cy="33741"/>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99" name="Group 299"/>
            <p:cNvGrpSpPr/>
            <p:nvPr/>
          </p:nvGrpSpPr>
          <p:grpSpPr>
            <a:xfrm>
              <a:off x="5429256" y="3000378"/>
              <a:ext cx="102544" cy="260820"/>
              <a:chOff x="6141009" y="3540977"/>
              <a:chExt cx="85046" cy="216315"/>
            </a:xfrm>
            <a:solidFill>
              <a:schemeClr val="bg1">
                <a:lumMod val="85000"/>
              </a:schemeClr>
            </a:solidFill>
          </p:grpSpPr>
          <p:sp>
            <p:nvSpPr>
              <p:cNvPr id="101"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02" name="Oval 13"/>
              <p:cNvSpPr>
                <a:spLocks noChangeArrowheads="1"/>
              </p:cNvSpPr>
              <p:nvPr/>
            </p:nvSpPr>
            <p:spPr bwMode="auto">
              <a:xfrm>
                <a:off x="6166893" y="3540977"/>
                <a:ext cx="33741" cy="33741"/>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sp>
          <p:nvSpPr>
            <p:cNvPr id="100" name="Rectangle 90"/>
            <p:cNvSpPr/>
            <p:nvPr/>
          </p:nvSpPr>
          <p:spPr>
            <a:xfrm>
              <a:off x="4922777" y="3286130"/>
              <a:ext cx="500458" cy="276999"/>
            </a:xfrm>
            <a:prstGeom prst="rect">
              <a:avLst/>
            </a:prstGeom>
          </p:spPr>
          <p:txBody>
            <a:bodyPr wrap="none">
              <a:spAutoFit/>
            </a:bodyPr>
            <a:lstStyle/>
            <a:p>
              <a:pPr algn="ctr"/>
              <a:r>
                <a:rPr lang="en-US" sz="1200" dirty="0">
                  <a:solidFill>
                    <a:schemeClr val="tx2"/>
                  </a:solidFill>
                  <a:cs typeface="+mn-ea"/>
                  <a:sym typeface="+mn-lt"/>
                </a:rPr>
                <a:t>6</a:t>
              </a:r>
              <a:r>
                <a:rPr lang="en-US" sz="1200">
                  <a:solidFill>
                    <a:schemeClr val="tx2"/>
                  </a:solidFill>
                  <a:cs typeface="+mn-ea"/>
                  <a:sym typeface="+mn-lt"/>
                </a:rPr>
                <a:t>0</a:t>
              </a:r>
              <a:r>
                <a:rPr lang="en-US" sz="1200" dirty="0">
                  <a:solidFill>
                    <a:schemeClr val="tx2"/>
                  </a:solidFill>
                  <a:cs typeface="+mn-ea"/>
                  <a:sym typeface="+mn-lt"/>
                </a:rPr>
                <a:t>%</a:t>
              </a:r>
            </a:p>
          </p:txBody>
        </p:sp>
      </p:grpSp>
      <p:grpSp>
        <p:nvGrpSpPr>
          <p:cNvPr id="111" name="Group 162"/>
          <p:cNvGrpSpPr/>
          <p:nvPr/>
        </p:nvGrpSpPr>
        <p:grpSpPr>
          <a:xfrm>
            <a:off x="5786447" y="2881609"/>
            <a:ext cx="692614" cy="562727"/>
            <a:chOff x="5786446" y="3000402"/>
            <a:chExt cx="692614" cy="562727"/>
          </a:xfrm>
        </p:grpSpPr>
        <p:grpSp>
          <p:nvGrpSpPr>
            <p:cNvPr id="112" name="Group 302"/>
            <p:cNvGrpSpPr/>
            <p:nvPr/>
          </p:nvGrpSpPr>
          <p:grpSpPr>
            <a:xfrm>
              <a:off x="5786446" y="3000402"/>
              <a:ext cx="121110" cy="261192"/>
              <a:chOff x="6138760" y="4271257"/>
              <a:chExt cx="97227" cy="209688"/>
            </a:xfrm>
            <a:solidFill>
              <a:schemeClr val="accent1"/>
            </a:solidFill>
          </p:grpSpPr>
          <p:sp>
            <p:nvSpPr>
              <p:cNvPr id="126" name="Oval 116"/>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27"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13" name="Group 302"/>
            <p:cNvGrpSpPr/>
            <p:nvPr/>
          </p:nvGrpSpPr>
          <p:grpSpPr>
            <a:xfrm>
              <a:off x="5929322" y="3000402"/>
              <a:ext cx="121110" cy="261192"/>
              <a:chOff x="6138760" y="4271257"/>
              <a:chExt cx="97227" cy="209688"/>
            </a:xfrm>
            <a:solidFill>
              <a:schemeClr val="bg1">
                <a:lumMod val="85000"/>
              </a:schemeClr>
            </a:solidFill>
          </p:grpSpPr>
          <p:sp>
            <p:nvSpPr>
              <p:cNvPr id="124" name="Oval 114"/>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25"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14" name="Group 302"/>
            <p:cNvGrpSpPr/>
            <p:nvPr/>
          </p:nvGrpSpPr>
          <p:grpSpPr>
            <a:xfrm>
              <a:off x="6072198" y="3000402"/>
              <a:ext cx="121110" cy="261192"/>
              <a:chOff x="6138760" y="4271257"/>
              <a:chExt cx="97227" cy="209688"/>
            </a:xfrm>
            <a:solidFill>
              <a:schemeClr val="bg1">
                <a:lumMod val="85000"/>
              </a:schemeClr>
            </a:solidFill>
          </p:grpSpPr>
          <p:sp>
            <p:nvSpPr>
              <p:cNvPr id="122" name="Oval 112"/>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23"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15" name="Group 302"/>
            <p:cNvGrpSpPr/>
            <p:nvPr/>
          </p:nvGrpSpPr>
          <p:grpSpPr>
            <a:xfrm>
              <a:off x="6215074" y="3000402"/>
              <a:ext cx="121110" cy="261192"/>
              <a:chOff x="6138760" y="4271257"/>
              <a:chExt cx="97227" cy="209688"/>
            </a:xfrm>
            <a:solidFill>
              <a:schemeClr val="bg1">
                <a:lumMod val="85000"/>
              </a:schemeClr>
            </a:solidFill>
          </p:grpSpPr>
          <p:sp>
            <p:nvSpPr>
              <p:cNvPr id="120" name="Oval 110"/>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21"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16" name="Group 302"/>
            <p:cNvGrpSpPr/>
            <p:nvPr/>
          </p:nvGrpSpPr>
          <p:grpSpPr>
            <a:xfrm>
              <a:off x="6357950" y="3000402"/>
              <a:ext cx="121110" cy="261192"/>
              <a:chOff x="6138760" y="4271257"/>
              <a:chExt cx="97227" cy="209688"/>
            </a:xfrm>
            <a:solidFill>
              <a:schemeClr val="bg1">
                <a:lumMod val="85000"/>
              </a:schemeClr>
            </a:solidFill>
          </p:grpSpPr>
          <p:sp>
            <p:nvSpPr>
              <p:cNvPr id="118" name="Oval 108"/>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19"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sp>
          <p:nvSpPr>
            <p:cNvPr id="117" name="Rectangle 107"/>
            <p:cNvSpPr/>
            <p:nvPr/>
          </p:nvSpPr>
          <p:spPr>
            <a:xfrm>
              <a:off x="5851472" y="3286130"/>
              <a:ext cx="500458" cy="276999"/>
            </a:xfrm>
            <a:prstGeom prst="rect">
              <a:avLst/>
            </a:prstGeom>
          </p:spPr>
          <p:txBody>
            <a:bodyPr wrap="none">
              <a:spAutoFit/>
            </a:bodyPr>
            <a:lstStyle/>
            <a:p>
              <a:pPr algn="ctr"/>
              <a:r>
                <a:rPr lang="en-US" sz="1200" dirty="0">
                  <a:solidFill>
                    <a:schemeClr val="tx2"/>
                  </a:solidFill>
                  <a:cs typeface="+mn-ea"/>
                  <a:sym typeface="+mn-lt"/>
                </a:rPr>
                <a:t>6</a:t>
              </a:r>
              <a:r>
                <a:rPr lang="en-US" sz="1200">
                  <a:solidFill>
                    <a:schemeClr val="tx2"/>
                  </a:solidFill>
                  <a:cs typeface="+mn-ea"/>
                  <a:sym typeface="+mn-lt"/>
                </a:rPr>
                <a:t>0</a:t>
              </a:r>
              <a:r>
                <a:rPr lang="en-US" sz="1200" dirty="0">
                  <a:solidFill>
                    <a:schemeClr val="tx2"/>
                  </a:solidFill>
                  <a:cs typeface="+mn-ea"/>
                  <a:sym typeface="+mn-lt"/>
                </a:rPr>
                <a:t>%</a:t>
              </a:r>
            </a:p>
          </p:txBody>
        </p:sp>
      </p:grpSp>
      <p:grpSp>
        <p:nvGrpSpPr>
          <p:cNvPr id="128" name="Group 163"/>
          <p:cNvGrpSpPr/>
          <p:nvPr/>
        </p:nvGrpSpPr>
        <p:grpSpPr>
          <a:xfrm>
            <a:off x="7072330" y="2881585"/>
            <a:ext cx="674048" cy="562751"/>
            <a:chOff x="7072330" y="3000378"/>
            <a:chExt cx="674048" cy="562751"/>
          </a:xfrm>
        </p:grpSpPr>
        <p:grpSp>
          <p:nvGrpSpPr>
            <p:cNvPr id="129" name="Group 299"/>
            <p:cNvGrpSpPr/>
            <p:nvPr/>
          </p:nvGrpSpPr>
          <p:grpSpPr>
            <a:xfrm>
              <a:off x="7072330" y="3000378"/>
              <a:ext cx="102544" cy="260820"/>
              <a:chOff x="6141009" y="3540977"/>
              <a:chExt cx="85046" cy="216315"/>
            </a:xfrm>
            <a:solidFill>
              <a:schemeClr val="accent4"/>
            </a:solidFill>
          </p:grpSpPr>
          <p:sp>
            <p:nvSpPr>
              <p:cNvPr id="143"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44" name="Oval 13"/>
              <p:cNvSpPr>
                <a:spLocks noChangeArrowheads="1"/>
              </p:cNvSpPr>
              <p:nvPr/>
            </p:nvSpPr>
            <p:spPr bwMode="auto">
              <a:xfrm>
                <a:off x="6166893" y="3540977"/>
                <a:ext cx="33741" cy="337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30" name="Group 299"/>
            <p:cNvGrpSpPr/>
            <p:nvPr/>
          </p:nvGrpSpPr>
          <p:grpSpPr>
            <a:xfrm>
              <a:off x="7215206" y="3000378"/>
              <a:ext cx="102544" cy="260820"/>
              <a:chOff x="6141009" y="3540977"/>
              <a:chExt cx="85046" cy="216315"/>
            </a:xfrm>
            <a:solidFill>
              <a:schemeClr val="accent4"/>
            </a:solidFill>
          </p:grpSpPr>
          <p:sp>
            <p:nvSpPr>
              <p:cNvPr id="141"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42" name="Oval 13"/>
              <p:cNvSpPr>
                <a:spLocks noChangeArrowheads="1"/>
              </p:cNvSpPr>
              <p:nvPr/>
            </p:nvSpPr>
            <p:spPr bwMode="auto">
              <a:xfrm>
                <a:off x="6166893" y="3540977"/>
                <a:ext cx="33741" cy="337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31" name="Group 299"/>
            <p:cNvGrpSpPr/>
            <p:nvPr/>
          </p:nvGrpSpPr>
          <p:grpSpPr>
            <a:xfrm>
              <a:off x="7358082" y="3000378"/>
              <a:ext cx="102544" cy="260820"/>
              <a:chOff x="6141009" y="3540977"/>
              <a:chExt cx="85046" cy="216315"/>
            </a:xfrm>
            <a:solidFill>
              <a:schemeClr val="accent4"/>
            </a:solidFill>
          </p:grpSpPr>
          <p:sp>
            <p:nvSpPr>
              <p:cNvPr id="139"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40" name="Oval 13"/>
              <p:cNvSpPr>
                <a:spLocks noChangeArrowheads="1"/>
              </p:cNvSpPr>
              <p:nvPr/>
            </p:nvSpPr>
            <p:spPr bwMode="auto">
              <a:xfrm>
                <a:off x="6166893" y="3540977"/>
                <a:ext cx="33741" cy="33741"/>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32" name="Group 299"/>
            <p:cNvGrpSpPr/>
            <p:nvPr/>
          </p:nvGrpSpPr>
          <p:grpSpPr>
            <a:xfrm>
              <a:off x="7500958" y="3000378"/>
              <a:ext cx="102544" cy="260820"/>
              <a:chOff x="6141009" y="3540977"/>
              <a:chExt cx="85046" cy="216315"/>
            </a:xfrm>
            <a:solidFill>
              <a:schemeClr val="bg1">
                <a:lumMod val="85000"/>
              </a:schemeClr>
            </a:solidFill>
          </p:grpSpPr>
          <p:sp>
            <p:nvSpPr>
              <p:cNvPr id="137"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38"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33" name="Group 299"/>
            <p:cNvGrpSpPr/>
            <p:nvPr/>
          </p:nvGrpSpPr>
          <p:grpSpPr>
            <a:xfrm>
              <a:off x="7643834" y="3000378"/>
              <a:ext cx="102544" cy="260820"/>
              <a:chOff x="6141009" y="3540977"/>
              <a:chExt cx="85046" cy="216315"/>
            </a:xfrm>
            <a:solidFill>
              <a:schemeClr val="bg1">
                <a:lumMod val="85000"/>
              </a:schemeClr>
            </a:solidFill>
          </p:grpSpPr>
          <p:sp>
            <p:nvSpPr>
              <p:cNvPr id="135"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36"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sp>
          <p:nvSpPr>
            <p:cNvPr id="134" name="Rectangle 124"/>
            <p:cNvSpPr/>
            <p:nvPr/>
          </p:nvSpPr>
          <p:spPr>
            <a:xfrm>
              <a:off x="7137355" y="3286130"/>
              <a:ext cx="500458" cy="276999"/>
            </a:xfrm>
            <a:prstGeom prst="rect">
              <a:avLst/>
            </a:prstGeom>
          </p:spPr>
          <p:txBody>
            <a:bodyPr wrap="none">
              <a:spAutoFit/>
            </a:bodyPr>
            <a:lstStyle/>
            <a:p>
              <a:pPr algn="ctr"/>
              <a:r>
                <a:rPr lang="en-US" sz="1200" dirty="0">
                  <a:solidFill>
                    <a:schemeClr val="tx2"/>
                  </a:solidFill>
                  <a:cs typeface="+mn-ea"/>
                  <a:sym typeface="+mn-lt"/>
                </a:rPr>
                <a:t>6</a:t>
              </a:r>
              <a:r>
                <a:rPr lang="en-US" sz="1200">
                  <a:solidFill>
                    <a:schemeClr val="tx2"/>
                  </a:solidFill>
                  <a:cs typeface="+mn-ea"/>
                  <a:sym typeface="+mn-lt"/>
                </a:rPr>
                <a:t>0</a:t>
              </a:r>
              <a:r>
                <a:rPr lang="en-US" sz="1200" dirty="0">
                  <a:solidFill>
                    <a:schemeClr val="tx2"/>
                  </a:solidFill>
                  <a:cs typeface="+mn-ea"/>
                  <a:sym typeface="+mn-lt"/>
                </a:rPr>
                <a:t>%</a:t>
              </a:r>
            </a:p>
          </p:txBody>
        </p:sp>
      </p:grpSp>
      <p:grpSp>
        <p:nvGrpSpPr>
          <p:cNvPr id="145" name="Group 164"/>
          <p:cNvGrpSpPr/>
          <p:nvPr/>
        </p:nvGrpSpPr>
        <p:grpSpPr>
          <a:xfrm>
            <a:off x="8001024" y="2881609"/>
            <a:ext cx="692614" cy="562727"/>
            <a:chOff x="8001024" y="3000402"/>
            <a:chExt cx="692614" cy="562727"/>
          </a:xfrm>
        </p:grpSpPr>
        <p:grpSp>
          <p:nvGrpSpPr>
            <p:cNvPr id="146" name="Group 302"/>
            <p:cNvGrpSpPr/>
            <p:nvPr/>
          </p:nvGrpSpPr>
          <p:grpSpPr>
            <a:xfrm>
              <a:off x="8001024" y="3000402"/>
              <a:ext cx="121110" cy="261192"/>
              <a:chOff x="6138760" y="4271257"/>
              <a:chExt cx="97227" cy="209688"/>
            </a:xfrm>
            <a:solidFill>
              <a:schemeClr val="accent4"/>
            </a:solidFill>
          </p:grpSpPr>
          <p:sp>
            <p:nvSpPr>
              <p:cNvPr id="160" name="Oval 150"/>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61"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47" name="Group 302"/>
            <p:cNvGrpSpPr/>
            <p:nvPr/>
          </p:nvGrpSpPr>
          <p:grpSpPr>
            <a:xfrm>
              <a:off x="8143900" y="3000402"/>
              <a:ext cx="121110" cy="261192"/>
              <a:chOff x="6138760" y="4271257"/>
              <a:chExt cx="97227" cy="209688"/>
            </a:xfrm>
            <a:solidFill>
              <a:schemeClr val="accent4"/>
            </a:solidFill>
          </p:grpSpPr>
          <p:sp>
            <p:nvSpPr>
              <p:cNvPr id="158" name="Oval 148"/>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59"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48" name="Group 302"/>
            <p:cNvGrpSpPr/>
            <p:nvPr/>
          </p:nvGrpSpPr>
          <p:grpSpPr>
            <a:xfrm>
              <a:off x="8286776" y="3000402"/>
              <a:ext cx="121110" cy="261192"/>
              <a:chOff x="6138760" y="4271257"/>
              <a:chExt cx="97227" cy="209688"/>
            </a:xfrm>
            <a:solidFill>
              <a:schemeClr val="accent4"/>
            </a:solidFill>
          </p:grpSpPr>
          <p:sp>
            <p:nvSpPr>
              <p:cNvPr id="156" name="Oval 146"/>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57"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49" name="Group 302"/>
            <p:cNvGrpSpPr/>
            <p:nvPr/>
          </p:nvGrpSpPr>
          <p:grpSpPr>
            <a:xfrm>
              <a:off x="8429652" y="3000402"/>
              <a:ext cx="121110" cy="261192"/>
              <a:chOff x="6138760" y="4271257"/>
              <a:chExt cx="97227" cy="209688"/>
            </a:xfrm>
            <a:solidFill>
              <a:schemeClr val="accent4"/>
            </a:solidFill>
          </p:grpSpPr>
          <p:sp>
            <p:nvSpPr>
              <p:cNvPr id="154" name="Oval 144"/>
              <p:cNvSpPr>
                <a:spLocks noChangeArrowheads="1"/>
              </p:cNvSpPr>
              <p:nvPr/>
            </p:nvSpPr>
            <p:spPr bwMode="auto">
              <a:xfrm>
                <a:off x="6171468" y="4271257"/>
                <a:ext cx="30916" cy="3181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55"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grpSp>
          <p:nvGrpSpPr>
            <p:cNvPr id="150" name="Group 302"/>
            <p:cNvGrpSpPr/>
            <p:nvPr/>
          </p:nvGrpSpPr>
          <p:grpSpPr>
            <a:xfrm>
              <a:off x="8572528" y="3000402"/>
              <a:ext cx="121110" cy="261192"/>
              <a:chOff x="6138760" y="4271257"/>
              <a:chExt cx="97227" cy="209688"/>
            </a:xfrm>
            <a:solidFill>
              <a:schemeClr val="bg1">
                <a:lumMod val="85000"/>
              </a:schemeClr>
            </a:solidFill>
          </p:grpSpPr>
          <p:sp>
            <p:nvSpPr>
              <p:cNvPr id="152" name="Oval 142"/>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sp>
            <p:nvSpPr>
              <p:cNvPr id="153"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solidFill>
                    <a:schemeClr val="tx2"/>
                  </a:solidFill>
                  <a:cs typeface="+mn-ea"/>
                  <a:sym typeface="+mn-lt"/>
                </a:endParaRPr>
              </a:p>
            </p:txBody>
          </p:sp>
        </p:grpSp>
        <p:sp>
          <p:nvSpPr>
            <p:cNvPr id="151" name="Rectangle 141"/>
            <p:cNvSpPr/>
            <p:nvPr/>
          </p:nvSpPr>
          <p:spPr>
            <a:xfrm>
              <a:off x="8066050" y="3286130"/>
              <a:ext cx="500458" cy="276999"/>
            </a:xfrm>
            <a:prstGeom prst="rect">
              <a:avLst/>
            </a:prstGeom>
          </p:spPr>
          <p:txBody>
            <a:bodyPr wrap="none">
              <a:spAutoFit/>
            </a:bodyPr>
            <a:lstStyle/>
            <a:p>
              <a:pPr algn="ctr"/>
              <a:r>
                <a:rPr lang="en-US" sz="1200" dirty="0">
                  <a:solidFill>
                    <a:schemeClr val="tx2"/>
                  </a:solidFill>
                  <a:cs typeface="+mn-ea"/>
                  <a:sym typeface="+mn-lt"/>
                </a:rPr>
                <a:t>8</a:t>
              </a:r>
              <a:r>
                <a:rPr lang="en-US" sz="1200">
                  <a:solidFill>
                    <a:schemeClr val="tx2"/>
                  </a:solidFill>
                  <a:cs typeface="+mn-ea"/>
                  <a:sym typeface="+mn-lt"/>
                </a:rPr>
                <a:t>0</a:t>
              </a:r>
              <a:r>
                <a:rPr lang="en-US" sz="1200" dirty="0">
                  <a:solidFill>
                    <a:schemeClr val="tx2"/>
                  </a:solidFill>
                  <a:cs typeface="+mn-ea"/>
                  <a:sym typeface="+mn-lt"/>
                </a:rPr>
                <a:t>%</a:t>
              </a:r>
            </a:p>
          </p:txBody>
        </p:sp>
      </p:grpSp>
      <p:sp>
        <p:nvSpPr>
          <p:cNvPr id="163" name="Freeform 104"/>
          <p:cNvSpPr>
            <a:spLocks noEditPoints="1"/>
          </p:cNvSpPr>
          <p:nvPr/>
        </p:nvSpPr>
        <p:spPr bwMode="auto">
          <a:xfrm>
            <a:off x="3206061" y="1932492"/>
            <a:ext cx="349258" cy="340246"/>
          </a:xfrm>
          <a:custGeom>
            <a:avLst/>
            <a:gdLst/>
            <a:ahLst/>
            <a:cxnLst>
              <a:cxn ang="0">
                <a:pos x="243" y="45"/>
              </a:cxn>
              <a:cxn ang="0">
                <a:pos x="243" y="20"/>
              </a:cxn>
              <a:cxn ang="0">
                <a:pos x="238" y="6"/>
              </a:cxn>
              <a:cxn ang="0">
                <a:pos x="221" y="0"/>
              </a:cxn>
              <a:cxn ang="0">
                <a:pos x="214" y="2"/>
              </a:cxn>
              <a:cxn ang="0">
                <a:pos x="203" y="13"/>
              </a:cxn>
              <a:cxn ang="0">
                <a:pos x="202" y="45"/>
              </a:cxn>
              <a:cxn ang="0">
                <a:pos x="109" y="20"/>
              </a:cxn>
              <a:cxn ang="0">
                <a:pos x="107" y="13"/>
              </a:cxn>
              <a:cxn ang="0">
                <a:pos x="96" y="2"/>
              </a:cxn>
              <a:cxn ang="0">
                <a:pos x="87" y="0"/>
              </a:cxn>
              <a:cxn ang="0">
                <a:pos x="73" y="6"/>
              </a:cxn>
              <a:cxn ang="0">
                <a:pos x="67" y="20"/>
              </a:cxn>
              <a:cxn ang="0">
                <a:pos x="17" y="45"/>
              </a:cxn>
              <a:cxn ang="0">
                <a:pos x="9" y="47"/>
              </a:cxn>
              <a:cxn ang="0">
                <a:pos x="2" y="54"/>
              </a:cxn>
              <a:cxn ang="0">
                <a:pos x="0" y="287"/>
              </a:cxn>
              <a:cxn ang="0">
                <a:pos x="2" y="292"/>
              </a:cxn>
              <a:cxn ang="0">
                <a:pos x="9" y="301"/>
              </a:cxn>
              <a:cxn ang="0">
                <a:pos x="294" y="301"/>
              </a:cxn>
              <a:cxn ang="0">
                <a:pos x="301" y="301"/>
              </a:cxn>
              <a:cxn ang="0">
                <a:pos x="308" y="292"/>
              </a:cxn>
              <a:cxn ang="0">
                <a:pos x="310" y="62"/>
              </a:cxn>
              <a:cxn ang="0">
                <a:pos x="308" y="54"/>
              </a:cxn>
              <a:cxn ang="0">
                <a:pos x="301" y="47"/>
              </a:cxn>
              <a:cxn ang="0">
                <a:pos x="294" y="45"/>
              </a:cxn>
              <a:cxn ang="0">
                <a:pos x="145" y="156"/>
              </a:cxn>
              <a:cxn ang="0">
                <a:pos x="96" y="114"/>
              </a:cxn>
              <a:cxn ang="0">
                <a:pos x="165" y="114"/>
              </a:cxn>
              <a:cxn ang="0">
                <a:pos x="214" y="156"/>
              </a:cxn>
              <a:cxn ang="0">
                <a:pos x="165" y="114"/>
              </a:cxn>
              <a:cxn ang="0">
                <a:pos x="75" y="156"/>
              </a:cxn>
              <a:cxn ang="0">
                <a:pos x="31" y="114"/>
              </a:cxn>
              <a:cxn ang="0">
                <a:pos x="75" y="178"/>
              </a:cxn>
              <a:cxn ang="0">
                <a:pos x="31" y="209"/>
              </a:cxn>
              <a:cxn ang="0">
                <a:pos x="75" y="178"/>
              </a:cxn>
              <a:cxn ang="0">
                <a:pos x="145" y="178"/>
              </a:cxn>
              <a:cxn ang="0">
                <a:pos x="96" y="209"/>
              </a:cxn>
              <a:cxn ang="0">
                <a:pos x="145" y="229"/>
              </a:cxn>
              <a:cxn ang="0">
                <a:pos x="96" y="270"/>
              </a:cxn>
              <a:cxn ang="0">
                <a:pos x="145" y="229"/>
              </a:cxn>
              <a:cxn ang="0">
                <a:pos x="214" y="229"/>
              </a:cxn>
              <a:cxn ang="0">
                <a:pos x="165" y="270"/>
              </a:cxn>
              <a:cxn ang="0">
                <a:pos x="165" y="209"/>
              </a:cxn>
              <a:cxn ang="0">
                <a:pos x="214" y="178"/>
              </a:cxn>
              <a:cxn ang="0">
                <a:pos x="165" y="209"/>
              </a:cxn>
              <a:cxn ang="0">
                <a:pos x="279" y="178"/>
              </a:cxn>
              <a:cxn ang="0">
                <a:pos x="236" y="209"/>
              </a:cxn>
              <a:cxn ang="0">
                <a:pos x="236" y="156"/>
              </a:cxn>
              <a:cxn ang="0">
                <a:pos x="279" y="114"/>
              </a:cxn>
              <a:cxn ang="0">
                <a:pos x="236" y="156"/>
              </a:cxn>
              <a:cxn ang="0">
                <a:pos x="75" y="229"/>
              </a:cxn>
              <a:cxn ang="0">
                <a:pos x="31" y="270"/>
              </a:cxn>
              <a:cxn ang="0">
                <a:pos x="236" y="270"/>
              </a:cxn>
              <a:cxn ang="0">
                <a:pos x="279" y="229"/>
              </a:cxn>
              <a:cxn ang="0">
                <a:pos x="236" y="270"/>
              </a:cxn>
            </a:cxnLst>
            <a:rect l="0" t="0"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solidFill>
            <a:srgbClr val="015A74"/>
          </a:solidFill>
          <a:ln w="9525">
            <a:noFill/>
            <a:round/>
          </a:ln>
        </p:spPr>
        <p:txBody>
          <a:bodyPr vert="horz" wrap="square" lIns="91440" tIns="45720" rIns="91440" bIns="45720" numCol="1" anchor="t" anchorCtr="0" compatLnSpc="1"/>
          <a:lstStyle/>
          <a:p>
            <a:endParaRPr lang="en-US" sz="1800">
              <a:cs typeface="+mn-ea"/>
              <a:sym typeface="+mn-lt"/>
            </a:endParaRPr>
          </a:p>
        </p:txBody>
      </p:sp>
      <p:sp>
        <p:nvSpPr>
          <p:cNvPr id="164" name="Freeform 111"/>
          <p:cNvSpPr>
            <a:spLocks noEditPoints="1"/>
          </p:cNvSpPr>
          <p:nvPr/>
        </p:nvSpPr>
        <p:spPr bwMode="auto">
          <a:xfrm>
            <a:off x="1033691" y="1932492"/>
            <a:ext cx="315458" cy="317714"/>
          </a:xfrm>
          <a:custGeom>
            <a:avLst/>
            <a:gdLst/>
            <a:ahLst/>
            <a:cxnLst>
              <a:cxn ang="0">
                <a:pos x="36" y="38"/>
              </a:cxn>
              <a:cxn ang="0">
                <a:pos x="5" y="38"/>
              </a:cxn>
              <a:cxn ang="0">
                <a:pos x="0" y="45"/>
              </a:cxn>
              <a:cxn ang="0">
                <a:pos x="0" y="69"/>
              </a:cxn>
              <a:cxn ang="0">
                <a:pos x="9" y="74"/>
              </a:cxn>
              <a:cxn ang="0">
                <a:pos x="9" y="94"/>
              </a:cxn>
              <a:cxn ang="0">
                <a:pos x="1" y="96"/>
              </a:cxn>
              <a:cxn ang="0">
                <a:pos x="0" y="121"/>
              </a:cxn>
              <a:cxn ang="0">
                <a:pos x="1" y="128"/>
              </a:cxn>
              <a:cxn ang="0">
                <a:pos x="36" y="130"/>
              </a:cxn>
              <a:cxn ang="0">
                <a:pos x="9" y="150"/>
              </a:cxn>
              <a:cxn ang="0">
                <a:pos x="0" y="156"/>
              </a:cxn>
              <a:cxn ang="0">
                <a:pos x="0" y="177"/>
              </a:cxn>
              <a:cxn ang="0">
                <a:pos x="5" y="186"/>
              </a:cxn>
              <a:cxn ang="0">
                <a:pos x="36" y="206"/>
              </a:cxn>
              <a:cxn ang="0">
                <a:pos x="5" y="206"/>
              </a:cxn>
              <a:cxn ang="0">
                <a:pos x="0" y="215"/>
              </a:cxn>
              <a:cxn ang="0">
                <a:pos x="0" y="237"/>
              </a:cxn>
              <a:cxn ang="0">
                <a:pos x="9" y="243"/>
              </a:cxn>
              <a:cxn ang="0">
                <a:pos x="262" y="281"/>
              </a:cxn>
              <a:cxn ang="0">
                <a:pos x="275" y="275"/>
              </a:cxn>
              <a:cxn ang="0">
                <a:pos x="281" y="18"/>
              </a:cxn>
              <a:cxn ang="0">
                <a:pos x="275" y="5"/>
              </a:cxn>
              <a:cxn ang="0">
                <a:pos x="262" y="0"/>
              </a:cxn>
              <a:cxn ang="0">
                <a:pos x="56" y="243"/>
              </a:cxn>
              <a:cxn ang="0">
                <a:pos x="69" y="243"/>
              </a:cxn>
              <a:cxn ang="0">
                <a:pos x="74" y="234"/>
              </a:cxn>
              <a:cxn ang="0">
                <a:pos x="74" y="212"/>
              </a:cxn>
              <a:cxn ang="0">
                <a:pos x="65" y="206"/>
              </a:cxn>
              <a:cxn ang="0">
                <a:pos x="65" y="186"/>
              </a:cxn>
              <a:cxn ang="0">
                <a:pos x="72" y="185"/>
              </a:cxn>
              <a:cxn ang="0">
                <a:pos x="74" y="159"/>
              </a:cxn>
              <a:cxn ang="0">
                <a:pos x="72" y="152"/>
              </a:cxn>
              <a:cxn ang="0">
                <a:pos x="56" y="150"/>
              </a:cxn>
              <a:cxn ang="0">
                <a:pos x="65" y="130"/>
              </a:cxn>
              <a:cxn ang="0">
                <a:pos x="74" y="125"/>
              </a:cxn>
              <a:cxn ang="0">
                <a:pos x="74" y="103"/>
              </a:cxn>
              <a:cxn ang="0">
                <a:pos x="69" y="94"/>
              </a:cxn>
              <a:cxn ang="0">
                <a:pos x="56" y="74"/>
              </a:cxn>
              <a:cxn ang="0">
                <a:pos x="69" y="74"/>
              </a:cxn>
              <a:cxn ang="0">
                <a:pos x="74" y="65"/>
              </a:cxn>
              <a:cxn ang="0">
                <a:pos x="74" y="41"/>
              </a:cxn>
              <a:cxn ang="0">
                <a:pos x="65" y="38"/>
              </a:cxn>
              <a:cxn ang="0">
                <a:pos x="92" y="18"/>
              </a:cxn>
            </a:cxnLst>
            <a:rect l="0" t="0" r="r" b="b"/>
            <a:pathLst>
              <a:path w="281" h="281">
                <a:moveTo>
                  <a:pt x="262" y="0"/>
                </a:moveTo>
                <a:lnTo>
                  <a:pt x="36" y="0"/>
                </a:lnTo>
                <a:lnTo>
                  <a:pt x="36" y="38"/>
                </a:lnTo>
                <a:lnTo>
                  <a:pt x="9" y="38"/>
                </a:lnTo>
                <a:lnTo>
                  <a:pt x="9" y="38"/>
                </a:lnTo>
                <a:lnTo>
                  <a:pt x="5" y="38"/>
                </a:lnTo>
                <a:lnTo>
                  <a:pt x="1" y="40"/>
                </a:lnTo>
                <a:lnTo>
                  <a:pt x="0" y="41"/>
                </a:lnTo>
                <a:lnTo>
                  <a:pt x="0" y="45"/>
                </a:lnTo>
                <a:lnTo>
                  <a:pt x="0" y="65"/>
                </a:lnTo>
                <a:lnTo>
                  <a:pt x="0" y="65"/>
                </a:lnTo>
                <a:lnTo>
                  <a:pt x="0" y="69"/>
                </a:lnTo>
                <a:lnTo>
                  <a:pt x="1" y="72"/>
                </a:lnTo>
                <a:lnTo>
                  <a:pt x="5" y="74"/>
                </a:lnTo>
                <a:lnTo>
                  <a:pt x="9" y="74"/>
                </a:lnTo>
                <a:lnTo>
                  <a:pt x="36" y="74"/>
                </a:lnTo>
                <a:lnTo>
                  <a:pt x="36" y="94"/>
                </a:lnTo>
                <a:lnTo>
                  <a:pt x="9" y="94"/>
                </a:lnTo>
                <a:lnTo>
                  <a:pt x="9" y="94"/>
                </a:lnTo>
                <a:lnTo>
                  <a:pt x="5" y="94"/>
                </a:lnTo>
                <a:lnTo>
                  <a:pt x="1" y="96"/>
                </a:lnTo>
                <a:lnTo>
                  <a:pt x="0" y="99"/>
                </a:lnTo>
                <a:lnTo>
                  <a:pt x="0" y="103"/>
                </a:lnTo>
                <a:lnTo>
                  <a:pt x="0" y="121"/>
                </a:lnTo>
                <a:lnTo>
                  <a:pt x="0" y="121"/>
                </a:lnTo>
                <a:lnTo>
                  <a:pt x="0" y="125"/>
                </a:lnTo>
                <a:lnTo>
                  <a:pt x="1" y="128"/>
                </a:lnTo>
                <a:lnTo>
                  <a:pt x="5" y="130"/>
                </a:lnTo>
                <a:lnTo>
                  <a:pt x="9" y="130"/>
                </a:lnTo>
                <a:lnTo>
                  <a:pt x="36" y="130"/>
                </a:lnTo>
                <a:lnTo>
                  <a:pt x="36" y="150"/>
                </a:lnTo>
                <a:lnTo>
                  <a:pt x="9" y="150"/>
                </a:lnTo>
                <a:lnTo>
                  <a:pt x="9" y="150"/>
                </a:lnTo>
                <a:lnTo>
                  <a:pt x="5" y="150"/>
                </a:lnTo>
                <a:lnTo>
                  <a:pt x="1" y="152"/>
                </a:lnTo>
                <a:lnTo>
                  <a:pt x="0" y="156"/>
                </a:lnTo>
                <a:lnTo>
                  <a:pt x="0" y="159"/>
                </a:lnTo>
                <a:lnTo>
                  <a:pt x="0" y="177"/>
                </a:lnTo>
                <a:lnTo>
                  <a:pt x="0" y="177"/>
                </a:lnTo>
                <a:lnTo>
                  <a:pt x="0" y="181"/>
                </a:lnTo>
                <a:lnTo>
                  <a:pt x="1" y="185"/>
                </a:lnTo>
                <a:lnTo>
                  <a:pt x="5" y="186"/>
                </a:lnTo>
                <a:lnTo>
                  <a:pt x="9" y="186"/>
                </a:lnTo>
                <a:lnTo>
                  <a:pt x="36" y="186"/>
                </a:lnTo>
                <a:lnTo>
                  <a:pt x="36" y="206"/>
                </a:lnTo>
                <a:lnTo>
                  <a:pt x="9" y="206"/>
                </a:lnTo>
                <a:lnTo>
                  <a:pt x="9" y="206"/>
                </a:lnTo>
                <a:lnTo>
                  <a:pt x="5" y="206"/>
                </a:lnTo>
                <a:lnTo>
                  <a:pt x="1" y="208"/>
                </a:lnTo>
                <a:lnTo>
                  <a:pt x="0" y="212"/>
                </a:lnTo>
                <a:lnTo>
                  <a:pt x="0" y="215"/>
                </a:lnTo>
                <a:lnTo>
                  <a:pt x="0" y="234"/>
                </a:lnTo>
                <a:lnTo>
                  <a:pt x="0" y="234"/>
                </a:lnTo>
                <a:lnTo>
                  <a:pt x="0" y="237"/>
                </a:lnTo>
                <a:lnTo>
                  <a:pt x="1" y="241"/>
                </a:lnTo>
                <a:lnTo>
                  <a:pt x="5" y="243"/>
                </a:lnTo>
                <a:lnTo>
                  <a:pt x="9" y="243"/>
                </a:lnTo>
                <a:lnTo>
                  <a:pt x="36" y="243"/>
                </a:lnTo>
                <a:lnTo>
                  <a:pt x="36" y="281"/>
                </a:lnTo>
                <a:lnTo>
                  <a:pt x="262" y="281"/>
                </a:lnTo>
                <a:lnTo>
                  <a:pt x="262" y="281"/>
                </a:lnTo>
                <a:lnTo>
                  <a:pt x="270" y="279"/>
                </a:lnTo>
                <a:lnTo>
                  <a:pt x="275" y="275"/>
                </a:lnTo>
                <a:lnTo>
                  <a:pt x="279" y="270"/>
                </a:lnTo>
                <a:lnTo>
                  <a:pt x="281" y="261"/>
                </a:lnTo>
                <a:lnTo>
                  <a:pt x="281" y="18"/>
                </a:lnTo>
                <a:lnTo>
                  <a:pt x="281" y="18"/>
                </a:lnTo>
                <a:lnTo>
                  <a:pt x="279" y="11"/>
                </a:lnTo>
                <a:lnTo>
                  <a:pt x="275" y="5"/>
                </a:lnTo>
                <a:lnTo>
                  <a:pt x="270" y="1"/>
                </a:lnTo>
                <a:lnTo>
                  <a:pt x="262" y="0"/>
                </a:lnTo>
                <a:lnTo>
                  <a:pt x="262" y="0"/>
                </a:lnTo>
                <a:close/>
                <a:moveTo>
                  <a:pt x="92" y="263"/>
                </a:moveTo>
                <a:lnTo>
                  <a:pt x="56" y="263"/>
                </a:lnTo>
                <a:lnTo>
                  <a:pt x="56" y="243"/>
                </a:lnTo>
                <a:lnTo>
                  <a:pt x="65" y="243"/>
                </a:lnTo>
                <a:lnTo>
                  <a:pt x="65" y="243"/>
                </a:lnTo>
                <a:lnTo>
                  <a:pt x="69" y="243"/>
                </a:lnTo>
                <a:lnTo>
                  <a:pt x="72" y="241"/>
                </a:lnTo>
                <a:lnTo>
                  <a:pt x="74" y="237"/>
                </a:lnTo>
                <a:lnTo>
                  <a:pt x="74" y="234"/>
                </a:lnTo>
                <a:lnTo>
                  <a:pt x="74" y="215"/>
                </a:lnTo>
                <a:lnTo>
                  <a:pt x="74" y="215"/>
                </a:lnTo>
                <a:lnTo>
                  <a:pt x="74" y="212"/>
                </a:lnTo>
                <a:lnTo>
                  <a:pt x="72" y="208"/>
                </a:lnTo>
                <a:lnTo>
                  <a:pt x="69" y="206"/>
                </a:lnTo>
                <a:lnTo>
                  <a:pt x="65" y="206"/>
                </a:lnTo>
                <a:lnTo>
                  <a:pt x="56" y="206"/>
                </a:lnTo>
                <a:lnTo>
                  <a:pt x="56" y="186"/>
                </a:lnTo>
                <a:lnTo>
                  <a:pt x="65" y="186"/>
                </a:lnTo>
                <a:lnTo>
                  <a:pt x="65" y="186"/>
                </a:lnTo>
                <a:lnTo>
                  <a:pt x="69" y="186"/>
                </a:lnTo>
                <a:lnTo>
                  <a:pt x="72" y="185"/>
                </a:lnTo>
                <a:lnTo>
                  <a:pt x="74" y="181"/>
                </a:lnTo>
                <a:lnTo>
                  <a:pt x="74" y="177"/>
                </a:lnTo>
                <a:lnTo>
                  <a:pt x="74" y="159"/>
                </a:lnTo>
                <a:lnTo>
                  <a:pt x="74" y="159"/>
                </a:lnTo>
                <a:lnTo>
                  <a:pt x="74" y="156"/>
                </a:lnTo>
                <a:lnTo>
                  <a:pt x="72" y="152"/>
                </a:lnTo>
                <a:lnTo>
                  <a:pt x="69" y="150"/>
                </a:lnTo>
                <a:lnTo>
                  <a:pt x="65" y="150"/>
                </a:lnTo>
                <a:lnTo>
                  <a:pt x="56" y="150"/>
                </a:lnTo>
                <a:lnTo>
                  <a:pt x="56" y="130"/>
                </a:lnTo>
                <a:lnTo>
                  <a:pt x="65" y="130"/>
                </a:lnTo>
                <a:lnTo>
                  <a:pt x="65" y="130"/>
                </a:lnTo>
                <a:lnTo>
                  <a:pt x="69" y="130"/>
                </a:lnTo>
                <a:lnTo>
                  <a:pt x="72" y="128"/>
                </a:lnTo>
                <a:lnTo>
                  <a:pt x="74" y="125"/>
                </a:lnTo>
                <a:lnTo>
                  <a:pt x="74" y="121"/>
                </a:lnTo>
                <a:lnTo>
                  <a:pt x="74" y="103"/>
                </a:lnTo>
                <a:lnTo>
                  <a:pt x="74" y="103"/>
                </a:lnTo>
                <a:lnTo>
                  <a:pt x="74" y="99"/>
                </a:lnTo>
                <a:lnTo>
                  <a:pt x="72" y="96"/>
                </a:lnTo>
                <a:lnTo>
                  <a:pt x="69" y="94"/>
                </a:lnTo>
                <a:lnTo>
                  <a:pt x="65" y="94"/>
                </a:lnTo>
                <a:lnTo>
                  <a:pt x="56" y="94"/>
                </a:lnTo>
                <a:lnTo>
                  <a:pt x="56" y="74"/>
                </a:lnTo>
                <a:lnTo>
                  <a:pt x="65" y="74"/>
                </a:lnTo>
                <a:lnTo>
                  <a:pt x="65" y="74"/>
                </a:lnTo>
                <a:lnTo>
                  <a:pt x="69" y="74"/>
                </a:lnTo>
                <a:lnTo>
                  <a:pt x="72" y="72"/>
                </a:lnTo>
                <a:lnTo>
                  <a:pt x="74" y="69"/>
                </a:lnTo>
                <a:lnTo>
                  <a:pt x="74" y="65"/>
                </a:lnTo>
                <a:lnTo>
                  <a:pt x="74" y="45"/>
                </a:lnTo>
                <a:lnTo>
                  <a:pt x="74" y="45"/>
                </a:lnTo>
                <a:lnTo>
                  <a:pt x="74" y="41"/>
                </a:lnTo>
                <a:lnTo>
                  <a:pt x="72" y="40"/>
                </a:lnTo>
                <a:lnTo>
                  <a:pt x="69" y="38"/>
                </a:lnTo>
                <a:lnTo>
                  <a:pt x="65" y="38"/>
                </a:lnTo>
                <a:lnTo>
                  <a:pt x="56" y="38"/>
                </a:lnTo>
                <a:lnTo>
                  <a:pt x="56" y="18"/>
                </a:lnTo>
                <a:lnTo>
                  <a:pt x="92" y="18"/>
                </a:lnTo>
                <a:lnTo>
                  <a:pt x="92" y="263"/>
                </a:lnTo>
                <a:close/>
              </a:path>
            </a:pathLst>
          </a:custGeom>
          <a:solidFill>
            <a:srgbClr val="009999"/>
          </a:solidFill>
          <a:ln w="9525">
            <a:noFill/>
            <a:round/>
          </a:ln>
        </p:spPr>
        <p:txBody>
          <a:bodyPr vert="horz" wrap="square" lIns="91440" tIns="45720" rIns="91440" bIns="45720" numCol="1" anchor="t" anchorCtr="0" compatLnSpc="1"/>
          <a:lstStyle/>
          <a:p>
            <a:endParaRPr lang="en-US" sz="1800">
              <a:cs typeface="+mn-ea"/>
              <a:sym typeface="+mn-lt"/>
            </a:endParaRPr>
          </a:p>
        </p:txBody>
      </p:sp>
      <p:sp>
        <p:nvSpPr>
          <p:cNvPr id="165" name="Freeform 20"/>
          <p:cNvSpPr>
            <a:spLocks noEditPoints="1"/>
          </p:cNvSpPr>
          <p:nvPr/>
        </p:nvSpPr>
        <p:spPr bwMode="auto">
          <a:xfrm>
            <a:off x="7682337" y="1932492"/>
            <a:ext cx="370626" cy="378908"/>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009999"/>
          </a:solidFill>
          <a:ln>
            <a:noFill/>
          </a:ln>
        </p:spPr>
        <p:txBody>
          <a:bodyPr vert="horz" wrap="square" lIns="91440" tIns="45720" rIns="91440" bIns="45720" numCol="1" anchor="t" anchorCtr="0" compatLnSpc="1"/>
          <a:lstStyle/>
          <a:p>
            <a:endParaRPr lang="en-US" sz="1800" dirty="0">
              <a:cs typeface="+mn-ea"/>
              <a:sym typeface="+mn-lt"/>
            </a:endParaRPr>
          </a:p>
        </p:txBody>
      </p:sp>
      <p:grpSp>
        <p:nvGrpSpPr>
          <p:cNvPr id="166" name="Group 21"/>
          <p:cNvGrpSpPr/>
          <p:nvPr/>
        </p:nvGrpSpPr>
        <p:grpSpPr>
          <a:xfrm>
            <a:off x="5412231" y="1932492"/>
            <a:ext cx="413193" cy="325531"/>
            <a:chOff x="1058564" y="1781841"/>
            <a:chExt cx="649993" cy="512092"/>
          </a:xfrm>
          <a:solidFill>
            <a:srgbClr val="F17445"/>
          </a:solidFill>
        </p:grpSpPr>
        <p:sp>
          <p:nvSpPr>
            <p:cNvPr id="167" name="Freeform 31"/>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cs typeface="+mn-ea"/>
                <a:sym typeface="+mn-lt"/>
              </a:endParaRPr>
            </a:p>
          </p:txBody>
        </p:sp>
        <p:sp>
          <p:nvSpPr>
            <p:cNvPr id="168" name="Freeform 32"/>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3000"/>
                            </p:stCondLst>
                            <p:childTnLst>
                              <p:par>
                                <p:cTn id="31" presetID="16" presetClass="entr" presetSubtype="4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outHorizontal)">
                                      <p:cBhvr>
                                        <p:cTn id="33" dur="500"/>
                                        <p:tgtEl>
                                          <p:spTgt spid="1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5000"/>
                            </p:stCondLst>
                            <p:childTnLst>
                              <p:par>
                                <p:cTn id="47" presetID="16" presetClass="entr" presetSubtype="42"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arn(outHorizontal)">
                                      <p:cBhvr>
                                        <p:cTn id="49" dur="500"/>
                                        <p:tgtEl>
                                          <p:spTgt spid="12"/>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111"/>
                                        </p:tgtEl>
                                        <p:attrNameLst>
                                          <p:attrName>style.visibility</p:attrName>
                                        </p:attrNameLst>
                                      </p:cBhvr>
                                      <p:to>
                                        <p:strVal val="visible"/>
                                      </p:to>
                                    </p:set>
                                    <p:animEffect transition="in" filter="fade">
                                      <p:cBhvr>
                                        <p:cTn id="57" dur="500"/>
                                        <p:tgtEl>
                                          <p:spTgt spid="111"/>
                                        </p:tgtEl>
                                      </p:cBhvr>
                                    </p:animEffect>
                                  </p:childTnLst>
                                </p:cTn>
                              </p:par>
                            </p:childTnLst>
                          </p:cTn>
                        </p:par>
                        <p:par>
                          <p:cTn id="58" fill="hold">
                            <p:stCondLst>
                              <p:cond delay="6500"/>
                            </p:stCondLst>
                            <p:childTnLst>
                              <p:par>
                                <p:cTn id="59" presetID="10" presetClass="entr" presetSubtype="0"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par>
                          <p:cTn id="62" fill="hold">
                            <p:stCondLst>
                              <p:cond delay="7000"/>
                            </p:stCondLst>
                            <p:childTnLst>
                              <p:par>
                                <p:cTn id="63" presetID="16" presetClass="entr" presetSubtype="42" fill="hold"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barn(outHorizontal)">
                                      <p:cBhvr>
                                        <p:cTn id="65" dur="500"/>
                                        <p:tgtEl>
                                          <p:spTgt spid="13"/>
                                        </p:tgtEl>
                                      </p:cBhvr>
                                    </p:animEffect>
                                  </p:childTnLst>
                                </p:cTn>
                              </p:par>
                            </p:childTnLst>
                          </p:cTn>
                        </p:par>
                        <p:par>
                          <p:cTn id="66" fill="hold">
                            <p:stCondLst>
                              <p:cond delay="7500"/>
                            </p:stCondLst>
                            <p:childTnLst>
                              <p:par>
                                <p:cTn id="67" presetID="10" presetClass="entr" presetSubtype="0" fill="hold" nodeType="afterEffect">
                                  <p:stCondLst>
                                    <p:cond delay="0"/>
                                  </p:stCondLst>
                                  <p:childTnLst>
                                    <p:set>
                                      <p:cBhvr>
                                        <p:cTn id="68" dur="1" fill="hold">
                                          <p:stCondLst>
                                            <p:cond delay="0"/>
                                          </p:stCondLst>
                                        </p:cTn>
                                        <p:tgtEl>
                                          <p:spTgt spid="128"/>
                                        </p:tgtEl>
                                        <p:attrNameLst>
                                          <p:attrName>style.visibility</p:attrName>
                                        </p:attrNameLst>
                                      </p:cBhvr>
                                      <p:to>
                                        <p:strVal val="visible"/>
                                      </p:to>
                                    </p:set>
                                    <p:animEffect transition="in" filter="fade">
                                      <p:cBhvr>
                                        <p:cTn id="69" dur="500"/>
                                        <p:tgtEl>
                                          <p:spTgt spid="128"/>
                                        </p:tgtEl>
                                      </p:cBhvr>
                                    </p:animEffect>
                                  </p:childTnLst>
                                </p:cTn>
                              </p:par>
                            </p:childTnLst>
                          </p:cTn>
                        </p:par>
                        <p:par>
                          <p:cTn id="70" fill="hold">
                            <p:stCondLst>
                              <p:cond delay="8000"/>
                            </p:stCondLst>
                            <p:childTnLst>
                              <p:par>
                                <p:cTn id="71" presetID="10" presetClass="entr" presetSubtype="0" fill="hold" nodeType="afterEffect">
                                  <p:stCondLst>
                                    <p:cond delay="0"/>
                                  </p:stCondLst>
                                  <p:childTnLst>
                                    <p:set>
                                      <p:cBhvr>
                                        <p:cTn id="72" dur="1" fill="hold">
                                          <p:stCondLst>
                                            <p:cond delay="0"/>
                                          </p:stCondLst>
                                        </p:cTn>
                                        <p:tgtEl>
                                          <p:spTgt spid="145"/>
                                        </p:tgtEl>
                                        <p:attrNameLst>
                                          <p:attrName>style.visibility</p:attrName>
                                        </p:attrNameLst>
                                      </p:cBhvr>
                                      <p:to>
                                        <p:strVal val="visible"/>
                                      </p:to>
                                    </p:set>
                                    <p:animEffect transition="in" filter="fade">
                                      <p:cBhvr>
                                        <p:cTn id="73" dur="500"/>
                                        <p:tgtEl>
                                          <p:spTgt spid="145"/>
                                        </p:tgtEl>
                                      </p:cBhvr>
                                    </p:animEffect>
                                  </p:childTnLst>
                                </p:cTn>
                              </p:par>
                            </p:childTnLst>
                          </p:cTn>
                        </p:par>
                        <p:par>
                          <p:cTn id="74" fill="hold">
                            <p:stCondLst>
                              <p:cond delay="8500"/>
                            </p:stCondLst>
                            <p:childTnLst>
                              <p:par>
                                <p:cTn id="75" presetID="10" presetClass="entr" presetSubtype="0"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par>
                          <p:cTn id="78" fill="hold">
                            <p:stCondLst>
                              <p:cond delay="9000"/>
                            </p:stCondLst>
                            <p:childTnLst>
                              <p:par>
                                <p:cTn id="79" presetID="53" presetClass="entr" presetSubtype="16" fill="hold" grpId="0" nodeType="afterEffect">
                                  <p:stCondLst>
                                    <p:cond delay="0"/>
                                  </p:stCondLst>
                                  <p:childTnLst>
                                    <p:set>
                                      <p:cBhvr>
                                        <p:cTn id="80" dur="1" fill="hold">
                                          <p:stCondLst>
                                            <p:cond delay="0"/>
                                          </p:stCondLst>
                                        </p:cTn>
                                        <p:tgtEl>
                                          <p:spTgt spid="164"/>
                                        </p:tgtEl>
                                        <p:attrNameLst>
                                          <p:attrName>style.visibility</p:attrName>
                                        </p:attrNameLst>
                                      </p:cBhvr>
                                      <p:to>
                                        <p:strVal val="visible"/>
                                      </p:to>
                                    </p:set>
                                    <p:anim calcmode="lin" valueType="num">
                                      <p:cBhvr>
                                        <p:cTn id="81" dur="500" fill="hold"/>
                                        <p:tgtEl>
                                          <p:spTgt spid="164"/>
                                        </p:tgtEl>
                                        <p:attrNameLst>
                                          <p:attrName>ppt_w</p:attrName>
                                        </p:attrNameLst>
                                      </p:cBhvr>
                                      <p:tavLst>
                                        <p:tav tm="0">
                                          <p:val>
                                            <p:fltVal val="0"/>
                                          </p:val>
                                        </p:tav>
                                        <p:tav tm="100000">
                                          <p:val>
                                            <p:strVal val="#ppt_w"/>
                                          </p:val>
                                        </p:tav>
                                      </p:tavLst>
                                    </p:anim>
                                    <p:anim calcmode="lin" valueType="num">
                                      <p:cBhvr>
                                        <p:cTn id="82" dur="500" fill="hold"/>
                                        <p:tgtEl>
                                          <p:spTgt spid="164"/>
                                        </p:tgtEl>
                                        <p:attrNameLst>
                                          <p:attrName>ppt_h</p:attrName>
                                        </p:attrNameLst>
                                      </p:cBhvr>
                                      <p:tavLst>
                                        <p:tav tm="0">
                                          <p:val>
                                            <p:fltVal val="0"/>
                                          </p:val>
                                        </p:tav>
                                        <p:tav tm="100000">
                                          <p:val>
                                            <p:strVal val="#ppt_h"/>
                                          </p:val>
                                        </p:tav>
                                      </p:tavLst>
                                    </p:anim>
                                    <p:animEffect transition="in" filter="fade">
                                      <p:cBhvr>
                                        <p:cTn id="83" dur="500"/>
                                        <p:tgtEl>
                                          <p:spTgt spid="164"/>
                                        </p:tgtEl>
                                      </p:cBhvr>
                                    </p:animEffect>
                                  </p:childTnLst>
                                </p:cTn>
                              </p:par>
                            </p:childTnLst>
                          </p:cTn>
                        </p:par>
                        <p:par>
                          <p:cTn id="84" fill="hold">
                            <p:stCondLst>
                              <p:cond delay="9500"/>
                            </p:stCondLst>
                            <p:childTnLst>
                              <p:par>
                                <p:cTn id="85" presetID="53" presetClass="entr" presetSubtype="16" fill="hold" grpId="0" nodeType="afterEffect">
                                  <p:stCondLst>
                                    <p:cond delay="0"/>
                                  </p:stCondLst>
                                  <p:childTnLst>
                                    <p:set>
                                      <p:cBhvr>
                                        <p:cTn id="86" dur="1" fill="hold">
                                          <p:stCondLst>
                                            <p:cond delay="0"/>
                                          </p:stCondLst>
                                        </p:cTn>
                                        <p:tgtEl>
                                          <p:spTgt spid="163"/>
                                        </p:tgtEl>
                                        <p:attrNameLst>
                                          <p:attrName>style.visibility</p:attrName>
                                        </p:attrNameLst>
                                      </p:cBhvr>
                                      <p:to>
                                        <p:strVal val="visible"/>
                                      </p:to>
                                    </p:set>
                                    <p:anim calcmode="lin" valueType="num">
                                      <p:cBhvr>
                                        <p:cTn id="87" dur="500" fill="hold"/>
                                        <p:tgtEl>
                                          <p:spTgt spid="163"/>
                                        </p:tgtEl>
                                        <p:attrNameLst>
                                          <p:attrName>ppt_w</p:attrName>
                                        </p:attrNameLst>
                                      </p:cBhvr>
                                      <p:tavLst>
                                        <p:tav tm="0">
                                          <p:val>
                                            <p:fltVal val="0"/>
                                          </p:val>
                                        </p:tav>
                                        <p:tav tm="100000">
                                          <p:val>
                                            <p:strVal val="#ppt_w"/>
                                          </p:val>
                                        </p:tav>
                                      </p:tavLst>
                                    </p:anim>
                                    <p:anim calcmode="lin" valueType="num">
                                      <p:cBhvr>
                                        <p:cTn id="88" dur="500" fill="hold"/>
                                        <p:tgtEl>
                                          <p:spTgt spid="163"/>
                                        </p:tgtEl>
                                        <p:attrNameLst>
                                          <p:attrName>ppt_h</p:attrName>
                                        </p:attrNameLst>
                                      </p:cBhvr>
                                      <p:tavLst>
                                        <p:tav tm="0">
                                          <p:val>
                                            <p:fltVal val="0"/>
                                          </p:val>
                                        </p:tav>
                                        <p:tav tm="100000">
                                          <p:val>
                                            <p:strVal val="#ppt_h"/>
                                          </p:val>
                                        </p:tav>
                                      </p:tavLst>
                                    </p:anim>
                                    <p:animEffect transition="in" filter="fade">
                                      <p:cBhvr>
                                        <p:cTn id="89" dur="500"/>
                                        <p:tgtEl>
                                          <p:spTgt spid="163"/>
                                        </p:tgtEl>
                                      </p:cBhvr>
                                    </p:animEffect>
                                  </p:childTnLst>
                                </p:cTn>
                              </p:par>
                            </p:childTnLst>
                          </p:cTn>
                        </p:par>
                        <p:par>
                          <p:cTn id="90" fill="hold">
                            <p:stCondLst>
                              <p:cond delay="10000"/>
                            </p:stCondLst>
                            <p:childTnLst>
                              <p:par>
                                <p:cTn id="91" presetID="53" presetClass="entr" presetSubtype="16" fill="hold" nodeType="afterEffect">
                                  <p:stCondLst>
                                    <p:cond delay="0"/>
                                  </p:stCondLst>
                                  <p:childTnLst>
                                    <p:set>
                                      <p:cBhvr>
                                        <p:cTn id="92" dur="1" fill="hold">
                                          <p:stCondLst>
                                            <p:cond delay="0"/>
                                          </p:stCondLst>
                                        </p:cTn>
                                        <p:tgtEl>
                                          <p:spTgt spid="166"/>
                                        </p:tgtEl>
                                        <p:attrNameLst>
                                          <p:attrName>style.visibility</p:attrName>
                                        </p:attrNameLst>
                                      </p:cBhvr>
                                      <p:to>
                                        <p:strVal val="visible"/>
                                      </p:to>
                                    </p:set>
                                    <p:anim calcmode="lin" valueType="num">
                                      <p:cBhvr>
                                        <p:cTn id="93" dur="500" fill="hold"/>
                                        <p:tgtEl>
                                          <p:spTgt spid="166"/>
                                        </p:tgtEl>
                                        <p:attrNameLst>
                                          <p:attrName>ppt_w</p:attrName>
                                        </p:attrNameLst>
                                      </p:cBhvr>
                                      <p:tavLst>
                                        <p:tav tm="0">
                                          <p:val>
                                            <p:fltVal val="0"/>
                                          </p:val>
                                        </p:tav>
                                        <p:tav tm="100000">
                                          <p:val>
                                            <p:strVal val="#ppt_w"/>
                                          </p:val>
                                        </p:tav>
                                      </p:tavLst>
                                    </p:anim>
                                    <p:anim calcmode="lin" valueType="num">
                                      <p:cBhvr>
                                        <p:cTn id="94" dur="500" fill="hold"/>
                                        <p:tgtEl>
                                          <p:spTgt spid="166"/>
                                        </p:tgtEl>
                                        <p:attrNameLst>
                                          <p:attrName>ppt_h</p:attrName>
                                        </p:attrNameLst>
                                      </p:cBhvr>
                                      <p:tavLst>
                                        <p:tav tm="0">
                                          <p:val>
                                            <p:fltVal val="0"/>
                                          </p:val>
                                        </p:tav>
                                        <p:tav tm="100000">
                                          <p:val>
                                            <p:strVal val="#ppt_h"/>
                                          </p:val>
                                        </p:tav>
                                      </p:tavLst>
                                    </p:anim>
                                    <p:animEffect transition="in" filter="fade">
                                      <p:cBhvr>
                                        <p:cTn id="95" dur="500"/>
                                        <p:tgtEl>
                                          <p:spTgt spid="166"/>
                                        </p:tgtEl>
                                      </p:cBhvr>
                                    </p:animEffect>
                                  </p:childTnLst>
                                </p:cTn>
                              </p:par>
                            </p:childTnLst>
                          </p:cTn>
                        </p:par>
                        <p:par>
                          <p:cTn id="96" fill="hold">
                            <p:stCondLst>
                              <p:cond delay="10500"/>
                            </p:stCondLst>
                            <p:childTnLst>
                              <p:par>
                                <p:cTn id="97" presetID="53" presetClass="entr" presetSubtype="16" fill="hold" grpId="0" nodeType="afterEffect">
                                  <p:stCondLst>
                                    <p:cond delay="0"/>
                                  </p:stCondLst>
                                  <p:childTnLst>
                                    <p:set>
                                      <p:cBhvr>
                                        <p:cTn id="98" dur="1" fill="hold">
                                          <p:stCondLst>
                                            <p:cond delay="0"/>
                                          </p:stCondLst>
                                        </p:cTn>
                                        <p:tgtEl>
                                          <p:spTgt spid="165"/>
                                        </p:tgtEl>
                                        <p:attrNameLst>
                                          <p:attrName>style.visibility</p:attrName>
                                        </p:attrNameLst>
                                      </p:cBhvr>
                                      <p:to>
                                        <p:strVal val="visible"/>
                                      </p:to>
                                    </p:set>
                                    <p:anim calcmode="lin" valueType="num">
                                      <p:cBhvr>
                                        <p:cTn id="99" dur="500" fill="hold"/>
                                        <p:tgtEl>
                                          <p:spTgt spid="165"/>
                                        </p:tgtEl>
                                        <p:attrNameLst>
                                          <p:attrName>ppt_w</p:attrName>
                                        </p:attrNameLst>
                                      </p:cBhvr>
                                      <p:tavLst>
                                        <p:tav tm="0">
                                          <p:val>
                                            <p:fltVal val="0"/>
                                          </p:val>
                                        </p:tav>
                                        <p:tav tm="100000">
                                          <p:val>
                                            <p:strVal val="#ppt_w"/>
                                          </p:val>
                                        </p:tav>
                                      </p:tavLst>
                                    </p:anim>
                                    <p:anim calcmode="lin" valueType="num">
                                      <p:cBhvr>
                                        <p:cTn id="100" dur="500" fill="hold"/>
                                        <p:tgtEl>
                                          <p:spTgt spid="165"/>
                                        </p:tgtEl>
                                        <p:attrNameLst>
                                          <p:attrName>ppt_h</p:attrName>
                                        </p:attrNameLst>
                                      </p:cBhvr>
                                      <p:tavLst>
                                        <p:tav tm="0">
                                          <p:val>
                                            <p:fltVal val="0"/>
                                          </p:val>
                                        </p:tav>
                                        <p:tav tm="100000">
                                          <p:val>
                                            <p:strVal val="#ppt_h"/>
                                          </p:val>
                                        </p:tav>
                                      </p:tavLst>
                                    </p:anim>
                                    <p:animEffect transition="in" filter="fade">
                                      <p:cBhvr>
                                        <p:cTn id="101"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63" grpId="0" animBg="1"/>
      <p:bldP spid="164" grpId="0" animBg="1"/>
      <p:bldP spid="1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224464"/>
            <a:ext cx="9144000" cy="1943100"/>
          </a:xfrm>
          <a:prstGeom prst="rect">
            <a:avLst/>
          </a:prstGeom>
          <a:solidFill>
            <a:srgbClr val="E9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4" name="文本框 3"/>
          <p:cNvSpPr txBox="1"/>
          <p:nvPr/>
        </p:nvSpPr>
        <p:spPr>
          <a:xfrm>
            <a:off x="1611178" y="1159891"/>
            <a:ext cx="3134685" cy="3170099"/>
          </a:xfrm>
          <a:prstGeom prst="rect">
            <a:avLst/>
          </a:prstGeom>
          <a:noFill/>
        </p:spPr>
        <p:txBody>
          <a:bodyPr wrap="square" rtlCol="0">
            <a:spAutoFit/>
          </a:bodyPr>
          <a:lstStyle/>
          <a:p>
            <a:r>
              <a:rPr lang="en-US" altLang="zh-CN" sz="20000" b="1" dirty="0">
                <a:solidFill>
                  <a:srgbClr val="015A74"/>
                </a:solidFill>
                <a:effectLst>
                  <a:innerShdw blurRad="63500" dist="50800" dir="18900000">
                    <a:prstClr val="black">
                      <a:alpha val="50000"/>
                    </a:prstClr>
                  </a:innerShdw>
                </a:effectLst>
                <a:cs typeface="+mn-ea"/>
                <a:sym typeface="+mn-lt"/>
              </a:rPr>
              <a:t>03</a:t>
            </a:r>
            <a:endParaRPr lang="zh-CN" altLang="en-US" sz="20000" b="1" dirty="0">
              <a:solidFill>
                <a:srgbClr val="015A74"/>
              </a:solidFill>
              <a:effectLst>
                <a:innerShdw blurRad="63500" dist="50800" dir="18900000">
                  <a:prstClr val="black">
                    <a:alpha val="50000"/>
                  </a:prstClr>
                </a:innerShdw>
              </a:effectLst>
              <a:cs typeface="+mn-ea"/>
              <a:sym typeface="+mn-lt"/>
            </a:endParaRPr>
          </a:p>
        </p:txBody>
      </p:sp>
      <p:sp>
        <p:nvSpPr>
          <p:cNvPr id="5" name="TextBox 143"/>
          <p:cNvSpPr txBox="1"/>
          <p:nvPr/>
        </p:nvSpPr>
        <p:spPr>
          <a:xfrm>
            <a:off x="4515763" y="2271831"/>
            <a:ext cx="3918060" cy="952633"/>
          </a:xfrm>
          <a:prstGeom prst="rect">
            <a:avLst/>
          </a:prstGeom>
          <a:noFill/>
        </p:spPr>
        <p:txBody>
          <a:bodyPr wrap="none" rtlCol="0">
            <a:spAutoFit/>
          </a:bodyPr>
          <a:lstStyle/>
          <a:p>
            <a:pPr algn="ctr">
              <a:lnSpc>
                <a:spcPct val="130000"/>
              </a:lnSpc>
            </a:pPr>
            <a:r>
              <a:rPr lang="en-US" altLang="zh-CN" sz="4800" b="1" dirty="0">
                <a:solidFill>
                  <a:srgbClr val="E94744"/>
                </a:solidFill>
                <a:effectLst>
                  <a:innerShdw blurRad="63500" dist="50800" dir="18900000">
                    <a:prstClr val="black">
                      <a:alpha val="50000"/>
                    </a:prstClr>
                  </a:innerShdw>
                </a:effectLst>
                <a:cs typeface="+mn-ea"/>
                <a:sym typeface="+mn-lt"/>
              </a:rPr>
              <a:t>Add title text</a:t>
            </a:r>
            <a:endParaRPr lang="zh-CN" altLang="en-US" sz="4800" b="1" dirty="0">
              <a:solidFill>
                <a:srgbClr val="E94744"/>
              </a:solidFill>
              <a:effectLst>
                <a:innerShdw blurRad="63500" dist="50800" dir="18900000">
                  <a:prstClr val="black">
                    <a:alpha val="50000"/>
                  </a:prstClr>
                </a:innerShdw>
              </a:effectLst>
              <a:cs typeface="+mn-ea"/>
              <a:sym typeface="+mn-lt"/>
            </a:endParaRPr>
          </a:p>
        </p:txBody>
      </p:sp>
      <p:sp>
        <p:nvSpPr>
          <p:cNvPr id="7" name="椭圆 6"/>
          <p:cNvSpPr/>
          <p:nvPr/>
        </p:nvSpPr>
        <p:spPr>
          <a:xfrm>
            <a:off x="630671" y="3438591"/>
            <a:ext cx="267533" cy="267533"/>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23156" y="4562242"/>
            <a:ext cx="258791" cy="258791"/>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967216" y="4406966"/>
            <a:ext cx="414067" cy="414067"/>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25470" y="3910699"/>
            <a:ext cx="432591" cy="432591"/>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6646763" y="4743923"/>
            <a:ext cx="229548" cy="229548"/>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8203723" y="3910699"/>
            <a:ext cx="280152" cy="280152"/>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500"/>
                            </p:stCondLst>
                            <p:childTnLst>
                              <p:par>
                                <p:cTn id="35" presetID="12" presetClass="entr" presetSubtype="4"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p:tgtEl>
                                          <p:spTgt spid="5"/>
                                        </p:tgtEl>
                                        <p:attrNameLst>
                                          <p:attrName>ppt_y</p:attrName>
                                        </p:attrNameLst>
                                      </p:cBhvr>
                                      <p:tavLst>
                                        <p:tav tm="0">
                                          <p:val>
                                            <p:strVal val="#ppt_y+#ppt_h*1.125000"/>
                                          </p:val>
                                        </p:tav>
                                        <p:tav tm="100000">
                                          <p:val>
                                            <p:strVal val="#ppt_y"/>
                                          </p:val>
                                        </p:tav>
                                      </p:tavLst>
                                    </p:anim>
                                    <p:animEffect transition="in" filter="wipe(u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60577" y="1033669"/>
            <a:ext cx="7092823" cy="3260831"/>
            <a:chOff x="1363302" y="1365525"/>
            <a:chExt cx="9457097" cy="4347774"/>
          </a:xfrm>
        </p:grpSpPr>
        <p:sp>
          <p:nvSpPr>
            <p:cNvPr id="4" name="圆角矩形 3"/>
            <p:cNvSpPr/>
            <p:nvPr/>
          </p:nvSpPr>
          <p:spPr>
            <a:xfrm>
              <a:off x="1394459" y="1380931"/>
              <a:ext cx="9402129" cy="4312638"/>
            </a:xfrm>
            <a:prstGeom prst="roundRect">
              <a:avLst>
                <a:gd name="adj" fmla="val 7029"/>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5" name="圆角矩形 4"/>
            <p:cNvSpPr/>
            <p:nvPr/>
          </p:nvSpPr>
          <p:spPr>
            <a:xfrm>
              <a:off x="1363302" y="1365525"/>
              <a:ext cx="9457097" cy="4347774"/>
            </a:xfrm>
            <a:prstGeom prst="roundRect">
              <a:avLst>
                <a:gd name="adj" fmla="val 7380"/>
              </a:avLst>
            </a:pr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sp>
        <p:nvSpPr>
          <p:cNvPr id="2" name="椭圆 1"/>
          <p:cNvSpPr/>
          <p:nvPr/>
        </p:nvSpPr>
        <p:spPr>
          <a:xfrm rot="9480000">
            <a:off x="447427" y="1380242"/>
            <a:ext cx="449065" cy="449065"/>
          </a:xfrm>
          <a:prstGeom prst="ellipse">
            <a:avLst/>
          </a:prstGeom>
          <a:gradFill flip="none" rotWithShape="1">
            <a:gsLst>
              <a:gs pos="0">
                <a:srgbClr val="009999"/>
              </a:gs>
              <a:gs pos="100000">
                <a:srgbClr val="008080"/>
              </a:gs>
            </a:gsLst>
            <a:lin ang="10200000" scaled="0"/>
            <a:tileRect/>
          </a:gradFill>
          <a:ln w="38100">
            <a:gradFill flip="none" rotWithShape="1">
              <a:gsLst>
                <a:gs pos="0">
                  <a:srgbClr val="008080"/>
                </a:gs>
                <a:gs pos="100000">
                  <a:srgbClr val="009999"/>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6" name="椭圆 5"/>
          <p:cNvSpPr/>
          <p:nvPr/>
        </p:nvSpPr>
        <p:spPr>
          <a:xfrm rot="9480000">
            <a:off x="1529993" y="336526"/>
            <a:ext cx="449065" cy="449065"/>
          </a:xfrm>
          <a:prstGeom prst="ellipse">
            <a:avLst/>
          </a:prstGeom>
          <a:gradFill flip="none" rotWithShape="1">
            <a:gsLst>
              <a:gs pos="0">
                <a:srgbClr val="F17445"/>
              </a:gs>
              <a:gs pos="100000">
                <a:srgbClr val="CC3300">
                  <a:lumMod val="99000"/>
                </a:srgbClr>
              </a:gs>
            </a:gsLst>
            <a:lin ang="10200000" scaled="0"/>
            <a:tileRect/>
          </a:gradFill>
          <a:ln w="38100">
            <a:gradFill flip="none" rotWithShape="1">
              <a:gsLst>
                <a:gs pos="0">
                  <a:srgbClr val="CC3300"/>
                </a:gs>
                <a:gs pos="100000">
                  <a:srgbClr val="F17445"/>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nvGrpSpPr>
          <p:cNvPr id="34" name="组合 33"/>
          <p:cNvGrpSpPr/>
          <p:nvPr/>
        </p:nvGrpSpPr>
        <p:grpSpPr>
          <a:xfrm>
            <a:off x="249283" y="298233"/>
            <a:ext cx="1669323" cy="1196876"/>
            <a:chOff x="249283" y="298233"/>
            <a:chExt cx="1669323" cy="1196876"/>
          </a:xfrm>
        </p:grpSpPr>
        <p:sp>
          <p:nvSpPr>
            <p:cNvPr id="11" name="椭圆 10"/>
            <p:cNvSpPr/>
            <p:nvPr/>
          </p:nvSpPr>
          <p:spPr>
            <a:xfrm>
              <a:off x="485507" y="298233"/>
              <a:ext cx="1196876" cy="1196876"/>
            </a:xfrm>
            <a:prstGeom prst="ellipse">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25" name="文本框 24"/>
            <p:cNvSpPr txBox="1"/>
            <p:nvPr/>
          </p:nvSpPr>
          <p:spPr>
            <a:xfrm>
              <a:off x="249283" y="645406"/>
              <a:ext cx="1669323" cy="461665"/>
            </a:xfrm>
            <a:prstGeom prst="rect">
              <a:avLst/>
            </a:prstGeom>
            <a:noFill/>
          </p:spPr>
          <p:txBody>
            <a:bodyPr wrap="square" rtlCol="0">
              <a:spAutoFit/>
            </a:bodyPr>
            <a:lstStyle/>
            <a:p>
              <a:pPr algn="ctr"/>
              <a:r>
                <a:rPr lang="en-US" altLang="zh-CN" sz="2400" b="1" dirty="0">
                  <a:solidFill>
                    <a:schemeClr val="bg1">
                      <a:lumMod val="50000"/>
                    </a:schemeClr>
                  </a:solidFill>
                  <a:cs typeface="+mn-ea"/>
                  <a:sym typeface="+mn-lt"/>
                </a:rPr>
                <a:t>preface</a:t>
              </a:r>
              <a:endParaRPr lang="zh-CN" altLang="en-US" sz="2400" b="1" dirty="0">
                <a:solidFill>
                  <a:schemeClr val="bg1">
                    <a:lumMod val="50000"/>
                  </a:schemeClr>
                </a:solidFill>
                <a:cs typeface="+mn-ea"/>
                <a:sym typeface="+mn-lt"/>
              </a:endParaRPr>
            </a:p>
          </p:txBody>
        </p:sp>
      </p:grpSp>
      <p:grpSp>
        <p:nvGrpSpPr>
          <p:cNvPr id="32" name="组合 31"/>
          <p:cNvGrpSpPr/>
          <p:nvPr/>
        </p:nvGrpSpPr>
        <p:grpSpPr>
          <a:xfrm>
            <a:off x="6654561" y="3852966"/>
            <a:ext cx="1684063" cy="1155639"/>
            <a:chOff x="6654561" y="3852966"/>
            <a:chExt cx="1684063" cy="1155639"/>
          </a:xfrm>
          <a:effectLst>
            <a:outerShdw blurRad="444500" dist="190500" dir="8100000" algn="tr" rotWithShape="0">
              <a:prstClr val="black">
                <a:alpha val="40000"/>
              </a:prstClr>
            </a:outerShdw>
          </a:effectLst>
        </p:grpSpPr>
        <p:sp>
          <p:nvSpPr>
            <p:cNvPr id="29" name="圆角矩形 28"/>
            <p:cNvSpPr/>
            <p:nvPr/>
          </p:nvSpPr>
          <p:spPr>
            <a:xfrm>
              <a:off x="6654561" y="3852966"/>
              <a:ext cx="1684063" cy="1155639"/>
            </a:xfrm>
            <a:prstGeom prst="roundRect">
              <a:avLst/>
            </a:prstGeom>
            <a:gradFill flip="none" rotWithShape="1">
              <a:gsLst>
                <a:gs pos="45000">
                  <a:schemeClr val="bg1">
                    <a:lumMod val="95000"/>
                  </a:schemeClr>
                </a:gs>
                <a:gs pos="1000">
                  <a:schemeClr val="bg2"/>
                </a:gs>
                <a:gs pos="100000">
                  <a:schemeClr val="bg1"/>
                </a:gs>
              </a:gsLst>
              <a:lin ang="7800000" scaled="0"/>
              <a:tileRect/>
            </a:gradFill>
            <a:ln w="38100">
              <a:gradFill flip="none" rotWithShape="1">
                <a:gsLst>
                  <a:gs pos="0">
                    <a:schemeClr val="bg1"/>
                  </a:gs>
                  <a:gs pos="100000">
                    <a:schemeClr val="bg1">
                      <a:lumMod val="85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31" name="圆角矩形 30"/>
            <p:cNvSpPr/>
            <p:nvPr/>
          </p:nvSpPr>
          <p:spPr>
            <a:xfrm>
              <a:off x="6819900" y="3975100"/>
              <a:ext cx="1391723" cy="889000"/>
            </a:xfrm>
            <a:prstGeom prst="roundRect">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sp>
        <p:nvSpPr>
          <p:cNvPr id="9" name="椭圆 8"/>
          <p:cNvSpPr/>
          <p:nvPr/>
        </p:nvSpPr>
        <p:spPr>
          <a:xfrm rot="9480000">
            <a:off x="6235795" y="4347273"/>
            <a:ext cx="449065" cy="449065"/>
          </a:xfrm>
          <a:prstGeom prst="ellipse">
            <a:avLst/>
          </a:prstGeom>
          <a:gradFill flip="none" rotWithShape="1">
            <a:gsLst>
              <a:gs pos="0">
                <a:srgbClr val="015A74"/>
              </a:gs>
              <a:gs pos="100000">
                <a:srgbClr val="003366"/>
              </a:gs>
            </a:gsLst>
            <a:lin ang="10200000" scaled="0"/>
            <a:tileRect/>
          </a:gradFill>
          <a:ln w="38100">
            <a:gradFill flip="none" rotWithShape="1">
              <a:gsLst>
                <a:gs pos="0">
                  <a:srgbClr val="003366"/>
                </a:gs>
                <a:gs pos="100000">
                  <a:srgbClr val="015A7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8" name="椭圆 7"/>
          <p:cNvSpPr/>
          <p:nvPr/>
        </p:nvSpPr>
        <p:spPr>
          <a:xfrm rot="9480000">
            <a:off x="8278199" y="3869761"/>
            <a:ext cx="481620" cy="449065"/>
          </a:xfrm>
          <a:prstGeom prst="ellipse">
            <a:avLst/>
          </a:prstGeom>
          <a:gradFill flip="none" rotWithShape="1">
            <a:gsLst>
              <a:gs pos="0">
                <a:srgbClr val="E94744"/>
              </a:gs>
              <a:gs pos="100000">
                <a:srgbClr val="C34A3D"/>
              </a:gs>
            </a:gsLst>
            <a:lin ang="10200000" scaled="0"/>
            <a:tileRect/>
          </a:gradFill>
          <a:ln w="38100">
            <a:gradFill flip="none" rotWithShape="1">
              <a:gsLst>
                <a:gs pos="0">
                  <a:srgbClr val="C34A3D"/>
                </a:gs>
                <a:gs pos="100000">
                  <a:srgbClr val="E9474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33" name="TextBox 3"/>
          <p:cNvSpPr txBox="1"/>
          <p:nvPr/>
        </p:nvSpPr>
        <p:spPr>
          <a:xfrm>
            <a:off x="1788225" y="1408857"/>
            <a:ext cx="5755152" cy="2299604"/>
          </a:xfrm>
          <a:prstGeom prst="rect">
            <a:avLst/>
          </a:prstGeom>
          <a:noFill/>
        </p:spPr>
        <p:txBody>
          <a:bodyPr wrap="square" rtlCol="0">
            <a:spAutoFit/>
          </a:bodyPr>
          <a:lstStyle/>
          <a:p>
            <a:pPr algn="just">
              <a:lnSpc>
                <a:spcPct val="130000"/>
              </a:lnSpc>
            </a:pPr>
            <a:r>
              <a:rPr lang="en-US" altLang="zh-CN" sz="1600" dirty="0">
                <a:solidFill>
                  <a:schemeClr val="tx1">
                    <a:lumMod val="85000"/>
                    <a:lumOff val="15000"/>
                  </a:schemeClr>
                </a:solidFill>
                <a:cs typeface="+mn-ea"/>
                <a:sym typeface="+mn-lt"/>
              </a:rPr>
              <a:t>Click here to add content, content to match the title, you can copy and paste directly, to select useful keyword entry.</a:t>
            </a:r>
          </a:p>
          <a:p>
            <a:pPr algn="just">
              <a:lnSpc>
                <a:spcPct val="130000"/>
              </a:lnSpc>
            </a:pPr>
            <a:r>
              <a:rPr lang="en-US" altLang="zh-CN" sz="1600" dirty="0">
                <a:solidFill>
                  <a:schemeClr val="tx1">
                    <a:lumMod val="85000"/>
                    <a:lumOff val="15000"/>
                  </a:schemeClr>
                </a:solidFill>
                <a:cs typeface="+mn-ea"/>
                <a:sym typeface="+mn-lt"/>
              </a:rPr>
              <a:t>Click here to add content, content to match the title, you can copy and paste directly, to select useful keyword entry.</a:t>
            </a:r>
          </a:p>
          <a:p>
            <a:pPr algn="just">
              <a:lnSpc>
                <a:spcPct val="130000"/>
              </a:lnSpc>
            </a:pPr>
            <a:r>
              <a:rPr lang="en-US" altLang="zh-CN" sz="1600" dirty="0">
                <a:solidFill>
                  <a:schemeClr val="tx1">
                    <a:lumMod val="85000"/>
                    <a:lumOff val="15000"/>
                  </a:schemeClr>
                </a:solidFill>
                <a:cs typeface="+mn-ea"/>
                <a:sym typeface="+mn-lt"/>
              </a:rPr>
              <a:t>Click here to add content, content to match the title, you can copy and paste directly, to select useful keyword entry.</a:t>
            </a:r>
          </a:p>
          <a:p>
            <a:pPr algn="just">
              <a:lnSpc>
                <a:spcPct val="130000"/>
              </a:lnSpc>
            </a:pPr>
            <a:endParaRPr lang="en-US" altLang="zh-CN" sz="1600" dirty="0">
              <a:solidFill>
                <a:schemeClr val="tx1">
                  <a:lumMod val="85000"/>
                  <a:lumOff val="15000"/>
                </a:schemeClr>
              </a:solidFill>
              <a:cs typeface="+mn-ea"/>
              <a:sym typeface="+mn-lt"/>
            </a:endParaRPr>
          </a:p>
        </p:txBody>
      </p:sp>
      <p:sp>
        <p:nvSpPr>
          <p:cNvPr id="16" name="Freeform 55"/>
          <p:cNvSpPr>
            <a:spLocks noEditPoints="1"/>
          </p:cNvSpPr>
          <p:nvPr/>
        </p:nvSpPr>
        <p:spPr bwMode="auto">
          <a:xfrm rot="21720000" flipH="1">
            <a:off x="445206" y="2322150"/>
            <a:ext cx="1219258" cy="2521443"/>
          </a:xfrm>
          <a:custGeom>
            <a:avLst/>
            <a:gdLst>
              <a:gd name="T0" fmla="*/ 673 w 736"/>
              <a:gd name="T1" fmla="*/ 284 h 1300"/>
              <a:gd name="T2" fmla="*/ 626 w 736"/>
              <a:gd name="T3" fmla="*/ 210 h 1300"/>
              <a:gd name="T4" fmla="*/ 530 w 736"/>
              <a:gd name="T5" fmla="*/ 123 h 1300"/>
              <a:gd name="T6" fmla="*/ 538 w 736"/>
              <a:gd name="T7" fmla="*/ 75 h 1300"/>
              <a:gd name="T8" fmla="*/ 500 w 736"/>
              <a:gd name="T9" fmla="*/ 5 h 1300"/>
              <a:gd name="T10" fmla="*/ 445 w 736"/>
              <a:gd name="T11" fmla="*/ 9 h 1300"/>
              <a:gd name="T12" fmla="*/ 421 w 736"/>
              <a:gd name="T13" fmla="*/ 94 h 1300"/>
              <a:gd name="T14" fmla="*/ 452 w 736"/>
              <a:gd name="T15" fmla="*/ 180 h 1300"/>
              <a:gd name="T16" fmla="*/ 383 w 736"/>
              <a:gd name="T17" fmla="*/ 199 h 1300"/>
              <a:gd name="T18" fmla="*/ 340 w 736"/>
              <a:gd name="T19" fmla="*/ 271 h 1300"/>
              <a:gd name="T20" fmla="*/ 304 w 736"/>
              <a:gd name="T21" fmla="*/ 305 h 1300"/>
              <a:gd name="T22" fmla="*/ 271 w 736"/>
              <a:gd name="T23" fmla="*/ 316 h 1300"/>
              <a:gd name="T24" fmla="*/ 162 w 736"/>
              <a:gd name="T25" fmla="*/ 325 h 1300"/>
              <a:gd name="T26" fmla="*/ 92 w 736"/>
              <a:gd name="T27" fmla="*/ 301 h 1300"/>
              <a:gd name="T28" fmla="*/ 65 w 736"/>
              <a:gd name="T29" fmla="*/ 274 h 1300"/>
              <a:gd name="T30" fmla="*/ 76 w 736"/>
              <a:gd name="T31" fmla="*/ 300 h 1300"/>
              <a:gd name="T32" fmla="*/ 14 w 736"/>
              <a:gd name="T33" fmla="*/ 320 h 1300"/>
              <a:gd name="T34" fmla="*/ 0 w 736"/>
              <a:gd name="T35" fmla="*/ 335 h 1300"/>
              <a:gd name="T36" fmla="*/ 5 w 736"/>
              <a:gd name="T37" fmla="*/ 349 h 1300"/>
              <a:gd name="T38" fmla="*/ 20 w 736"/>
              <a:gd name="T39" fmla="*/ 360 h 1300"/>
              <a:gd name="T40" fmla="*/ 76 w 736"/>
              <a:gd name="T41" fmla="*/ 370 h 1300"/>
              <a:gd name="T42" fmla="*/ 125 w 736"/>
              <a:gd name="T43" fmla="*/ 397 h 1300"/>
              <a:gd name="T44" fmla="*/ 332 w 736"/>
              <a:gd name="T45" fmla="*/ 378 h 1300"/>
              <a:gd name="T46" fmla="*/ 302 w 736"/>
              <a:gd name="T47" fmla="*/ 654 h 1300"/>
              <a:gd name="T48" fmla="*/ 306 w 736"/>
              <a:gd name="T49" fmla="*/ 724 h 1300"/>
              <a:gd name="T50" fmla="*/ 293 w 736"/>
              <a:gd name="T51" fmla="*/ 980 h 1300"/>
              <a:gd name="T52" fmla="*/ 304 w 736"/>
              <a:gd name="T53" fmla="*/ 1120 h 1300"/>
              <a:gd name="T54" fmla="*/ 311 w 736"/>
              <a:gd name="T55" fmla="*/ 1178 h 1300"/>
              <a:gd name="T56" fmla="*/ 281 w 736"/>
              <a:gd name="T57" fmla="*/ 1227 h 1300"/>
              <a:gd name="T58" fmla="*/ 216 w 736"/>
              <a:gd name="T59" fmla="*/ 1250 h 1300"/>
              <a:gd name="T60" fmla="*/ 210 w 736"/>
              <a:gd name="T61" fmla="*/ 1274 h 1300"/>
              <a:gd name="T62" fmla="*/ 334 w 736"/>
              <a:gd name="T63" fmla="*/ 1259 h 1300"/>
              <a:gd name="T64" fmla="*/ 397 w 736"/>
              <a:gd name="T65" fmla="*/ 1261 h 1300"/>
              <a:gd name="T66" fmla="*/ 399 w 736"/>
              <a:gd name="T67" fmla="*/ 1122 h 1300"/>
              <a:gd name="T68" fmla="*/ 393 w 736"/>
              <a:gd name="T69" fmla="*/ 959 h 1300"/>
              <a:gd name="T70" fmla="*/ 437 w 736"/>
              <a:gd name="T71" fmla="*/ 821 h 1300"/>
              <a:gd name="T72" fmla="*/ 482 w 736"/>
              <a:gd name="T73" fmla="*/ 994 h 1300"/>
              <a:gd name="T74" fmla="*/ 497 w 736"/>
              <a:gd name="T75" fmla="*/ 1094 h 1300"/>
              <a:gd name="T76" fmla="*/ 471 w 736"/>
              <a:gd name="T77" fmla="*/ 1152 h 1300"/>
              <a:gd name="T78" fmla="*/ 446 w 736"/>
              <a:gd name="T79" fmla="*/ 1257 h 1300"/>
              <a:gd name="T80" fmla="*/ 427 w 736"/>
              <a:gd name="T81" fmla="*/ 1299 h 1300"/>
              <a:gd name="T82" fmla="*/ 523 w 736"/>
              <a:gd name="T83" fmla="*/ 1281 h 1300"/>
              <a:gd name="T84" fmla="*/ 545 w 736"/>
              <a:gd name="T85" fmla="*/ 1271 h 1300"/>
              <a:gd name="T86" fmla="*/ 555 w 736"/>
              <a:gd name="T87" fmla="*/ 1187 h 1300"/>
              <a:gd name="T88" fmla="*/ 576 w 736"/>
              <a:gd name="T89" fmla="*/ 993 h 1300"/>
              <a:gd name="T90" fmla="*/ 561 w 736"/>
              <a:gd name="T91" fmla="*/ 814 h 1300"/>
              <a:gd name="T92" fmla="*/ 577 w 736"/>
              <a:gd name="T93" fmla="*/ 673 h 1300"/>
              <a:gd name="T94" fmla="*/ 613 w 736"/>
              <a:gd name="T95" fmla="*/ 701 h 1300"/>
              <a:gd name="T96" fmla="*/ 687 w 736"/>
              <a:gd name="T97" fmla="*/ 655 h 1300"/>
              <a:gd name="T98" fmla="*/ 733 w 736"/>
              <a:gd name="T99" fmla="*/ 465 h 1300"/>
              <a:gd name="T100" fmla="*/ 366 w 736"/>
              <a:gd name="T101" fmla="*/ 560 h 1300"/>
              <a:gd name="T102" fmla="*/ 385 w 736"/>
              <a:gd name="T103" fmla="*/ 448 h 1300"/>
              <a:gd name="T104" fmla="*/ 399 w 736"/>
              <a:gd name="T105" fmla="*/ 279 h 1300"/>
              <a:gd name="T106" fmla="*/ 455 w 736"/>
              <a:gd name="T107" fmla="*/ 193 h 1300"/>
              <a:gd name="T108" fmla="*/ 452 w 736"/>
              <a:gd name="T109" fmla="*/ 230 h 1300"/>
              <a:gd name="T110" fmla="*/ 385 w 736"/>
              <a:gd name="T111" fmla="*/ 530 h 1300"/>
              <a:gd name="T112" fmla="*/ 467 w 736"/>
              <a:gd name="T113" fmla="*/ 294 h 1300"/>
              <a:gd name="T114" fmla="*/ 473 w 736"/>
              <a:gd name="T115" fmla="*/ 207 h 1300"/>
              <a:gd name="T116" fmla="*/ 537 w 736"/>
              <a:gd name="T117" fmla="*/ 169 h 1300"/>
              <a:gd name="T118" fmla="*/ 485 w 736"/>
              <a:gd name="T119" fmla="*/ 365 h 1300"/>
              <a:gd name="T120" fmla="*/ 501 w 736"/>
              <a:gd name="T121" fmla="*/ 512 h 1300"/>
              <a:gd name="T122" fmla="*/ 642 w 736"/>
              <a:gd name="T123" fmla="*/ 468 h 1300"/>
              <a:gd name="T124" fmla="*/ 638 w 736"/>
              <a:gd name="T125" fmla="*/ 43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6" h="1300">
                <a:moveTo>
                  <a:pt x="732" y="424"/>
                </a:moveTo>
                <a:lnTo>
                  <a:pt x="732" y="424"/>
                </a:lnTo>
                <a:lnTo>
                  <a:pt x="727" y="408"/>
                </a:lnTo>
                <a:lnTo>
                  <a:pt x="720" y="389"/>
                </a:lnTo>
                <a:lnTo>
                  <a:pt x="713" y="370"/>
                </a:lnTo>
                <a:lnTo>
                  <a:pt x="704" y="352"/>
                </a:lnTo>
                <a:lnTo>
                  <a:pt x="690" y="323"/>
                </a:lnTo>
                <a:lnTo>
                  <a:pt x="684" y="311"/>
                </a:lnTo>
                <a:lnTo>
                  <a:pt x="684" y="311"/>
                </a:lnTo>
                <a:lnTo>
                  <a:pt x="673" y="284"/>
                </a:lnTo>
                <a:lnTo>
                  <a:pt x="667" y="263"/>
                </a:lnTo>
                <a:lnTo>
                  <a:pt x="664" y="253"/>
                </a:lnTo>
                <a:lnTo>
                  <a:pt x="664" y="247"/>
                </a:lnTo>
                <a:lnTo>
                  <a:pt x="664" y="247"/>
                </a:lnTo>
                <a:lnTo>
                  <a:pt x="661" y="240"/>
                </a:lnTo>
                <a:lnTo>
                  <a:pt x="656" y="233"/>
                </a:lnTo>
                <a:lnTo>
                  <a:pt x="649" y="226"/>
                </a:lnTo>
                <a:lnTo>
                  <a:pt x="642" y="220"/>
                </a:lnTo>
                <a:lnTo>
                  <a:pt x="634" y="214"/>
                </a:lnTo>
                <a:lnTo>
                  <a:pt x="626" y="210"/>
                </a:lnTo>
                <a:lnTo>
                  <a:pt x="617" y="208"/>
                </a:lnTo>
                <a:lnTo>
                  <a:pt x="609" y="207"/>
                </a:lnTo>
                <a:lnTo>
                  <a:pt x="609" y="207"/>
                </a:lnTo>
                <a:lnTo>
                  <a:pt x="598" y="204"/>
                </a:lnTo>
                <a:lnTo>
                  <a:pt x="587" y="199"/>
                </a:lnTo>
                <a:lnTo>
                  <a:pt x="568" y="190"/>
                </a:lnTo>
                <a:lnTo>
                  <a:pt x="554" y="181"/>
                </a:lnTo>
                <a:lnTo>
                  <a:pt x="547" y="178"/>
                </a:lnTo>
                <a:lnTo>
                  <a:pt x="527" y="158"/>
                </a:lnTo>
                <a:lnTo>
                  <a:pt x="530" y="123"/>
                </a:lnTo>
                <a:lnTo>
                  <a:pt x="530" y="123"/>
                </a:lnTo>
                <a:lnTo>
                  <a:pt x="533" y="120"/>
                </a:lnTo>
                <a:lnTo>
                  <a:pt x="537" y="116"/>
                </a:lnTo>
                <a:lnTo>
                  <a:pt x="540" y="109"/>
                </a:lnTo>
                <a:lnTo>
                  <a:pt x="543" y="103"/>
                </a:lnTo>
                <a:lnTo>
                  <a:pt x="544" y="94"/>
                </a:lnTo>
                <a:lnTo>
                  <a:pt x="543" y="90"/>
                </a:lnTo>
                <a:lnTo>
                  <a:pt x="542" y="84"/>
                </a:lnTo>
                <a:lnTo>
                  <a:pt x="541" y="80"/>
                </a:lnTo>
                <a:lnTo>
                  <a:pt x="538" y="75"/>
                </a:lnTo>
                <a:lnTo>
                  <a:pt x="538" y="75"/>
                </a:lnTo>
                <a:lnTo>
                  <a:pt x="537" y="61"/>
                </a:lnTo>
                <a:lnTo>
                  <a:pt x="535" y="49"/>
                </a:lnTo>
                <a:lnTo>
                  <a:pt x="531" y="39"/>
                </a:lnTo>
                <a:lnTo>
                  <a:pt x="528" y="30"/>
                </a:lnTo>
                <a:lnTo>
                  <a:pt x="523" y="23"/>
                </a:lnTo>
                <a:lnTo>
                  <a:pt x="517" y="17"/>
                </a:lnTo>
                <a:lnTo>
                  <a:pt x="512" y="11"/>
                </a:lnTo>
                <a:lnTo>
                  <a:pt x="506" y="8"/>
                </a:lnTo>
                <a:lnTo>
                  <a:pt x="500" y="5"/>
                </a:lnTo>
                <a:lnTo>
                  <a:pt x="495" y="3"/>
                </a:lnTo>
                <a:lnTo>
                  <a:pt x="484" y="1"/>
                </a:lnTo>
                <a:lnTo>
                  <a:pt x="478" y="0"/>
                </a:lnTo>
                <a:lnTo>
                  <a:pt x="474" y="0"/>
                </a:lnTo>
                <a:lnTo>
                  <a:pt x="474" y="0"/>
                </a:lnTo>
                <a:lnTo>
                  <a:pt x="472" y="0"/>
                </a:lnTo>
                <a:lnTo>
                  <a:pt x="466" y="1"/>
                </a:lnTo>
                <a:lnTo>
                  <a:pt x="456" y="4"/>
                </a:lnTo>
                <a:lnTo>
                  <a:pt x="451" y="6"/>
                </a:lnTo>
                <a:lnTo>
                  <a:pt x="445" y="9"/>
                </a:lnTo>
                <a:lnTo>
                  <a:pt x="440" y="13"/>
                </a:lnTo>
                <a:lnTo>
                  <a:pt x="435" y="20"/>
                </a:lnTo>
                <a:lnTo>
                  <a:pt x="430" y="26"/>
                </a:lnTo>
                <a:lnTo>
                  <a:pt x="426" y="34"/>
                </a:lnTo>
                <a:lnTo>
                  <a:pt x="423" y="44"/>
                </a:lnTo>
                <a:lnTo>
                  <a:pt x="421" y="54"/>
                </a:lnTo>
                <a:lnTo>
                  <a:pt x="420" y="67"/>
                </a:lnTo>
                <a:lnTo>
                  <a:pt x="420" y="82"/>
                </a:lnTo>
                <a:lnTo>
                  <a:pt x="420" y="82"/>
                </a:lnTo>
                <a:lnTo>
                  <a:pt x="421" y="94"/>
                </a:lnTo>
                <a:lnTo>
                  <a:pt x="423" y="105"/>
                </a:lnTo>
                <a:lnTo>
                  <a:pt x="425" y="114"/>
                </a:lnTo>
                <a:lnTo>
                  <a:pt x="427" y="121"/>
                </a:lnTo>
                <a:lnTo>
                  <a:pt x="431" y="131"/>
                </a:lnTo>
                <a:lnTo>
                  <a:pt x="434" y="134"/>
                </a:lnTo>
                <a:lnTo>
                  <a:pt x="449" y="160"/>
                </a:lnTo>
                <a:lnTo>
                  <a:pt x="449" y="160"/>
                </a:lnTo>
                <a:lnTo>
                  <a:pt x="450" y="164"/>
                </a:lnTo>
                <a:lnTo>
                  <a:pt x="452" y="172"/>
                </a:lnTo>
                <a:lnTo>
                  <a:pt x="452" y="180"/>
                </a:lnTo>
                <a:lnTo>
                  <a:pt x="451" y="183"/>
                </a:lnTo>
                <a:lnTo>
                  <a:pt x="449" y="185"/>
                </a:lnTo>
                <a:lnTo>
                  <a:pt x="449" y="185"/>
                </a:lnTo>
                <a:lnTo>
                  <a:pt x="422" y="190"/>
                </a:lnTo>
                <a:lnTo>
                  <a:pt x="406" y="192"/>
                </a:lnTo>
                <a:lnTo>
                  <a:pt x="395" y="193"/>
                </a:lnTo>
                <a:lnTo>
                  <a:pt x="395" y="193"/>
                </a:lnTo>
                <a:lnTo>
                  <a:pt x="392" y="194"/>
                </a:lnTo>
                <a:lnTo>
                  <a:pt x="387" y="196"/>
                </a:lnTo>
                <a:lnTo>
                  <a:pt x="383" y="199"/>
                </a:lnTo>
                <a:lnTo>
                  <a:pt x="378" y="205"/>
                </a:lnTo>
                <a:lnTo>
                  <a:pt x="372" y="210"/>
                </a:lnTo>
                <a:lnTo>
                  <a:pt x="368" y="215"/>
                </a:lnTo>
                <a:lnTo>
                  <a:pt x="364" y="222"/>
                </a:lnTo>
                <a:lnTo>
                  <a:pt x="361" y="228"/>
                </a:lnTo>
                <a:lnTo>
                  <a:pt x="361" y="228"/>
                </a:lnTo>
                <a:lnTo>
                  <a:pt x="356" y="243"/>
                </a:lnTo>
                <a:lnTo>
                  <a:pt x="349" y="259"/>
                </a:lnTo>
                <a:lnTo>
                  <a:pt x="344" y="266"/>
                </a:lnTo>
                <a:lnTo>
                  <a:pt x="340" y="271"/>
                </a:lnTo>
                <a:lnTo>
                  <a:pt x="336" y="276"/>
                </a:lnTo>
                <a:lnTo>
                  <a:pt x="331" y="277"/>
                </a:lnTo>
                <a:lnTo>
                  <a:pt x="331" y="277"/>
                </a:lnTo>
                <a:lnTo>
                  <a:pt x="326" y="279"/>
                </a:lnTo>
                <a:lnTo>
                  <a:pt x="321" y="282"/>
                </a:lnTo>
                <a:lnTo>
                  <a:pt x="318" y="286"/>
                </a:lnTo>
                <a:lnTo>
                  <a:pt x="313" y="291"/>
                </a:lnTo>
                <a:lnTo>
                  <a:pt x="308" y="299"/>
                </a:lnTo>
                <a:lnTo>
                  <a:pt x="306" y="302"/>
                </a:lnTo>
                <a:lnTo>
                  <a:pt x="304" y="305"/>
                </a:lnTo>
                <a:lnTo>
                  <a:pt x="304" y="305"/>
                </a:lnTo>
                <a:lnTo>
                  <a:pt x="302" y="306"/>
                </a:lnTo>
                <a:lnTo>
                  <a:pt x="298" y="308"/>
                </a:lnTo>
                <a:lnTo>
                  <a:pt x="293" y="314"/>
                </a:lnTo>
                <a:lnTo>
                  <a:pt x="290" y="317"/>
                </a:lnTo>
                <a:lnTo>
                  <a:pt x="287" y="318"/>
                </a:lnTo>
                <a:lnTo>
                  <a:pt x="282" y="320"/>
                </a:lnTo>
                <a:lnTo>
                  <a:pt x="277" y="318"/>
                </a:lnTo>
                <a:lnTo>
                  <a:pt x="277" y="318"/>
                </a:lnTo>
                <a:lnTo>
                  <a:pt x="271" y="316"/>
                </a:lnTo>
                <a:lnTo>
                  <a:pt x="264" y="316"/>
                </a:lnTo>
                <a:lnTo>
                  <a:pt x="255" y="316"/>
                </a:lnTo>
                <a:lnTo>
                  <a:pt x="247" y="317"/>
                </a:lnTo>
                <a:lnTo>
                  <a:pt x="234" y="321"/>
                </a:lnTo>
                <a:lnTo>
                  <a:pt x="227" y="322"/>
                </a:lnTo>
                <a:lnTo>
                  <a:pt x="227" y="322"/>
                </a:lnTo>
                <a:lnTo>
                  <a:pt x="220" y="323"/>
                </a:lnTo>
                <a:lnTo>
                  <a:pt x="197" y="325"/>
                </a:lnTo>
                <a:lnTo>
                  <a:pt x="181" y="325"/>
                </a:lnTo>
                <a:lnTo>
                  <a:pt x="162" y="325"/>
                </a:lnTo>
                <a:lnTo>
                  <a:pt x="142" y="323"/>
                </a:lnTo>
                <a:lnTo>
                  <a:pt x="118" y="321"/>
                </a:lnTo>
                <a:lnTo>
                  <a:pt x="118" y="321"/>
                </a:lnTo>
                <a:lnTo>
                  <a:pt x="111" y="320"/>
                </a:lnTo>
                <a:lnTo>
                  <a:pt x="107" y="316"/>
                </a:lnTo>
                <a:lnTo>
                  <a:pt x="104" y="314"/>
                </a:lnTo>
                <a:lnTo>
                  <a:pt x="103" y="312"/>
                </a:lnTo>
                <a:lnTo>
                  <a:pt x="103" y="312"/>
                </a:lnTo>
                <a:lnTo>
                  <a:pt x="96" y="306"/>
                </a:lnTo>
                <a:lnTo>
                  <a:pt x="92" y="301"/>
                </a:lnTo>
                <a:lnTo>
                  <a:pt x="92" y="301"/>
                </a:lnTo>
                <a:lnTo>
                  <a:pt x="83" y="289"/>
                </a:lnTo>
                <a:lnTo>
                  <a:pt x="76" y="280"/>
                </a:lnTo>
                <a:lnTo>
                  <a:pt x="73" y="276"/>
                </a:lnTo>
                <a:lnTo>
                  <a:pt x="72" y="272"/>
                </a:lnTo>
                <a:lnTo>
                  <a:pt x="72" y="272"/>
                </a:lnTo>
                <a:lnTo>
                  <a:pt x="69" y="271"/>
                </a:lnTo>
                <a:lnTo>
                  <a:pt x="66" y="271"/>
                </a:lnTo>
                <a:lnTo>
                  <a:pt x="65" y="272"/>
                </a:lnTo>
                <a:lnTo>
                  <a:pt x="65" y="274"/>
                </a:lnTo>
                <a:lnTo>
                  <a:pt x="65" y="278"/>
                </a:lnTo>
                <a:lnTo>
                  <a:pt x="65" y="280"/>
                </a:lnTo>
                <a:lnTo>
                  <a:pt x="65" y="280"/>
                </a:lnTo>
                <a:lnTo>
                  <a:pt x="65" y="281"/>
                </a:lnTo>
                <a:lnTo>
                  <a:pt x="65" y="285"/>
                </a:lnTo>
                <a:lnTo>
                  <a:pt x="67" y="291"/>
                </a:lnTo>
                <a:lnTo>
                  <a:pt x="70" y="293"/>
                </a:lnTo>
                <a:lnTo>
                  <a:pt x="72" y="296"/>
                </a:lnTo>
                <a:lnTo>
                  <a:pt x="72" y="296"/>
                </a:lnTo>
                <a:lnTo>
                  <a:pt x="76" y="300"/>
                </a:lnTo>
                <a:lnTo>
                  <a:pt x="78" y="306"/>
                </a:lnTo>
                <a:lnTo>
                  <a:pt x="79" y="311"/>
                </a:lnTo>
                <a:lnTo>
                  <a:pt x="79" y="311"/>
                </a:lnTo>
                <a:lnTo>
                  <a:pt x="77" y="312"/>
                </a:lnTo>
                <a:lnTo>
                  <a:pt x="70" y="314"/>
                </a:lnTo>
                <a:lnTo>
                  <a:pt x="50" y="316"/>
                </a:lnTo>
                <a:lnTo>
                  <a:pt x="17" y="316"/>
                </a:lnTo>
                <a:lnTo>
                  <a:pt x="17" y="316"/>
                </a:lnTo>
                <a:lnTo>
                  <a:pt x="15" y="317"/>
                </a:lnTo>
                <a:lnTo>
                  <a:pt x="14" y="320"/>
                </a:lnTo>
                <a:lnTo>
                  <a:pt x="14" y="321"/>
                </a:lnTo>
                <a:lnTo>
                  <a:pt x="14" y="323"/>
                </a:lnTo>
                <a:lnTo>
                  <a:pt x="15" y="325"/>
                </a:lnTo>
                <a:lnTo>
                  <a:pt x="16" y="326"/>
                </a:lnTo>
                <a:lnTo>
                  <a:pt x="4" y="326"/>
                </a:lnTo>
                <a:lnTo>
                  <a:pt x="4" y="326"/>
                </a:lnTo>
                <a:lnTo>
                  <a:pt x="3" y="328"/>
                </a:lnTo>
                <a:lnTo>
                  <a:pt x="0" y="331"/>
                </a:lnTo>
                <a:lnTo>
                  <a:pt x="0" y="334"/>
                </a:lnTo>
                <a:lnTo>
                  <a:pt x="0" y="335"/>
                </a:lnTo>
                <a:lnTo>
                  <a:pt x="1" y="336"/>
                </a:lnTo>
                <a:lnTo>
                  <a:pt x="4" y="337"/>
                </a:lnTo>
                <a:lnTo>
                  <a:pt x="4" y="337"/>
                </a:lnTo>
                <a:lnTo>
                  <a:pt x="22" y="338"/>
                </a:lnTo>
                <a:lnTo>
                  <a:pt x="31" y="338"/>
                </a:lnTo>
                <a:lnTo>
                  <a:pt x="8" y="341"/>
                </a:lnTo>
                <a:lnTo>
                  <a:pt x="8" y="341"/>
                </a:lnTo>
                <a:lnTo>
                  <a:pt x="7" y="343"/>
                </a:lnTo>
                <a:lnTo>
                  <a:pt x="5" y="346"/>
                </a:lnTo>
                <a:lnTo>
                  <a:pt x="5" y="349"/>
                </a:lnTo>
                <a:lnTo>
                  <a:pt x="6" y="351"/>
                </a:lnTo>
                <a:lnTo>
                  <a:pt x="7" y="352"/>
                </a:lnTo>
                <a:lnTo>
                  <a:pt x="11" y="352"/>
                </a:lnTo>
                <a:lnTo>
                  <a:pt x="11" y="352"/>
                </a:lnTo>
                <a:lnTo>
                  <a:pt x="37" y="352"/>
                </a:lnTo>
                <a:lnTo>
                  <a:pt x="58" y="353"/>
                </a:lnTo>
                <a:lnTo>
                  <a:pt x="23" y="355"/>
                </a:lnTo>
                <a:lnTo>
                  <a:pt x="23" y="355"/>
                </a:lnTo>
                <a:lnTo>
                  <a:pt x="20" y="359"/>
                </a:lnTo>
                <a:lnTo>
                  <a:pt x="20" y="360"/>
                </a:lnTo>
                <a:lnTo>
                  <a:pt x="20" y="363"/>
                </a:lnTo>
                <a:lnTo>
                  <a:pt x="21" y="363"/>
                </a:lnTo>
                <a:lnTo>
                  <a:pt x="23" y="364"/>
                </a:lnTo>
                <a:lnTo>
                  <a:pt x="23" y="364"/>
                </a:lnTo>
                <a:lnTo>
                  <a:pt x="42" y="364"/>
                </a:lnTo>
                <a:lnTo>
                  <a:pt x="51" y="365"/>
                </a:lnTo>
                <a:lnTo>
                  <a:pt x="58" y="366"/>
                </a:lnTo>
                <a:lnTo>
                  <a:pt x="58" y="366"/>
                </a:lnTo>
                <a:lnTo>
                  <a:pt x="66" y="369"/>
                </a:lnTo>
                <a:lnTo>
                  <a:pt x="76" y="370"/>
                </a:lnTo>
                <a:lnTo>
                  <a:pt x="76" y="370"/>
                </a:lnTo>
                <a:lnTo>
                  <a:pt x="110" y="370"/>
                </a:lnTo>
                <a:lnTo>
                  <a:pt x="110" y="370"/>
                </a:lnTo>
                <a:lnTo>
                  <a:pt x="111" y="374"/>
                </a:lnTo>
                <a:lnTo>
                  <a:pt x="114" y="384"/>
                </a:lnTo>
                <a:lnTo>
                  <a:pt x="116" y="388"/>
                </a:lnTo>
                <a:lnTo>
                  <a:pt x="118" y="393"/>
                </a:lnTo>
                <a:lnTo>
                  <a:pt x="121" y="396"/>
                </a:lnTo>
                <a:lnTo>
                  <a:pt x="123" y="396"/>
                </a:lnTo>
                <a:lnTo>
                  <a:pt x="125" y="397"/>
                </a:lnTo>
                <a:lnTo>
                  <a:pt x="125" y="397"/>
                </a:lnTo>
                <a:lnTo>
                  <a:pt x="149" y="396"/>
                </a:lnTo>
                <a:lnTo>
                  <a:pt x="192" y="397"/>
                </a:lnTo>
                <a:lnTo>
                  <a:pt x="240" y="396"/>
                </a:lnTo>
                <a:lnTo>
                  <a:pt x="262" y="395"/>
                </a:lnTo>
                <a:lnTo>
                  <a:pt x="278" y="393"/>
                </a:lnTo>
                <a:lnTo>
                  <a:pt x="278" y="393"/>
                </a:lnTo>
                <a:lnTo>
                  <a:pt x="302" y="387"/>
                </a:lnTo>
                <a:lnTo>
                  <a:pt x="318" y="383"/>
                </a:lnTo>
                <a:lnTo>
                  <a:pt x="332" y="378"/>
                </a:lnTo>
                <a:lnTo>
                  <a:pt x="332" y="378"/>
                </a:lnTo>
                <a:lnTo>
                  <a:pt x="325" y="438"/>
                </a:lnTo>
                <a:lnTo>
                  <a:pt x="321" y="482"/>
                </a:lnTo>
                <a:lnTo>
                  <a:pt x="319" y="498"/>
                </a:lnTo>
                <a:lnTo>
                  <a:pt x="317" y="506"/>
                </a:lnTo>
                <a:lnTo>
                  <a:pt x="317" y="506"/>
                </a:lnTo>
                <a:lnTo>
                  <a:pt x="315" y="516"/>
                </a:lnTo>
                <a:lnTo>
                  <a:pt x="313" y="534"/>
                </a:lnTo>
                <a:lnTo>
                  <a:pt x="308" y="584"/>
                </a:lnTo>
                <a:lnTo>
                  <a:pt x="302" y="654"/>
                </a:lnTo>
                <a:lnTo>
                  <a:pt x="302" y="654"/>
                </a:lnTo>
                <a:lnTo>
                  <a:pt x="303" y="656"/>
                </a:lnTo>
                <a:lnTo>
                  <a:pt x="306" y="661"/>
                </a:lnTo>
                <a:lnTo>
                  <a:pt x="312" y="666"/>
                </a:lnTo>
                <a:lnTo>
                  <a:pt x="315" y="669"/>
                </a:lnTo>
                <a:lnTo>
                  <a:pt x="320" y="670"/>
                </a:lnTo>
                <a:lnTo>
                  <a:pt x="320" y="670"/>
                </a:lnTo>
                <a:lnTo>
                  <a:pt x="315" y="684"/>
                </a:lnTo>
                <a:lnTo>
                  <a:pt x="311" y="701"/>
                </a:lnTo>
                <a:lnTo>
                  <a:pt x="306" y="724"/>
                </a:lnTo>
                <a:lnTo>
                  <a:pt x="300" y="754"/>
                </a:lnTo>
                <a:lnTo>
                  <a:pt x="297" y="789"/>
                </a:lnTo>
                <a:lnTo>
                  <a:pt x="295" y="830"/>
                </a:lnTo>
                <a:lnTo>
                  <a:pt x="294" y="851"/>
                </a:lnTo>
                <a:lnTo>
                  <a:pt x="295" y="875"/>
                </a:lnTo>
                <a:lnTo>
                  <a:pt x="295" y="875"/>
                </a:lnTo>
                <a:lnTo>
                  <a:pt x="293" y="901"/>
                </a:lnTo>
                <a:lnTo>
                  <a:pt x="293" y="926"/>
                </a:lnTo>
                <a:lnTo>
                  <a:pt x="293" y="953"/>
                </a:lnTo>
                <a:lnTo>
                  <a:pt x="293" y="980"/>
                </a:lnTo>
                <a:lnTo>
                  <a:pt x="295" y="1005"/>
                </a:lnTo>
                <a:lnTo>
                  <a:pt x="297" y="1028"/>
                </a:lnTo>
                <a:lnTo>
                  <a:pt x="299" y="1051"/>
                </a:lnTo>
                <a:lnTo>
                  <a:pt x="304" y="1069"/>
                </a:lnTo>
                <a:lnTo>
                  <a:pt x="304" y="1069"/>
                </a:lnTo>
                <a:lnTo>
                  <a:pt x="306" y="1085"/>
                </a:lnTo>
                <a:lnTo>
                  <a:pt x="307" y="1097"/>
                </a:lnTo>
                <a:lnTo>
                  <a:pt x="307" y="1106"/>
                </a:lnTo>
                <a:lnTo>
                  <a:pt x="306" y="1112"/>
                </a:lnTo>
                <a:lnTo>
                  <a:pt x="304" y="1120"/>
                </a:lnTo>
                <a:lnTo>
                  <a:pt x="303" y="1123"/>
                </a:lnTo>
                <a:lnTo>
                  <a:pt x="302" y="1126"/>
                </a:lnTo>
                <a:lnTo>
                  <a:pt x="302" y="1126"/>
                </a:lnTo>
                <a:lnTo>
                  <a:pt x="302" y="1137"/>
                </a:lnTo>
                <a:lnTo>
                  <a:pt x="302" y="1152"/>
                </a:lnTo>
                <a:lnTo>
                  <a:pt x="303" y="1160"/>
                </a:lnTo>
                <a:lnTo>
                  <a:pt x="304" y="1168"/>
                </a:lnTo>
                <a:lnTo>
                  <a:pt x="307" y="1173"/>
                </a:lnTo>
                <a:lnTo>
                  <a:pt x="309" y="1177"/>
                </a:lnTo>
                <a:lnTo>
                  <a:pt x="311" y="1178"/>
                </a:lnTo>
                <a:lnTo>
                  <a:pt x="311" y="1178"/>
                </a:lnTo>
                <a:lnTo>
                  <a:pt x="306" y="1183"/>
                </a:lnTo>
                <a:lnTo>
                  <a:pt x="300" y="1188"/>
                </a:lnTo>
                <a:lnTo>
                  <a:pt x="297" y="1195"/>
                </a:lnTo>
                <a:lnTo>
                  <a:pt x="294" y="1200"/>
                </a:lnTo>
                <a:lnTo>
                  <a:pt x="290" y="1211"/>
                </a:lnTo>
                <a:lnTo>
                  <a:pt x="288" y="1215"/>
                </a:lnTo>
                <a:lnTo>
                  <a:pt x="288" y="1215"/>
                </a:lnTo>
                <a:lnTo>
                  <a:pt x="287" y="1218"/>
                </a:lnTo>
                <a:lnTo>
                  <a:pt x="281" y="1227"/>
                </a:lnTo>
                <a:lnTo>
                  <a:pt x="278" y="1231"/>
                </a:lnTo>
                <a:lnTo>
                  <a:pt x="275" y="1235"/>
                </a:lnTo>
                <a:lnTo>
                  <a:pt x="270" y="1238"/>
                </a:lnTo>
                <a:lnTo>
                  <a:pt x="266" y="1239"/>
                </a:lnTo>
                <a:lnTo>
                  <a:pt x="266" y="1239"/>
                </a:lnTo>
                <a:lnTo>
                  <a:pt x="261" y="1241"/>
                </a:lnTo>
                <a:lnTo>
                  <a:pt x="253" y="1242"/>
                </a:lnTo>
                <a:lnTo>
                  <a:pt x="236" y="1246"/>
                </a:lnTo>
                <a:lnTo>
                  <a:pt x="216" y="1250"/>
                </a:lnTo>
                <a:lnTo>
                  <a:pt x="216" y="1250"/>
                </a:lnTo>
                <a:lnTo>
                  <a:pt x="213" y="1251"/>
                </a:lnTo>
                <a:lnTo>
                  <a:pt x="209" y="1254"/>
                </a:lnTo>
                <a:lnTo>
                  <a:pt x="207" y="1257"/>
                </a:lnTo>
                <a:lnTo>
                  <a:pt x="206" y="1260"/>
                </a:lnTo>
                <a:lnTo>
                  <a:pt x="205" y="1264"/>
                </a:lnTo>
                <a:lnTo>
                  <a:pt x="204" y="1268"/>
                </a:lnTo>
                <a:lnTo>
                  <a:pt x="204" y="1268"/>
                </a:lnTo>
                <a:lnTo>
                  <a:pt x="205" y="1269"/>
                </a:lnTo>
                <a:lnTo>
                  <a:pt x="206" y="1271"/>
                </a:lnTo>
                <a:lnTo>
                  <a:pt x="210" y="1274"/>
                </a:lnTo>
                <a:lnTo>
                  <a:pt x="219" y="1275"/>
                </a:lnTo>
                <a:lnTo>
                  <a:pt x="230" y="1276"/>
                </a:lnTo>
                <a:lnTo>
                  <a:pt x="245" y="1276"/>
                </a:lnTo>
                <a:lnTo>
                  <a:pt x="265" y="1275"/>
                </a:lnTo>
                <a:lnTo>
                  <a:pt x="289" y="1272"/>
                </a:lnTo>
                <a:lnTo>
                  <a:pt x="319" y="1269"/>
                </a:lnTo>
                <a:lnTo>
                  <a:pt x="319" y="1269"/>
                </a:lnTo>
                <a:lnTo>
                  <a:pt x="325" y="1266"/>
                </a:lnTo>
                <a:lnTo>
                  <a:pt x="329" y="1262"/>
                </a:lnTo>
                <a:lnTo>
                  <a:pt x="334" y="1259"/>
                </a:lnTo>
                <a:lnTo>
                  <a:pt x="334" y="1259"/>
                </a:lnTo>
                <a:lnTo>
                  <a:pt x="340" y="1260"/>
                </a:lnTo>
                <a:lnTo>
                  <a:pt x="344" y="1262"/>
                </a:lnTo>
                <a:lnTo>
                  <a:pt x="347" y="1264"/>
                </a:lnTo>
                <a:lnTo>
                  <a:pt x="347" y="1265"/>
                </a:lnTo>
                <a:lnTo>
                  <a:pt x="347" y="1265"/>
                </a:lnTo>
                <a:lnTo>
                  <a:pt x="350" y="1266"/>
                </a:lnTo>
                <a:lnTo>
                  <a:pt x="356" y="1266"/>
                </a:lnTo>
                <a:lnTo>
                  <a:pt x="377" y="1265"/>
                </a:lnTo>
                <a:lnTo>
                  <a:pt x="397" y="1261"/>
                </a:lnTo>
                <a:lnTo>
                  <a:pt x="405" y="1259"/>
                </a:lnTo>
                <a:lnTo>
                  <a:pt x="409" y="1258"/>
                </a:lnTo>
                <a:lnTo>
                  <a:pt x="409" y="1258"/>
                </a:lnTo>
                <a:lnTo>
                  <a:pt x="408" y="1245"/>
                </a:lnTo>
                <a:lnTo>
                  <a:pt x="408" y="1237"/>
                </a:lnTo>
                <a:lnTo>
                  <a:pt x="408" y="1237"/>
                </a:lnTo>
                <a:lnTo>
                  <a:pt x="406" y="1189"/>
                </a:lnTo>
                <a:lnTo>
                  <a:pt x="404" y="1151"/>
                </a:lnTo>
                <a:lnTo>
                  <a:pt x="401" y="1135"/>
                </a:lnTo>
                <a:lnTo>
                  <a:pt x="399" y="1122"/>
                </a:lnTo>
                <a:lnTo>
                  <a:pt x="399" y="1122"/>
                </a:lnTo>
                <a:lnTo>
                  <a:pt x="397" y="1109"/>
                </a:lnTo>
                <a:lnTo>
                  <a:pt x="397" y="1090"/>
                </a:lnTo>
                <a:lnTo>
                  <a:pt x="398" y="1042"/>
                </a:lnTo>
                <a:lnTo>
                  <a:pt x="398" y="1018"/>
                </a:lnTo>
                <a:lnTo>
                  <a:pt x="398" y="994"/>
                </a:lnTo>
                <a:lnTo>
                  <a:pt x="396" y="974"/>
                </a:lnTo>
                <a:lnTo>
                  <a:pt x="395" y="965"/>
                </a:lnTo>
                <a:lnTo>
                  <a:pt x="393" y="959"/>
                </a:lnTo>
                <a:lnTo>
                  <a:pt x="393" y="959"/>
                </a:lnTo>
                <a:lnTo>
                  <a:pt x="395" y="956"/>
                </a:lnTo>
                <a:lnTo>
                  <a:pt x="397" y="954"/>
                </a:lnTo>
                <a:lnTo>
                  <a:pt x="400" y="948"/>
                </a:lnTo>
                <a:lnTo>
                  <a:pt x="404" y="939"/>
                </a:lnTo>
                <a:lnTo>
                  <a:pt x="406" y="931"/>
                </a:lnTo>
                <a:lnTo>
                  <a:pt x="408" y="915"/>
                </a:lnTo>
                <a:lnTo>
                  <a:pt x="409" y="907"/>
                </a:lnTo>
                <a:lnTo>
                  <a:pt x="437" y="821"/>
                </a:lnTo>
                <a:lnTo>
                  <a:pt x="437" y="821"/>
                </a:lnTo>
                <a:lnTo>
                  <a:pt x="437" y="821"/>
                </a:lnTo>
                <a:lnTo>
                  <a:pt x="439" y="821"/>
                </a:lnTo>
                <a:lnTo>
                  <a:pt x="442" y="822"/>
                </a:lnTo>
                <a:lnTo>
                  <a:pt x="445" y="828"/>
                </a:lnTo>
                <a:lnTo>
                  <a:pt x="450" y="835"/>
                </a:lnTo>
                <a:lnTo>
                  <a:pt x="455" y="849"/>
                </a:lnTo>
                <a:lnTo>
                  <a:pt x="460" y="868"/>
                </a:lnTo>
                <a:lnTo>
                  <a:pt x="466" y="895"/>
                </a:lnTo>
                <a:lnTo>
                  <a:pt x="466" y="895"/>
                </a:lnTo>
                <a:lnTo>
                  <a:pt x="474" y="950"/>
                </a:lnTo>
                <a:lnTo>
                  <a:pt x="482" y="994"/>
                </a:lnTo>
                <a:lnTo>
                  <a:pt x="486" y="1012"/>
                </a:lnTo>
                <a:lnTo>
                  <a:pt x="490" y="1029"/>
                </a:lnTo>
                <a:lnTo>
                  <a:pt x="495" y="1046"/>
                </a:lnTo>
                <a:lnTo>
                  <a:pt x="501" y="1059"/>
                </a:lnTo>
                <a:lnTo>
                  <a:pt x="501" y="1059"/>
                </a:lnTo>
                <a:lnTo>
                  <a:pt x="502" y="1068"/>
                </a:lnTo>
                <a:lnTo>
                  <a:pt x="502" y="1075"/>
                </a:lnTo>
                <a:lnTo>
                  <a:pt x="501" y="1081"/>
                </a:lnTo>
                <a:lnTo>
                  <a:pt x="500" y="1086"/>
                </a:lnTo>
                <a:lnTo>
                  <a:pt x="497" y="1094"/>
                </a:lnTo>
                <a:lnTo>
                  <a:pt x="496" y="1097"/>
                </a:lnTo>
                <a:lnTo>
                  <a:pt x="496" y="1097"/>
                </a:lnTo>
                <a:lnTo>
                  <a:pt x="492" y="1101"/>
                </a:lnTo>
                <a:lnTo>
                  <a:pt x="482" y="1114"/>
                </a:lnTo>
                <a:lnTo>
                  <a:pt x="478" y="1123"/>
                </a:lnTo>
                <a:lnTo>
                  <a:pt x="473" y="1133"/>
                </a:lnTo>
                <a:lnTo>
                  <a:pt x="471" y="1142"/>
                </a:lnTo>
                <a:lnTo>
                  <a:pt x="470" y="1146"/>
                </a:lnTo>
                <a:lnTo>
                  <a:pt x="471" y="1152"/>
                </a:lnTo>
                <a:lnTo>
                  <a:pt x="471" y="1152"/>
                </a:lnTo>
                <a:lnTo>
                  <a:pt x="471" y="1163"/>
                </a:lnTo>
                <a:lnTo>
                  <a:pt x="470" y="1175"/>
                </a:lnTo>
                <a:lnTo>
                  <a:pt x="467" y="1200"/>
                </a:lnTo>
                <a:lnTo>
                  <a:pt x="463" y="1221"/>
                </a:lnTo>
                <a:lnTo>
                  <a:pt x="462" y="1229"/>
                </a:lnTo>
                <a:lnTo>
                  <a:pt x="462" y="1229"/>
                </a:lnTo>
                <a:lnTo>
                  <a:pt x="459" y="1233"/>
                </a:lnTo>
                <a:lnTo>
                  <a:pt x="454" y="1244"/>
                </a:lnTo>
                <a:lnTo>
                  <a:pt x="451" y="1251"/>
                </a:lnTo>
                <a:lnTo>
                  <a:pt x="446" y="1257"/>
                </a:lnTo>
                <a:lnTo>
                  <a:pt x="442" y="1262"/>
                </a:lnTo>
                <a:lnTo>
                  <a:pt x="437" y="1266"/>
                </a:lnTo>
                <a:lnTo>
                  <a:pt x="437" y="1266"/>
                </a:lnTo>
                <a:lnTo>
                  <a:pt x="431" y="1270"/>
                </a:lnTo>
                <a:lnTo>
                  <a:pt x="427" y="1274"/>
                </a:lnTo>
                <a:lnTo>
                  <a:pt x="425" y="1281"/>
                </a:lnTo>
                <a:lnTo>
                  <a:pt x="423" y="1286"/>
                </a:lnTo>
                <a:lnTo>
                  <a:pt x="423" y="1291"/>
                </a:lnTo>
                <a:lnTo>
                  <a:pt x="424" y="1296"/>
                </a:lnTo>
                <a:lnTo>
                  <a:pt x="427" y="1299"/>
                </a:lnTo>
                <a:lnTo>
                  <a:pt x="429" y="1300"/>
                </a:lnTo>
                <a:lnTo>
                  <a:pt x="433" y="1300"/>
                </a:lnTo>
                <a:lnTo>
                  <a:pt x="433" y="1300"/>
                </a:lnTo>
                <a:lnTo>
                  <a:pt x="450" y="1299"/>
                </a:lnTo>
                <a:lnTo>
                  <a:pt x="475" y="1296"/>
                </a:lnTo>
                <a:lnTo>
                  <a:pt x="489" y="1293"/>
                </a:lnTo>
                <a:lnTo>
                  <a:pt x="502" y="1289"/>
                </a:lnTo>
                <a:lnTo>
                  <a:pt x="514" y="1285"/>
                </a:lnTo>
                <a:lnTo>
                  <a:pt x="523" y="1281"/>
                </a:lnTo>
                <a:lnTo>
                  <a:pt x="523" y="1281"/>
                </a:lnTo>
                <a:lnTo>
                  <a:pt x="524" y="1277"/>
                </a:lnTo>
                <a:lnTo>
                  <a:pt x="526" y="1274"/>
                </a:lnTo>
                <a:lnTo>
                  <a:pt x="528" y="1273"/>
                </a:lnTo>
                <a:lnTo>
                  <a:pt x="531" y="1272"/>
                </a:lnTo>
                <a:lnTo>
                  <a:pt x="537" y="1272"/>
                </a:lnTo>
                <a:lnTo>
                  <a:pt x="540" y="1273"/>
                </a:lnTo>
                <a:lnTo>
                  <a:pt x="540" y="1273"/>
                </a:lnTo>
                <a:lnTo>
                  <a:pt x="541" y="1273"/>
                </a:lnTo>
                <a:lnTo>
                  <a:pt x="543" y="1272"/>
                </a:lnTo>
                <a:lnTo>
                  <a:pt x="545" y="1271"/>
                </a:lnTo>
                <a:lnTo>
                  <a:pt x="546" y="1269"/>
                </a:lnTo>
                <a:lnTo>
                  <a:pt x="547" y="1267"/>
                </a:lnTo>
                <a:lnTo>
                  <a:pt x="547" y="1264"/>
                </a:lnTo>
                <a:lnTo>
                  <a:pt x="547" y="1264"/>
                </a:lnTo>
                <a:lnTo>
                  <a:pt x="546" y="1241"/>
                </a:lnTo>
                <a:lnTo>
                  <a:pt x="546" y="1227"/>
                </a:lnTo>
                <a:lnTo>
                  <a:pt x="547" y="1214"/>
                </a:lnTo>
                <a:lnTo>
                  <a:pt x="547" y="1214"/>
                </a:lnTo>
                <a:lnTo>
                  <a:pt x="551" y="1203"/>
                </a:lnTo>
                <a:lnTo>
                  <a:pt x="555" y="1187"/>
                </a:lnTo>
                <a:lnTo>
                  <a:pt x="561" y="1165"/>
                </a:lnTo>
                <a:lnTo>
                  <a:pt x="568" y="1137"/>
                </a:lnTo>
                <a:lnTo>
                  <a:pt x="573" y="1106"/>
                </a:lnTo>
                <a:lnTo>
                  <a:pt x="575" y="1088"/>
                </a:lnTo>
                <a:lnTo>
                  <a:pt x="577" y="1070"/>
                </a:lnTo>
                <a:lnTo>
                  <a:pt x="579" y="1052"/>
                </a:lnTo>
                <a:lnTo>
                  <a:pt x="579" y="1033"/>
                </a:lnTo>
                <a:lnTo>
                  <a:pt x="579" y="1012"/>
                </a:lnTo>
                <a:lnTo>
                  <a:pt x="576" y="993"/>
                </a:lnTo>
                <a:lnTo>
                  <a:pt x="576" y="993"/>
                </a:lnTo>
                <a:lnTo>
                  <a:pt x="576" y="985"/>
                </a:lnTo>
                <a:lnTo>
                  <a:pt x="576" y="968"/>
                </a:lnTo>
                <a:lnTo>
                  <a:pt x="574" y="948"/>
                </a:lnTo>
                <a:lnTo>
                  <a:pt x="572" y="937"/>
                </a:lnTo>
                <a:lnTo>
                  <a:pt x="570" y="928"/>
                </a:lnTo>
                <a:lnTo>
                  <a:pt x="570" y="928"/>
                </a:lnTo>
                <a:lnTo>
                  <a:pt x="567" y="916"/>
                </a:lnTo>
                <a:lnTo>
                  <a:pt x="565" y="898"/>
                </a:lnTo>
                <a:lnTo>
                  <a:pt x="562" y="853"/>
                </a:lnTo>
                <a:lnTo>
                  <a:pt x="561" y="814"/>
                </a:lnTo>
                <a:lnTo>
                  <a:pt x="561" y="796"/>
                </a:lnTo>
                <a:lnTo>
                  <a:pt x="561" y="796"/>
                </a:lnTo>
                <a:lnTo>
                  <a:pt x="567" y="754"/>
                </a:lnTo>
                <a:lnTo>
                  <a:pt x="571" y="723"/>
                </a:lnTo>
                <a:lnTo>
                  <a:pt x="574" y="707"/>
                </a:lnTo>
                <a:lnTo>
                  <a:pt x="574" y="707"/>
                </a:lnTo>
                <a:lnTo>
                  <a:pt x="575" y="699"/>
                </a:lnTo>
                <a:lnTo>
                  <a:pt x="576" y="687"/>
                </a:lnTo>
                <a:lnTo>
                  <a:pt x="577" y="673"/>
                </a:lnTo>
                <a:lnTo>
                  <a:pt x="577" y="673"/>
                </a:lnTo>
                <a:lnTo>
                  <a:pt x="585" y="676"/>
                </a:lnTo>
                <a:lnTo>
                  <a:pt x="590" y="680"/>
                </a:lnTo>
                <a:lnTo>
                  <a:pt x="595" y="684"/>
                </a:lnTo>
                <a:lnTo>
                  <a:pt x="595" y="684"/>
                </a:lnTo>
                <a:lnTo>
                  <a:pt x="596" y="686"/>
                </a:lnTo>
                <a:lnTo>
                  <a:pt x="598" y="690"/>
                </a:lnTo>
                <a:lnTo>
                  <a:pt x="601" y="695"/>
                </a:lnTo>
                <a:lnTo>
                  <a:pt x="604" y="698"/>
                </a:lnTo>
                <a:lnTo>
                  <a:pt x="609" y="700"/>
                </a:lnTo>
                <a:lnTo>
                  <a:pt x="613" y="701"/>
                </a:lnTo>
                <a:lnTo>
                  <a:pt x="619" y="702"/>
                </a:lnTo>
                <a:lnTo>
                  <a:pt x="627" y="702"/>
                </a:lnTo>
                <a:lnTo>
                  <a:pt x="637" y="702"/>
                </a:lnTo>
                <a:lnTo>
                  <a:pt x="647" y="700"/>
                </a:lnTo>
                <a:lnTo>
                  <a:pt x="660" y="698"/>
                </a:lnTo>
                <a:lnTo>
                  <a:pt x="675" y="693"/>
                </a:lnTo>
                <a:lnTo>
                  <a:pt x="692" y="688"/>
                </a:lnTo>
                <a:lnTo>
                  <a:pt x="692" y="688"/>
                </a:lnTo>
                <a:lnTo>
                  <a:pt x="690" y="672"/>
                </a:lnTo>
                <a:lnTo>
                  <a:pt x="687" y="655"/>
                </a:lnTo>
                <a:lnTo>
                  <a:pt x="679" y="616"/>
                </a:lnTo>
                <a:lnTo>
                  <a:pt x="671" y="584"/>
                </a:lnTo>
                <a:lnTo>
                  <a:pt x="668" y="571"/>
                </a:lnTo>
                <a:lnTo>
                  <a:pt x="668" y="571"/>
                </a:lnTo>
                <a:lnTo>
                  <a:pt x="701" y="520"/>
                </a:lnTo>
                <a:lnTo>
                  <a:pt x="723" y="485"/>
                </a:lnTo>
                <a:lnTo>
                  <a:pt x="731" y="472"/>
                </a:lnTo>
                <a:lnTo>
                  <a:pt x="732" y="468"/>
                </a:lnTo>
                <a:lnTo>
                  <a:pt x="733" y="465"/>
                </a:lnTo>
                <a:lnTo>
                  <a:pt x="733" y="465"/>
                </a:lnTo>
                <a:lnTo>
                  <a:pt x="733" y="463"/>
                </a:lnTo>
                <a:lnTo>
                  <a:pt x="733" y="461"/>
                </a:lnTo>
                <a:lnTo>
                  <a:pt x="735" y="457"/>
                </a:lnTo>
                <a:lnTo>
                  <a:pt x="736" y="453"/>
                </a:lnTo>
                <a:lnTo>
                  <a:pt x="735" y="446"/>
                </a:lnTo>
                <a:lnTo>
                  <a:pt x="734" y="437"/>
                </a:lnTo>
                <a:lnTo>
                  <a:pt x="732" y="424"/>
                </a:lnTo>
                <a:lnTo>
                  <a:pt x="732" y="424"/>
                </a:lnTo>
                <a:close/>
                <a:moveTo>
                  <a:pt x="366" y="560"/>
                </a:moveTo>
                <a:lnTo>
                  <a:pt x="366" y="560"/>
                </a:lnTo>
                <a:lnTo>
                  <a:pt x="367" y="527"/>
                </a:lnTo>
                <a:lnTo>
                  <a:pt x="370" y="502"/>
                </a:lnTo>
                <a:lnTo>
                  <a:pt x="371" y="494"/>
                </a:lnTo>
                <a:lnTo>
                  <a:pt x="372" y="490"/>
                </a:lnTo>
                <a:lnTo>
                  <a:pt x="373" y="489"/>
                </a:lnTo>
                <a:lnTo>
                  <a:pt x="373" y="489"/>
                </a:lnTo>
                <a:lnTo>
                  <a:pt x="377" y="486"/>
                </a:lnTo>
                <a:lnTo>
                  <a:pt x="379" y="481"/>
                </a:lnTo>
                <a:lnTo>
                  <a:pt x="383" y="466"/>
                </a:lnTo>
                <a:lnTo>
                  <a:pt x="385" y="448"/>
                </a:lnTo>
                <a:lnTo>
                  <a:pt x="386" y="432"/>
                </a:lnTo>
                <a:lnTo>
                  <a:pt x="386" y="432"/>
                </a:lnTo>
                <a:lnTo>
                  <a:pt x="386" y="373"/>
                </a:lnTo>
                <a:lnTo>
                  <a:pt x="387" y="335"/>
                </a:lnTo>
                <a:lnTo>
                  <a:pt x="388" y="317"/>
                </a:lnTo>
                <a:lnTo>
                  <a:pt x="390" y="305"/>
                </a:lnTo>
                <a:lnTo>
                  <a:pt x="390" y="305"/>
                </a:lnTo>
                <a:lnTo>
                  <a:pt x="391" y="298"/>
                </a:lnTo>
                <a:lnTo>
                  <a:pt x="393" y="292"/>
                </a:lnTo>
                <a:lnTo>
                  <a:pt x="399" y="279"/>
                </a:lnTo>
                <a:lnTo>
                  <a:pt x="407" y="265"/>
                </a:lnTo>
                <a:lnTo>
                  <a:pt x="415" y="252"/>
                </a:lnTo>
                <a:lnTo>
                  <a:pt x="431" y="228"/>
                </a:lnTo>
                <a:lnTo>
                  <a:pt x="437" y="220"/>
                </a:lnTo>
                <a:lnTo>
                  <a:pt x="440" y="215"/>
                </a:lnTo>
                <a:lnTo>
                  <a:pt x="440" y="215"/>
                </a:lnTo>
                <a:lnTo>
                  <a:pt x="445" y="186"/>
                </a:lnTo>
                <a:lnTo>
                  <a:pt x="452" y="185"/>
                </a:lnTo>
                <a:lnTo>
                  <a:pt x="452" y="185"/>
                </a:lnTo>
                <a:lnTo>
                  <a:pt x="455" y="193"/>
                </a:lnTo>
                <a:lnTo>
                  <a:pt x="459" y="200"/>
                </a:lnTo>
                <a:lnTo>
                  <a:pt x="464" y="206"/>
                </a:lnTo>
                <a:lnTo>
                  <a:pt x="463" y="206"/>
                </a:lnTo>
                <a:lnTo>
                  <a:pt x="463" y="206"/>
                </a:lnTo>
                <a:lnTo>
                  <a:pt x="457" y="211"/>
                </a:lnTo>
                <a:lnTo>
                  <a:pt x="454" y="215"/>
                </a:lnTo>
                <a:lnTo>
                  <a:pt x="453" y="219"/>
                </a:lnTo>
                <a:lnTo>
                  <a:pt x="453" y="222"/>
                </a:lnTo>
                <a:lnTo>
                  <a:pt x="453" y="227"/>
                </a:lnTo>
                <a:lnTo>
                  <a:pt x="452" y="230"/>
                </a:lnTo>
                <a:lnTo>
                  <a:pt x="450" y="234"/>
                </a:lnTo>
                <a:lnTo>
                  <a:pt x="450" y="234"/>
                </a:lnTo>
                <a:lnTo>
                  <a:pt x="446" y="239"/>
                </a:lnTo>
                <a:lnTo>
                  <a:pt x="443" y="244"/>
                </a:lnTo>
                <a:lnTo>
                  <a:pt x="437" y="260"/>
                </a:lnTo>
                <a:lnTo>
                  <a:pt x="429" y="284"/>
                </a:lnTo>
                <a:lnTo>
                  <a:pt x="429" y="284"/>
                </a:lnTo>
                <a:lnTo>
                  <a:pt x="422" y="325"/>
                </a:lnTo>
                <a:lnTo>
                  <a:pt x="407" y="410"/>
                </a:lnTo>
                <a:lnTo>
                  <a:pt x="385" y="530"/>
                </a:lnTo>
                <a:lnTo>
                  <a:pt x="400" y="559"/>
                </a:lnTo>
                <a:lnTo>
                  <a:pt x="366" y="560"/>
                </a:lnTo>
                <a:close/>
                <a:moveTo>
                  <a:pt x="412" y="559"/>
                </a:moveTo>
                <a:lnTo>
                  <a:pt x="433" y="540"/>
                </a:lnTo>
                <a:lnTo>
                  <a:pt x="433" y="540"/>
                </a:lnTo>
                <a:lnTo>
                  <a:pt x="438" y="491"/>
                </a:lnTo>
                <a:lnTo>
                  <a:pt x="444" y="444"/>
                </a:lnTo>
                <a:lnTo>
                  <a:pt x="452" y="393"/>
                </a:lnTo>
                <a:lnTo>
                  <a:pt x="452" y="393"/>
                </a:lnTo>
                <a:lnTo>
                  <a:pt x="467" y="294"/>
                </a:lnTo>
                <a:lnTo>
                  <a:pt x="472" y="255"/>
                </a:lnTo>
                <a:lnTo>
                  <a:pt x="474" y="235"/>
                </a:lnTo>
                <a:lnTo>
                  <a:pt x="474" y="235"/>
                </a:lnTo>
                <a:lnTo>
                  <a:pt x="477" y="234"/>
                </a:lnTo>
                <a:lnTo>
                  <a:pt x="478" y="233"/>
                </a:lnTo>
                <a:lnTo>
                  <a:pt x="479" y="229"/>
                </a:lnTo>
                <a:lnTo>
                  <a:pt x="479" y="225"/>
                </a:lnTo>
                <a:lnTo>
                  <a:pt x="478" y="221"/>
                </a:lnTo>
                <a:lnTo>
                  <a:pt x="474" y="211"/>
                </a:lnTo>
                <a:lnTo>
                  <a:pt x="473" y="207"/>
                </a:lnTo>
                <a:lnTo>
                  <a:pt x="471" y="207"/>
                </a:lnTo>
                <a:lnTo>
                  <a:pt x="471" y="207"/>
                </a:lnTo>
                <a:lnTo>
                  <a:pt x="478" y="202"/>
                </a:lnTo>
                <a:lnTo>
                  <a:pt x="486" y="196"/>
                </a:lnTo>
                <a:lnTo>
                  <a:pt x="504" y="181"/>
                </a:lnTo>
                <a:lnTo>
                  <a:pt x="526" y="162"/>
                </a:lnTo>
                <a:lnTo>
                  <a:pt x="526" y="162"/>
                </a:lnTo>
                <a:lnTo>
                  <a:pt x="531" y="164"/>
                </a:lnTo>
                <a:lnTo>
                  <a:pt x="535" y="167"/>
                </a:lnTo>
                <a:lnTo>
                  <a:pt x="537" y="169"/>
                </a:lnTo>
                <a:lnTo>
                  <a:pt x="537" y="169"/>
                </a:lnTo>
                <a:lnTo>
                  <a:pt x="529" y="195"/>
                </a:lnTo>
                <a:lnTo>
                  <a:pt x="511" y="249"/>
                </a:lnTo>
                <a:lnTo>
                  <a:pt x="501" y="279"/>
                </a:lnTo>
                <a:lnTo>
                  <a:pt x="494" y="308"/>
                </a:lnTo>
                <a:lnTo>
                  <a:pt x="487" y="332"/>
                </a:lnTo>
                <a:lnTo>
                  <a:pt x="486" y="343"/>
                </a:lnTo>
                <a:lnTo>
                  <a:pt x="486" y="351"/>
                </a:lnTo>
                <a:lnTo>
                  <a:pt x="486" y="351"/>
                </a:lnTo>
                <a:lnTo>
                  <a:pt x="485" y="365"/>
                </a:lnTo>
                <a:lnTo>
                  <a:pt x="484" y="382"/>
                </a:lnTo>
                <a:lnTo>
                  <a:pt x="481" y="422"/>
                </a:lnTo>
                <a:lnTo>
                  <a:pt x="480" y="442"/>
                </a:lnTo>
                <a:lnTo>
                  <a:pt x="482" y="462"/>
                </a:lnTo>
                <a:lnTo>
                  <a:pt x="483" y="472"/>
                </a:lnTo>
                <a:lnTo>
                  <a:pt x="485" y="481"/>
                </a:lnTo>
                <a:lnTo>
                  <a:pt x="488" y="489"/>
                </a:lnTo>
                <a:lnTo>
                  <a:pt x="492" y="498"/>
                </a:lnTo>
                <a:lnTo>
                  <a:pt x="492" y="498"/>
                </a:lnTo>
                <a:lnTo>
                  <a:pt x="501" y="512"/>
                </a:lnTo>
                <a:lnTo>
                  <a:pt x="510" y="524"/>
                </a:lnTo>
                <a:lnTo>
                  <a:pt x="518" y="534"/>
                </a:lnTo>
                <a:lnTo>
                  <a:pt x="526" y="543"/>
                </a:lnTo>
                <a:lnTo>
                  <a:pt x="538" y="554"/>
                </a:lnTo>
                <a:lnTo>
                  <a:pt x="542" y="557"/>
                </a:lnTo>
                <a:lnTo>
                  <a:pt x="412" y="559"/>
                </a:lnTo>
                <a:close/>
                <a:moveTo>
                  <a:pt x="649" y="454"/>
                </a:moveTo>
                <a:lnTo>
                  <a:pt x="649" y="454"/>
                </a:lnTo>
                <a:lnTo>
                  <a:pt x="645" y="462"/>
                </a:lnTo>
                <a:lnTo>
                  <a:pt x="642" y="468"/>
                </a:lnTo>
                <a:lnTo>
                  <a:pt x="639" y="473"/>
                </a:lnTo>
                <a:lnTo>
                  <a:pt x="639" y="473"/>
                </a:lnTo>
                <a:lnTo>
                  <a:pt x="637" y="467"/>
                </a:lnTo>
                <a:lnTo>
                  <a:pt x="634" y="454"/>
                </a:lnTo>
                <a:lnTo>
                  <a:pt x="633" y="446"/>
                </a:lnTo>
                <a:lnTo>
                  <a:pt x="632" y="439"/>
                </a:lnTo>
                <a:lnTo>
                  <a:pt x="632" y="432"/>
                </a:lnTo>
                <a:lnTo>
                  <a:pt x="634" y="428"/>
                </a:lnTo>
                <a:lnTo>
                  <a:pt x="634" y="428"/>
                </a:lnTo>
                <a:lnTo>
                  <a:pt x="638" y="430"/>
                </a:lnTo>
                <a:lnTo>
                  <a:pt x="644" y="437"/>
                </a:lnTo>
                <a:lnTo>
                  <a:pt x="646" y="441"/>
                </a:lnTo>
                <a:lnTo>
                  <a:pt x="649" y="445"/>
                </a:lnTo>
                <a:lnTo>
                  <a:pt x="650" y="449"/>
                </a:lnTo>
                <a:lnTo>
                  <a:pt x="649" y="454"/>
                </a:lnTo>
                <a:lnTo>
                  <a:pt x="649" y="454"/>
                </a:lnTo>
                <a:close/>
              </a:path>
            </a:pathLst>
          </a:custGeom>
          <a:solidFill>
            <a:schemeClr val="tx1">
              <a:lumMod val="75000"/>
              <a:lumOff val="25000"/>
            </a:schemeClr>
          </a:solidFill>
          <a:ln>
            <a:noFill/>
          </a:ln>
          <a:effectLst>
            <a:outerShdw blurRad="444500" dist="190500" dir="8100000" algn="tr" rotWithShape="0">
              <a:prstClr val="black">
                <a:alpha val="40000"/>
              </a:prstClr>
            </a:outerShdw>
          </a:effectLst>
        </p:spPr>
        <p:txBody>
          <a:bodyPr vert="horz" wrap="square" lIns="68580" tIns="34290" rIns="68580" bIns="34290" numCol="1" anchor="t" anchorCtr="0" compatLnSpc="1"/>
          <a:lstStyle/>
          <a:p>
            <a:endParaRPr lang="zh-CN" altLang="en-US" sz="1015">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ppt_x</p:attrName>
                                        </p:attrNameLst>
                                      </p:cBhvr>
                                      <p:tavLst>
                                        <p:tav tm="0">
                                          <p:val>
                                            <p:fltVal val="0.5"/>
                                          </p:val>
                                        </p:tav>
                                        <p:tav tm="100000">
                                          <p:val>
                                            <p:strVal val="#ppt_x"/>
                                          </p:val>
                                        </p:tav>
                                      </p:tavLst>
                                    </p:anim>
                                    <p:anim calcmode="lin" valueType="num">
                                      <p:cBhvr>
                                        <p:cTn id="10" dur="500" fill="hold"/>
                                        <p:tgtEl>
                                          <p:spTgt spid="34"/>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ppt_x</p:attrName>
                                        </p:attrNameLst>
                                      </p:cBhvr>
                                      <p:tavLst>
                                        <p:tav tm="0">
                                          <p:val>
                                            <p:fltVal val="0.5"/>
                                          </p:val>
                                        </p:tav>
                                        <p:tav tm="100000">
                                          <p:val>
                                            <p:strVal val="#ppt_x"/>
                                          </p:val>
                                        </p:tav>
                                      </p:tavLst>
                                    </p:anim>
                                    <p:anim calcmode="lin" valueType="num">
                                      <p:cBhvr>
                                        <p:cTn id="16" dur="500" fill="hold"/>
                                        <p:tgtEl>
                                          <p:spTgt spid="6"/>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50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 calcmode="lin" valueType="num">
                                      <p:cBhvr>
                                        <p:cTn id="21" dur="500" fill="hold"/>
                                        <p:tgtEl>
                                          <p:spTgt spid="2"/>
                                        </p:tgtEl>
                                        <p:attrNameLst>
                                          <p:attrName>ppt_x</p:attrName>
                                        </p:attrNameLst>
                                      </p:cBhvr>
                                      <p:tavLst>
                                        <p:tav tm="0">
                                          <p:val>
                                            <p:fltVal val="0.5"/>
                                          </p:val>
                                        </p:tav>
                                        <p:tav tm="100000">
                                          <p:val>
                                            <p:strVal val="#ppt_x"/>
                                          </p:val>
                                        </p:tav>
                                      </p:tavLst>
                                    </p:anim>
                                    <p:anim calcmode="lin" valueType="num">
                                      <p:cBhvr>
                                        <p:cTn id="22" dur="500" fill="hold"/>
                                        <p:tgtEl>
                                          <p:spTgt spid="2"/>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75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 calcmode="lin" valueType="num">
                                      <p:cBhvr>
                                        <p:cTn id="27" dur="500" fill="hold"/>
                                        <p:tgtEl>
                                          <p:spTgt spid="9"/>
                                        </p:tgtEl>
                                        <p:attrNameLst>
                                          <p:attrName>ppt_x</p:attrName>
                                        </p:attrNameLst>
                                      </p:cBhvr>
                                      <p:tavLst>
                                        <p:tav tm="0">
                                          <p:val>
                                            <p:fltVal val="0.5"/>
                                          </p:val>
                                        </p:tav>
                                        <p:tav tm="100000">
                                          <p:val>
                                            <p:strVal val="#ppt_x"/>
                                          </p:val>
                                        </p:tav>
                                      </p:tavLst>
                                    </p:anim>
                                    <p:anim calcmode="lin" valueType="num">
                                      <p:cBhvr>
                                        <p:cTn id="28" dur="500" fill="hold"/>
                                        <p:tgtEl>
                                          <p:spTgt spid="9"/>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 calcmode="lin" valueType="num">
                                      <p:cBhvr>
                                        <p:cTn id="33" dur="500" fill="hold"/>
                                        <p:tgtEl>
                                          <p:spTgt spid="8"/>
                                        </p:tgtEl>
                                        <p:attrNameLst>
                                          <p:attrName>ppt_x</p:attrName>
                                        </p:attrNameLst>
                                      </p:cBhvr>
                                      <p:tavLst>
                                        <p:tav tm="0">
                                          <p:val>
                                            <p:fltVal val="0.5"/>
                                          </p:val>
                                        </p:tav>
                                        <p:tav tm="100000">
                                          <p:val>
                                            <p:strVal val="#ppt_x"/>
                                          </p:val>
                                        </p:tav>
                                      </p:tavLst>
                                    </p:anim>
                                    <p:anim calcmode="lin" valueType="num">
                                      <p:cBhvr>
                                        <p:cTn id="34" dur="500" fill="hold"/>
                                        <p:tgtEl>
                                          <p:spTgt spid="8"/>
                                        </p:tgtEl>
                                        <p:attrNameLst>
                                          <p:attrName>ppt_y</p:attrName>
                                        </p:attrNameLst>
                                      </p:cBhvr>
                                      <p:tavLst>
                                        <p:tav tm="0">
                                          <p:val>
                                            <p:fltVal val="0.5"/>
                                          </p:val>
                                        </p:tav>
                                        <p:tav tm="100000">
                                          <p:val>
                                            <p:strVal val="#ppt_y"/>
                                          </p:val>
                                        </p:tav>
                                      </p:tavLst>
                                    </p:anim>
                                  </p:childTnLst>
                                </p:cTn>
                              </p:par>
                              <p:par>
                                <p:cTn id="35" presetID="53" presetClass="entr" presetSubtype="16" fill="hold" nodeType="withEffect">
                                  <p:stCondLst>
                                    <p:cond delay="125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par>
                          <p:cTn id="44" fill="hold">
                            <p:stCondLst>
                              <p:cond delay="1000"/>
                            </p:stCondLst>
                            <p:childTnLst>
                              <p:par>
                                <p:cTn id="45" presetID="53" presetClass="entr" presetSubtype="16" fill="hold" grpId="0" nodeType="afterEffect">
                                  <p:stCondLst>
                                    <p:cond delay="0"/>
                                  </p:stCondLst>
                                  <p:iterate type="lt">
                                    <p:tmPct val="10000"/>
                                  </p:iterate>
                                  <p:childTnLst>
                                    <p:set>
                                      <p:cBhvr>
                                        <p:cTn id="46" dur="1" fill="hold">
                                          <p:stCondLst>
                                            <p:cond delay="0"/>
                                          </p:stCondLst>
                                        </p:cTn>
                                        <p:tgtEl>
                                          <p:spTgt spid="33"/>
                                        </p:tgtEl>
                                        <p:attrNameLst>
                                          <p:attrName>style.visibility</p:attrName>
                                        </p:attrNameLst>
                                      </p:cBhvr>
                                      <p:to>
                                        <p:strVal val="visible"/>
                                      </p:to>
                                    </p:set>
                                    <p:anim calcmode="lin" valueType="num">
                                      <p:cBhvr>
                                        <p:cTn id="47" dur="250" fill="hold"/>
                                        <p:tgtEl>
                                          <p:spTgt spid="33"/>
                                        </p:tgtEl>
                                        <p:attrNameLst>
                                          <p:attrName>ppt_w</p:attrName>
                                        </p:attrNameLst>
                                      </p:cBhvr>
                                      <p:tavLst>
                                        <p:tav tm="0">
                                          <p:val>
                                            <p:fltVal val="0"/>
                                          </p:val>
                                        </p:tav>
                                        <p:tav tm="100000">
                                          <p:val>
                                            <p:strVal val="#ppt_w"/>
                                          </p:val>
                                        </p:tav>
                                      </p:tavLst>
                                    </p:anim>
                                    <p:anim calcmode="lin" valueType="num">
                                      <p:cBhvr>
                                        <p:cTn id="48" dur="250" fill="hold"/>
                                        <p:tgtEl>
                                          <p:spTgt spid="33"/>
                                        </p:tgtEl>
                                        <p:attrNameLst>
                                          <p:attrName>ppt_h</p:attrName>
                                        </p:attrNameLst>
                                      </p:cBhvr>
                                      <p:tavLst>
                                        <p:tav tm="0">
                                          <p:val>
                                            <p:fltVal val="0"/>
                                          </p:val>
                                        </p:tav>
                                        <p:tav tm="100000">
                                          <p:val>
                                            <p:strVal val="#ppt_h"/>
                                          </p:val>
                                        </p:tav>
                                      </p:tavLst>
                                    </p:anim>
                                    <p:animEffect transition="in" filter="fade">
                                      <p:cBhvr>
                                        <p:cTn id="49" dur="250"/>
                                        <p:tgtEl>
                                          <p:spTgt spid="33"/>
                                        </p:tgtEl>
                                      </p:cBhvr>
                                    </p:animEffect>
                                  </p:childTnLst>
                                </p:cTn>
                              </p:par>
                              <p:par>
                                <p:cTn id="50" presetID="2" presetClass="entr" presetSubtype="2" fill="hold" nodeType="withEffect">
                                  <p:stCondLst>
                                    <p:cond delay="125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1+#ppt_w/2"/>
                                          </p:val>
                                        </p:tav>
                                        <p:tav tm="100000">
                                          <p:val>
                                            <p:strVal val="#ppt_x"/>
                                          </p:val>
                                        </p:tav>
                                      </p:tavLst>
                                    </p:anim>
                                    <p:anim calcmode="lin" valueType="num">
                                      <p:cBhvr additive="base">
                                        <p:cTn id="53"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P spid="8" grpId="0" animBg="1"/>
      <p:bldP spid="33"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8" name="组合 7"/>
          <p:cNvGrpSpPr/>
          <p:nvPr/>
        </p:nvGrpSpPr>
        <p:grpSpPr>
          <a:xfrm>
            <a:off x="225688" y="292098"/>
            <a:ext cx="599329" cy="599329"/>
            <a:chOff x="189829" y="357751"/>
            <a:chExt cx="599329" cy="599329"/>
          </a:xfrm>
        </p:grpSpPr>
        <p:sp>
          <p:nvSpPr>
            <p:cNvPr id="5" name="椭圆 4"/>
            <p:cNvSpPr/>
            <p:nvPr/>
          </p:nvSpPr>
          <p:spPr>
            <a:xfrm>
              <a:off x="189829" y="357751"/>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KSO_Shape"/>
            <p:cNvSpPr/>
            <p:nvPr/>
          </p:nvSpPr>
          <p:spPr bwMode="auto">
            <a:xfrm>
              <a:off x="306636" y="473946"/>
              <a:ext cx="365717" cy="366941"/>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grpSp>
        <p:nvGrpSpPr>
          <p:cNvPr id="11" name="组合 10"/>
          <p:cNvGrpSpPr/>
          <p:nvPr/>
        </p:nvGrpSpPr>
        <p:grpSpPr>
          <a:xfrm>
            <a:off x="2434927" y="2359725"/>
            <a:ext cx="1142495" cy="1142495"/>
            <a:chOff x="401769" y="1325767"/>
            <a:chExt cx="1523327" cy="1523327"/>
          </a:xfrm>
        </p:grpSpPr>
        <p:sp>
          <p:nvSpPr>
            <p:cNvPr id="12" name="圆角矩形 11"/>
            <p:cNvSpPr/>
            <p:nvPr/>
          </p:nvSpPr>
          <p:spPr>
            <a:xfrm>
              <a:off x="401769" y="1325767"/>
              <a:ext cx="1523327" cy="1523327"/>
            </a:xfrm>
            <a:prstGeom prst="roundRect">
              <a:avLst>
                <a:gd name="adj" fmla="val 7119"/>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13" name="圆角矩形 12"/>
            <p:cNvSpPr/>
            <p:nvPr/>
          </p:nvSpPr>
          <p:spPr>
            <a:xfrm>
              <a:off x="493776" y="1426464"/>
              <a:ext cx="1358168" cy="1358168"/>
            </a:xfrm>
            <a:prstGeom prst="roundRect">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grpSp>
      <p:grpSp>
        <p:nvGrpSpPr>
          <p:cNvPr id="16" name="组合 15"/>
          <p:cNvGrpSpPr/>
          <p:nvPr/>
        </p:nvGrpSpPr>
        <p:grpSpPr>
          <a:xfrm>
            <a:off x="4086918" y="3757337"/>
            <a:ext cx="1142495" cy="1142495"/>
            <a:chOff x="401769" y="1325767"/>
            <a:chExt cx="1523327" cy="1523327"/>
          </a:xfrm>
        </p:grpSpPr>
        <p:sp>
          <p:nvSpPr>
            <p:cNvPr id="17" name="圆角矩形 16"/>
            <p:cNvSpPr/>
            <p:nvPr/>
          </p:nvSpPr>
          <p:spPr>
            <a:xfrm>
              <a:off x="401769" y="1325767"/>
              <a:ext cx="1523327" cy="1523327"/>
            </a:xfrm>
            <a:prstGeom prst="roundRect">
              <a:avLst>
                <a:gd name="adj" fmla="val 7119"/>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18" name="圆角矩形 17"/>
            <p:cNvSpPr/>
            <p:nvPr/>
          </p:nvSpPr>
          <p:spPr>
            <a:xfrm>
              <a:off x="493776" y="1426464"/>
              <a:ext cx="1358168" cy="1358168"/>
            </a:xfrm>
            <a:prstGeom prst="roundRect">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grpSp>
      <p:grpSp>
        <p:nvGrpSpPr>
          <p:cNvPr id="21" name="组合 20"/>
          <p:cNvGrpSpPr/>
          <p:nvPr/>
        </p:nvGrpSpPr>
        <p:grpSpPr>
          <a:xfrm>
            <a:off x="3998893" y="1007914"/>
            <a:ext cx="1142495" cy="1142495"/>
            <a:chOff x="401769" y="1325767"/>
            <a:chExt cx="1523327" cy="1523327"/>
          </a:xfrm>
        </p:grpSpPr>
        <p:sp>
          <p:nvSpPr>
            <p:cNvPr id="22" name="圆角矩形 21"/>
            <p:cNvSpPr/>
            <p:nvPr/>
          </p:nvSpPr>
          <p:spPr>
            <a:xfrm>
              <a:off x="401769" y="1325767"/>
              <a:ext cx="1523327" cy="1523327"/>
            </a:xfrm>
            <a:prstGeom prst="roundRect">
              <a:avLst>
                <a:gd name="adj" fmla="val 7119"/>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23" name="圆角矩形 22"/>
            <p:cNvSpPr/>
            <p:nvPr/>
          </p:nvSpPr>
          <p:spPr>
            <a:xfrm>
              <a:off x="493776" y="1426464"/>
              <a:ext cx="1358168" cy="1358168"/>
            </a:xfrm>
            <a:prstGeom prst="roundRect">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grpSp>
      <p:grpSp>
        <p:nvGrpSpPr>
          <p:cNvPr id="26" name="组合 25"/>
          <p:cNvGrpSpPr/>
          <p:nvPr/>
        </p:nvGrpSpPr>
        <p:grpSpPr>
          <a:xfrm>
            <a:off x="5562857" y="2347616"/>
            <a:ext cx="1142495" cy="1142495"/>
            <a:chOff x="401769" y="1325767"/>
            <a:chExt cx="1523327" cy="1523327"/>
          </a:xfrm>
        </p:grpSpPr>
        <p:sp>
          <p:nvSpPr>
            <p:cNvPr id="27" name="圆角矩形 26"/>
            <p:cNvSpPr/>
            <p:nvPr/>
          </p:nvSpPr>
          <p:spPr>
            <a:xfrm>
              <a:off x="401769" y="1325767"/>
              <a:ext cx="1523327" cy="1523327"/>
            </a:xfrm>
            <a:prstGeom prst="roundRect">
              <a:avLst>
                <a:gd name="adj" fmla="val 7119"/>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28" name="圆角矩形 27"/>
            <p:cNvSpPr/>
            <p:nvPr/>
          </p:nvSpPr>
          <p:spPr>
            <a:xfrm>
              <a:off x="493776" y="1426464"/>
              <a:ext cx="1358168" cy="1358168"/>
            </a:xfrm>
            <a:prstGeom prst="roundRect">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grpSp>
      <p:grpSp>
        <p:nvGrpSpPr>
          <p:cNvPr id="29" name="组合 28"/>
          <p:cNvGrpSpPr/>
          <p:nvPr/>
        </p:nvGrpSpPr>
        <p:grpSpPr>
          <a:xfrm>
            <a:off x="3894554" y="2269325"/>
            <a:ext cx="1366096" cy="1366096"/>
            <a:chOff x="3825974" y="2278161"/>
            <a:chExt cx="1366096" cy="1366096"/>
          </a:xfrm>
        </p:grpSpPr>
        <p:sp>
          <p:nvSpPr>
            <p:cNvPr id="30" name="椭圆 29"/>
            <p:cNvSpPr/>
            <p:nvPr/>
          </p:nvSpPr>
          <p:spPr>
            <a:xfrm>
              <a:off x="3825974" y="2278161"/>
              <a:ext cx="1366096" cy="1366096"/>
            </a:xfrm>
            <a:prstGeom prst="ellipse">
              <a:avLst/>
            </a:prstGeom>
            <a:gradFill flip="none" rotWithShape="1">
              <a:gsLst>
                <a:gs pos="0">
                  <a:srgbClr val="006666"/>
                </a:gs>
                <a:gs pos="100000">
                  <a:srgbClr val="009999"/>
                </a:gs>
              </a:gsLst>
              <a:lin ang="189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nvGrpSpPr>
            <p:cNvPr id="31" name="组合 30"/>
            <p:cNvGrpSpPr/>
            <p:nvPr/>
          </p:nvGrpSpPr>
          <p:grpSpPr>
            <a:xfrm flipH="1">
              <a:off x="3879491" y="2331793"/>
              <a:ext cx="1261896" cy="1247502"/>
              <a:chOff x="5289390" y="2884679"/>
              <a:chExt cx="1663336" cy="1663336"/>
            </a:xfrm>
          </p:grpSpPr>
          <p:grpSp>
            <p:nvGrpSpPr>
              <p:cNvPr id="32" name="组合 31"/>
              <p:cNvGrpSpPr/>
              <p:nvPr/>
            </p:nvGrpSpPr>
            <p:grpSpPr>
              <a:xfrm>
                <a:off x="5289390" y="2884679"/>
                <a:ext cx="1663336" cy="1663336"/>
                <a:chOff x="372609" y="2524616"/>
                <a:chExt cx="2739344" cy="2739344"/>
              </a:xfrm>
            </p:grpSpPr>
            <p:sp>
              <p:nvSpPr>
                <p:cNvPr id="34" name="椭圆 33"/>
                <p:cNvSpPr/>
                <p:nvPr/>
              </p:nvSpPr>
              <p:spPr>
                <a:xfrm>
                  <a:off x="372609" y="2524616"/>
                  <a:ext cx="2739344" cy="2739344"/>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sp>
              <p:nvSpPr>
                <p:cNvPr id="35" name="椭圆 34"/>
                <p:cNvSpPr/>
                <p:nvPr/>
              </p:nvSpPr>
              <p:spPr>
                <a:xfrm rot="10800000">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sp>
            <p:nvSpPr>
              <p:cNvPr id="33" name="TextBox 42"/>
              <p:cNvSpPr txBox="1"/>
              <p:nvPr/>
            </p:nvSpPr>
            <p:spPr>
              <a:xfrm>
                <a:off x="5379786" y="3092656"/>
                <a:ext cx="1409766" cy="1033445"/>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pPr>
                  <a:lnSpc>
                    <a:spcPct val="130000"/>
                  </a:lnSpc>
                </a:pPr>
                <a:r>
                  <a:rPr lang="en-US" altLang="zh-CN" sz="1800" dirty="0">
                    <a:solidFill>
                      <a:schemeClr val="bg1">
                        <a:lumMod val="50000"/>
                      </a:schemeClr>
                    </a:solidFill>
                    <a:latin typeface="+mn-lt"/>
                    <a:ea typeface="+mn-ea"/>
                    <a:cs typeface="+mn-ea"/>
                    <a:sym typeface="+mn-lt"/>
                  </a:rPr>
                  <a:t>Add </a:t>
                </a:r>
              </a:p>
              <a:p>
                <a:pPr>
                  <a:lnSpc>
                    <a:spcPct val="130000"/>
                  </a:lnSpc>
                </a:pPr>
                <a:r>
                  <a:rPr lang="en-US" altLang="zh-CN" sz="1800" dirty="0">
                    <a:solidFill>
                      <a:schemeClr val="bg1">
                        <a:lumMod val="50000"/>
                      </a:schemeClr>
                    </a:solidFill>
                    <a:latin typeface="+mn-lt"/>
                    <a:ea typeface="+mn-ea"/>
                    <a:cs typeface="+mn-ea"/>
                    <a:sym typeface="+mn-lt"/>
                  </a:rPr>
                  <a:t>title text</a:t>
                </a:r>
                <a:endParaRPr lang="zh-CN" altLang="en-US" sz="1800" dirty="0">
                  <a:solidFill>
                    <a:schemeClr val="bg1">
                      <a:lumMod val="50000"/>
                    </a:schemeClr>
                  </a:solidFill>
                  <a:latin typeface="+mn-lt"/>
                  <a:ea typeface="+mn-ea"/>
                  <a:cs typeface="+mn-ea"/>
                  <a:sym typeface="+mn-lt"/>
                </a:endParaRPr>
              </a:p>
            </p:txBody>
          </p:sp>
        </p:grpSp>
      </p:grpSp>
      <p:sp>
        <p:nvSpPr>
          <p:cNvPr id="36" name="Rectangle 99"/>
          <p:cNvSpPr/>
          <p:nvPr/>
        </p:nvSpPr>
        <p:spPr>
          <a:xfrm>
            <a:off x="2366094" y="1094711"/>
            <a:ext cx="1481887" cy="866057"/>
          </a:xfrm>
          <a:prstGeom prst="rect">
            <a:avLst/>
          </a:prstGeom>
        </p:spPr>
        <p:txBody>
          <a:bodyPr wrap="square" lIns="68567" tIns="34283" rIns="68567" bIns="34283">
            <a:spAutoFit/>
          </a:bodyPr>
          <a:lstStyle/>
          <a:p>
            <a:pPr>
              <a:lnSpc>
                <a:spcPct val="150000"/>
              </a:lnSpc>
              <a:buNone/>
            </a:pPr>
            <a:r>
              <a:rPr lang="en-US" altLang="zh-CN" sz="1200" dirty="0">
                <a:solidFill>
                  <a:schemeClr val="bg1">
                    <a:lumMod val="50000"/>
                  </a:schemeClr>
                </a:solidFill>
                <a:cs typeface="+mn-ea"/>
                <a:sym typeface="+mn-lt"/>
              </a:rPr>
              <a:t>Click here to add content that matches the title.</a:t>
            </a:r>
          </a:p>
        </p:txBody>
      </p:sp>
      <p:sp>
        <p:nvSpPr>
          <p:cNvPr id="37" name="Rectangle 99"/>
          <p:cNvSpPr/>
          <p:nvPr/>
        </p:nvSpPr>
        <p:spPr>
          <a:xfrm>
            <a:off x="2163278" y="3791077"/>
            <a:ext cx="1481887" cy="866057"/>
          </a:xfrm>
          <a:prstGeom prst="rect">
            <a:avLst/>
          </a:prstGeom>
        </p:spPr>
        <p:txBody>
          <a:bodyPr wrap="square" lIns="68567" tIns="34283" rIns="68567" bIns="34283">
            <a:spAutoFit/>
          </a:bodyPr>
          <a:lstStyle/>
          <a:p>
            <a:pPr>
              <a:lnSpc>
                <a:spcPct val="150000"/>
              </a:lnSpc>
              <a:buNone/>
            </a:pPr>
            <a:r>
              <a:rPr lang="en-US" altLang="zh-CN" sz="1200" dirty="0">
                <a:solidFill>
                  <a:schemeClr val="bg1">
                    <a:lumMod val="50000"/>
                  </a:schemeClr>
                </a:solidFill>
                <a:cs typeface="+mn-ea"/>
                <a:sym typeface="+mn-lt"/>
              </a:rPr>
              <a:t>Click here to add content that matches the title.</a:t>
            </a:r>
          </a:p>
        </p:txBody>
      </p:sp>
      <p:sp>
        <p:nvSpPr>
          <p:cNvPr id="38" name="Rectangle 99"/>
          <p:cNvSpPr/>
          <p:nvPr/>
        </p:nvSpPr>
        <p:spPr>
          <a:xfrm>
            <a:off x="5501639" y="3830320"/>
            <a:ext cx="1481887" cy="866057"/>
          </a:xfrm>
          <a:prstGeom prst="rect">
            <a:avLst/>
          </a:prstGeom>
        </p:spPr>
        <p:txBody>
          <a:bodyPr wrap="square" lIns="68567" tIns="34283" rIns="68567" bIns="34283">
            <a:spAutoFit/>
          </a:bodyPr>
          <a:lstStyle/>
          <a:p>
            <a:pPr>
              <a:lnSpc>
                <a:spcPct val="150000"/>
              </a:lnSpc>
              <a:buNone/>
            </a:pPr>
            <a:r>
              <a:rPr lang="en-US" altLang="zh-CN" sz="1200" dirty="0">
                <a:solidFill>
                  <a:schemeClr val="bg1">
                    <a:lumMod val="50000"/>
                  </a:schemeClr>
                </a:solidFill>
                <a:cs typeface="+mn-ea"/>
                <a:sym typeface="+mn-lt"/>
              </a:rPr>
              <a:t>Click here to add content that matches the title.</a:t>
            </a:r>
          </a:p>
        </p:txBody>
      </p:sp>
      <p:sp>
        <p:nvSpPr>
          <p:cNvPr id="39" name="Rectangle 99"/>
          <p:cNvSpPr/>
          <p:nvPr/>
        </p:nvSpPr>
        <p:spPr>
          <a:xfrm>
            <a:off x="5519621" y="1232021"/>
            <a:ext cx="1481887" cy="866057"/>
          </a:xfrm>
          <a:prstGeom prst="rect">
            <a:avLst/>
          </a:prstGeom>
        </p:spPr>
        <p:txBody>
          <a:bodyPr wrap="square" lIns="68567" tIns="34283" rIns="68567" bIns="34283">
            <a:spAutoFit/>
          </a:bodyPr>
          <a:lstStyle/>
          <a:p>
            <a:pPr>
              <a:lnSpc>
                <a:spcPct val="150000"/>
              </a:lnSpc>
              <a:buNone/>
            </a:pPr>
            <a:r>
              <a:rPr lang="en-US" altLang="zh-CN" sz="1200" dirty="0">
                <a:solidFill>
                  <a:schemeClr val="bg1">
                    <a:lumMod val="50000"/>
                  </a:schemeClr>
                </a:solidFill>
                <a:cs typeface="+mn-ea"/>
                <a:sym typeface="+mn-lt"/>
              </a:rPr>
              <a:t>Click here to add content that matches the title.</a:t>
            </a: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childTnLst>
                          </p:cTn>
                        </p:par>
                        <p:par>
                          <p:cTn id="28" fill="hold">
                            <p:stCondLst>
                              <p:cond delay="2500"/>
                            </p:stCondLst>
                            <p:childTnLst>
                              <p:par>
                                <p:cTn id="29" presetID="10" presetClass="entr" presetSubtype="0" fill="hold" grpId="0" nodeType="afterEffect">
                                  <p:stCondLst>
                                    <p:cond delay="0"/>
                                  </p:stCondLst>
                                  <p:iterate type="lt">
                                    <p:tmPct val="10000"/>
                                  </p:iterate>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p:stCondLst>
                              <p:cond delay="5000"/>
                            </p:stCondLst>
                            <p:childTnLst>
                              <p:par>
                                <p:cTn id="33" presetID="14" presetClass="entr" presetSubtype="1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par>
                          <p:cTn id="36" fill="hold">
                            <p:stCondLst>
                              <p:cond delay="5500"/>
                            </p:stCondLst>
                            <p:childTnLst>
                              <p:par>
                                <p:cTn id="37" presetID="10" presetClass="entr" presetSubtype="0" fill="hold" grpId="0" nodeType="afterEffect">
                                  <p:stCondLst>
                                    <p:cond delay="0"/>
                                  </p:stCondLst>
                                  <p:iterate type="lt">
                                    <p:tmPct val="10000"/>
                                  </p:iterate>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par>
                          <p:cTn id="40" fill="hold">
                            <p:stCondLst>
                              <p:cond delay="8000"/>
                            </p:stCondLst>
                            <p:childTnLst>
                              <p:par>
                                <p:cTn id="41" presetID="14" presetClass="entr" presetSubtype="1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par>
                          <p:cTn id="44" fill="hold">
                            <p:stCondLst>
                              <p:cond delay="8500"/>
                            </p:stCondLst>
                            <p:childTnLst>
                              <p:par>
                                <p:cTn id="45" presetID="10" presetClass="entr" presetSubtype="0" fill="hold" grpId="0" nodeType="afterEffect">
                                  <p:stCondLst>
                                    <p:cond delay="0"/>
                                  </p:stCondLst>
                                  <p:iterate type="lt">
                                    <p:tmPct val="10000"/>
                                  </p:iterate>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par>
                          <p:cTn id="48" fill="hold">
                            <p:stCondLst>
                              <p:cond delay="11000"/>
                            </p:stCondLst>
                            <p:childTnLst>
                              <p:par>
                                <p:cTn id="49" presetID="14" presetClass="entr" presetSubtype="10"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randombar(horizontal)">
                                      <p:cBhvr>
                                        <p:cTn id="51" dur="500"/>
                                        <p:tgtEl>
                                          <p:spTgt spid="26"/>
                                        </p:tgtEl>
                                      </p:cBhvr>
                                    </p:animEffect>
                                  </p:childTnLst>
                                </p:cTn>
                              </p:par>
                            </p:childTnLst>
                          </p:cTn>
                        </p:par>
                        <p:par>
                          <p:cTn id="52" fill="hold">
                            <p:stCondLst>
                              <p:cond delay="11500"/>
                            </p:stCondLst>
                            <p:childTnLst>
                              <p:par>
                                <p:cTn id="53" presetID="10" presetClass="entr" presetSubtype="0" fill="hold" grpId="0" nodeType="afterEffect">
                                  <p:stCondLst>
                                    <p:cond delay="0"/>
                                  </p:stCondLst>
                                  <p:iterate type="lt">
                                    <p:tmPct val="10000"/>
                                  </p:iterate>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6" grpId="0"/>
      <p:bldP spid="37"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189829" y="357751"/>
            <a:chExt cx="599329" cy="599329"/>
          </a:xfrm>
        </p:grpSpPr>
        <p:sp>
          <p:nvSpPr>
            <p:cNvPr id="5" name="椭圆 4"/>
            <p:cNvSpPr/>
            <p:nvPr/>
          </p:nvSpPr>
          <p:spPr>
            <a:xfrm>
              <a:off x="189829" y="357751"/>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306636" y="473946"/>
              <a:ext cx="365717" cy="366941"/>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grpSp>
        <p:nvGrpSpPr>
          <p:cNvPr id="7" name="组合 6"/>
          <p:cNvGrpSpPr/>
          <p:nvPr/>
        </p:nvGrpSpPr>
        <p:grpSpPr>
          <a:xfrm>
            <a:off x="507155" y="1446140"/>
            <a:ext cx="1975757" cy="1255018"/>
            <a:chOff x="334736" y="1028700"/>
            <a:chExt cx="1975757" cy="1255018"/>
          </a:xfrm>
          <a:effectLst>
            <a:outerShdw blurRad="317500" dist="190500" dir="8100000" algn="tr" rotWithShape="0">
              <a:prstClr val="black">
                <a:alpha val="40000"/>
              </a:prstClr>
            </a:outerShdw>
          </a:effectLst>
        </p:grpSpPr>
        <p:sp>
          <p:nvSpPr>
            <p:cNvPr id="8" name="矩形 7"/>
            <p:cNvSpPr/>
            <p:nvPr/>
          </p:nvSpPr>
          <p:spPr>
            <a:xfrm>
              <a:off x="334736" y="1028700"/>
              <a:ext cx="1975757" cy="1255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623" y="1131590"/>
              <a:ext cx="1749407" cy="1066712"/>
            </a:xfrm>
            <a:prstGeom prst="rect">
              <a:avLst/>
            </a:prstGeom>
            <a:effectLst>
              <a:innerShdw blurRad="63500" dist="50800" dir="18900000">
                <a:prstClr val="black">
                  <a:alpha val="50000"/>
                </a:prstClr>
              </a:innerShdw>
            </a:effectLst>
          </p:spPr>
        </p:pic>
      </p:grpSp>
      <p:grpSp>
        <p:nvGrpSpPr>
          <p:cNvPr id="10" name="组合 9"/>
          <p:cNvGrpSpPr/>
          <p:nvPr/>
        </p:nvGrpSpPr>
        <p:grpSpPr>
          <a:xfrm>
            <a:off x="6672230" y="1446140"/>
            <a:ext cx="1975757" cy="1255018"/>
            <a:chOff x="2492961" y="1028700"/>
            <a:chExt cx="1975757" cy="1255018"/>
          </a:xfrm>
          <a:effectLst>
            <a:outerShdw blurRad="317500" dist="190500" dir="8100000" algn="tr" rotWithShape="0">
              <a:prstClr val="black">
                <a:alpha val="40000"/>
              </a:prstClr>
            </a:outerShdw>
          </a:effectLst>
        </p:grpSpPr>
        <p:sp>
          <p:nvSpPr>
            <p:cNvPr id="11" name="矩形 10"/>
            <p:cNvSpPr/>
            <p:nvPr/>
          </p:nvSpPr>
          <p:spPr>
            <a:xfrm>
              <a:off x="2492961" y="1028700"/>
              <a:ext cx="1975757" cy="1255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6137" y="1131590"/>
              <a:ext cx="1749407" cy="1066712"/>
            </a:xfrm>
            <a:prstGeom prst="rect">
              <a:avLst/>
            </a:prstGeom>
            <a:effectLst>
              <a:innerShdw blurRad="63500" dist="50800" dir="18900000">
                <a:prstClr val="black">
                  <a:alpha val="50000"/>
                </a:prstClr>
              </a:innerShdw>
            </a:effectLst>
          </p:spPr>
        </p:pic>
      </p:grpSp>
      <p:grpSp>
        <p:nvGrpSpPr>
          <p:cNvPr id="13" name="组合 12"/>
          <p:cNvGrpSpPr/>
          <p:nvPr/>
        </p:nvGrpSpPr>
        <p:grpSpPr>
          <a:xfrm>
            <a:off x="507156" y="3555650"/>
            <a:ext cx="1975757" cy="1255018"/>
            <a:chOff x="4686375" y="1028700"/>
            <a:chExt cx="1975757" cy="1255018"/>
          </a:xfrm>
          <a:effectLst>
            <a:outerShdw blurRad="317500" dist="190500" dir="8100000" algn="tr" rotWithShape="0">
              <a:prstClr val="black">
                <a:alpha val="40000"/>
              </a:prstClr>
            </a:outerShdw>
          </a:effectLst>
        </p:grpSpPr>
        <p:sp>
          <p:nvSpPr>
            <p:cNvPr id="14" name="矩形 13"/>
            <p:cNvSpPr/>
            <p:nvPr/>
          </p:nvSpPr>
          <p:spPr>
            <a:xfrm>
              <a:off x="4686375" y="1028700"/>
              <a:ext cx="1975757" cy="1255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503" y="1131590"/>
              <a:ext cx="1755503" cy="1066712"/>
            </a:xfrm>
            <a:prstGeom prst="rect">
              <a:avLst/>
            </a:prstGeom>
            <a:effectLst>
              <a:innerShdw blurRad="63500" dist="50800" dir="18900000">
                <a:prstClr val="black">
                  <a:alpha val="50000"/>
                </a:prstClr>
              </a:innerShdw>
            </a:effectLst>
          </p:spPr>
        </p:pic>
      </p:grpSp>
      <p:grpSp>
        <p:nvGrpSpPr>
          <p:cNvPr id="16" name="组合 15"/>
          <p:cNvGrpSpPr/>
          <p:nvPr/>
        </p:nvGrpSpPr>
        <p:grpSpPr>
          <a:xfrm>
            <a:off x="6672231" y="3555650"/>
            <a:ext cx="1975757" cy="1255018"/>
            <a:chOff x="6813873" y="1028700"/>
            <a:chExt cx="1975757" cy="1255018"/>
          </a:xfrm>
          <a:effectLst>
            <a:outerShdw blurRad="317500" dist="190500" dir="8100000" algn="tr" rotWithShape="0">
              <a:prstClr val="black">
                <a:alpha val="40000"/>
              </a:prstClr>
            </a:outerShdw>
          </a:effectLst>
        </p:grpSpPr>
        <p:sp>
          <p:nvSpPr>
            <p:cNvPr id="17" name="矩形 16"/>
            <p:cNvSpPr/>
            <p:nvPr/>
          </p:nvSpPr>
          <p:spPr>
            <a:xfrm>
              <a:off x="6813873" y="1028700"/>
              <a:ext cx="1975757" cy="1255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049" y="1131590"/>
              <a:ext cx="1749407" cy="1066712"/>
            </a:xfrm>
            <a:prstGeom prst="rect">
              <a:avLst/>
            </a:prstGeom>
            <a:effectLst>
              <a:innerShdw blurRad="63500" dist="50800" dir="18900000">
                <a:prstClr val="black">
                  <a:alpha val="50000"/>
                </a:prstClr>
              </a:innerShdw>
            </a:effectLst>
          </p:spPr>
        </p:pic>
      </p:grpSp>
      <p:sp>
        <p:nvSpPr>
          <p:cNvPr id="19" name="TextBox 13"/>
          <p:cNvSpPr txBox="1"/>
          <p:nvPr/>
        </p:nvSpPr>
        <p:spPr>
          <a:xfrm>
            <a:off x="2568076" y="1006690"/>
            <a:ext cx="1683202" cy="338554"/>
          </a:xfrm>
          <a:prstGeom prst="rect">
            <a:avLst/>
          </a:prstGeom>
          <a:noFill/>
        </p:spPr>
        <p:txBody>
          <a:bodyPr wrap="square" rtlCol="0">
            <a:spAutoFit/>
          </a:bodyPr>
          <a:lstStyle/>
          <a:p>
            <a:r>
              <a:rPr lang="en-US" altLang="zh-CN" sz="1600" b="1" dirty="0">
                <a:solidFill>
                  <a:schemeClr val="bg1">
                    <a:lumMod val="50000"/>
                  </a:schemeClr>
                </a:solidFill>
                <a:cs typeface="+mn-ea"/>
                <a:sym typeface="+mn-lt"/>
              </a:rPr>
              <a:t>Add title text</a:t>
            </a:r>
            <a:endParaRPr lang="zh-CN" altLang="en-US" sz="1600" b="1" dirty="0">
              <a:solidFill>
                <a:schemeClr val="bg1">
                  <a:lumMod val="50000"/>
                </a:schemeClr>
              </a:solidFill>
              <a:cs typeface="+mn-ea"/>
              <a:sym typeface="+mn-lt"/>
            </a:endParaRPr>
          </a:p>
        </p:txBody>
      </p:sp>
      <p:sp>
        <p:nvSpPr>
          <p:cNvPr id="20" name="TextBox 14"/>
          <p:cNvSpPr txBox="1"/>
          <p:nvPr/>
        </p:nvSpPr>
        <p:spPr>
          <a:xfrm>
            <a:off x="2539501" y="1343389"/>
            <a:ext cx="1699170" cy="872803"/>
          </a:xfrm>
          <a:prstGeom prst="rect">
            <a:avLst/>
          </a:prstGeom>
          <a:noFill/>
        </p:spPr>
        <p:txBody>
          <a:bodyPr wrap="square" rtlCol="0">
            <a:spAutoFit/>
          </a:bodyPr>
          <a:lstStyle/>
          <a:p>
            <a:pPr>
              <a:lnSpc>
                <a:spcPct val="130000"/>
              </a:lnSpc>
            </a:pPr>
            <a:r>
              <a:rPr lang="zh-CN" altLang="en-US" sz="800" dirty="0">
                <a:solidFill>
                  <a:schemeClr val="bg1">
                    <a:lumMod val="50000"/>
                  </a:schemeClr>
                </a:solidFill>
                <a:cs typeface="+mn-ea"/>
                <a:sym typeface="+mn-lt"/>
              </a:rPr>
              <a:t> </a:t>
            </a:r>
            <a:r>
              <a:rPr lang="en-US" altLang="zh-CN" sz="1000" dirty="0">
                <a:solidFill>
                  <a:schemeClr val="bg1">
                    <a:lumMod val="50000"/>
                  </a:schemeClr>
                </a:solidFill>
                <a:cs typeface="+mn-ea"/>
                <a:sym typeface="+mn-lt"/>
              </a:rPr>
              <a:t>Click here to add content that matches the title.</a:t>
            </a:r>
            <a:r>
              <a:rPr lang="zh-CN" altLang="en-US" sz="1000" dirty="0">
                <a:solidFill>
                  <a:schemeClr val="bg1">
                    <a:lumMod val="50000"/>
                  </a:schemeClr>
                </a:solidFill>
                <a:cs typeface="+mn-ea"/>
                <a:sym typeface="+mn-lt"/>
              </a:rPr>
              <a:t>。</a:t>
            </a:r>
            <a:r>
              <a:rPr lang="en-US" altLang="zh-CN" sz="1000" dirty="0">
                <a:solidFill>
                  <a:schemeClr val="bg1">
                    <a:lumMod val="50000"/>
                  </a:schemeClr>
                </a:solidFill>
                <a:cs typeface="+mn-ea"/>
                <a:sym typeface="+mn-lt"/>
              </a:rPr>
              <a:t>Click here to add content that matches the title.</a:t>
            </a:r>
            <a:r>
              <a:rPr lang="zh-CN" altLang="en-US" sz="1000" dirty="0">
                <a:solidFill>
                  <a:schemeClr val="bg1">
                    <a:lumMod val="50000"/>
                  </a:schemeClr>
                </a:solidFill>
                <a:cs typeface="+mn-ea"/>
                <a:sym typeface="+mn-lt"/>
              </a:rPr>
              <a:t>。</a:t>
            </a:r>
            <a:endParaRPr lang="en-US" altLang="zh-CN" sz="1000" dirty="0">
              <a:solidFill>
                <a:schemeClr val="bg1">
                  <a:lumMod val="50000"/>
                </a:schemeClr>
              </a:solidFill>
              <a:cs typeface="+mn-ea"/>
              <a:sym typeface="+mn-lt"/>
            </a:endParaRPr>
          </a:p>
        </p:txBody>
      </p:sp>
      <p:sp>
        <p:nvSpPr>
          <p:cNvPr id="21" name="TextBox 15"/>
          <p:cNvSpPr txBox="1"/>
          <p:nvPr/>
        </p:nvSpPr>
        <p:spPr>
          <a:xfrm>
            <a:off x="4989029" y="931168"/>
            <a:ext cx="1683202" cy="338554"/>
          </a:xfrm>
          <a:prstGeom prst="rect">
            <a:avLst/>
          </a:prstGeom>
          <a:noFill/>
        </p:spPr>
        <p:txBody>
          <a:bodyPr wrap="square" rtlCol="0">
            <a:spAutoFit/>
          </a:bodyPr>
          <a:lstStyle/>
          <a:p>
            <a:r>
              <a:rPr lang="en-US" altLang="zh-CN" sz="1600" b="1" dirty="0">
                <a:solidFill>
                  <a:schemeClr val="bg1">
                    <a:lumMod val="50000"/>
                  </a:schemeClr>
                </a:solidFill>
                <a:cs typeface="+mn-ea"/>
                <a:sym typeface="+mn-lt"/>
              </a:rPr>
              <a:t>Add title text</a:t>
            </a:r>
            <a:endParaRPr lang="zh-CN" altLang="en-US" sz="1600" b="1" dirty="0">
              <a:solidFill>
                <a:schemeClr val="bg1">
                  <a:lumMod val="50000"/>
                </a:schemeClr>
              </a:solidFill>
              <a:cs typeface="+mn-ea"/>
              <a:sym typeface="+mn-lt"/>
            </a:endParaRPr>
          </a:p>
        </p:txBody>
      </p:sp>
      <p:sp>
        <p:nvSpPr>
          <p:cNvPr id="22" name="TextBox 16"/>
          <p:cNvSpPr txBox="1"/>
          <p:nvPr/>
        </p:nvSpPr>
        <p:spPr>
          <a:xfrm>
            <a:off x="4975444" y="1274987"/>
            <a:ext cx="1699170" cy="872803"/>
          </a:xfrm>
          <a:prstGeom prst="rect">
            <a:avLst/>
          </a:prstGeom>
          <a:noFill/>
        </p:spPr>
        <p:txBody>
          <a:bodyPr wrap="square" rtlCol="0">
            <a:spAutoFit/>
          </a:bodyPr>
          <a:lstStyle/>
          <a:p>
            <a:pPr>
              <a:lnSpc>
                <a:spcPct val="130000"/>
              </a:lnSpc>
            </a:pPr>
            <a:r>
              <a:rPr lang="zh-CN" altLang="en-US" sz="800" dirty="0">
                <a:solidFill>
                  <a:schemeClr val="bg1">
                    <a:lumMod val="50000"/>
                  </a:schemeClr>
                </a:solidFill>
                <a:cs typeface="+mn-ea"/>
                <a:sym typeface="+mn-lt"/>
              </a:rPr>
              <a:t> </a:t>
            </a:r>
            <a:r>
              <a:rPr lang="en-US" altLang="zh-CN" sz="1000" dirty="0">
                <a:solidFill>
                  <a:schemeClr val="bg1">
                    <a:lumMod val="50000"/>
                  </a:schemeClr>
                </a:solidFill>
                <a:cs typeface="+mn-ea"/>
                <a:sym typeface="+mn-lt"/>
              </a:rPr>
              <a:t>Click here to add content that matches the title.</a:t>
            </a:r>
            <a:r>
              <a:rPr lang="zh-CN" altLang="en-US" sz="1000" dirty="0">
                <a:solidFill>
                  <a:schemeClr val="bg1">
                    <a:lumMod val="50000"/>
                  </a:schemeClr>
                </a:solidFill>
                <a:cs typeface="+mn-ea"/>
                <a:sym typeface="+mn-lt"/>
              </a:rPr>
              <a:t>。</a:t>
            </a:r>
            <a:r>
              <a:rPr lang="en-US" altLang="zh-CN" sz="1000" dirty="0">
                <a:solidFill>
                  <a:schemeClr val="bg1">
                    <a:lumMod val="50000"/>
                  </a:schemeClr>
                </a:solidFill>
                <a:cs typeface="+mn-ea"/>
                <a:sym typeface="+mn-lt"/>
              </a:rPr>
              <a:t>Click here to add content that matches the title.</a:t>
            </a:r>
            <a:r>
              <a:rPr lang="zh-CN" altLang="en-US" sz="1000" dirty="0">
                <a:solidFill>
                  <a:schemeClr val="bg1">
                    <a:lumMod val="50000"/>
                  </a:schemeClr>
                </a:solidFill>
                <a:cs typeface="+mn-ea"/>
                <a:sym typeface="+mn-lt"/>
              </a:rPr>
              <a:t>。</a:t>
            </a:r>
            <a:endParaRPr lang="en-US" altLang="zh-CN" sz="1000" dirty="0">
              <a:solidFill>
                <a:schemeClr val="bg1">
                  <a:lumMod val="50000"/>
                </a:schemeClr>
              </a:solidFill>
              <a:cs typeface="+mn-ea"/>
              <a:sym typeface="+mn-lt"/>
            </a:endParaRPr>
          </a:p>
        </p:txBody>
      </p:sp>
      <p:sp>
        <p:nvSpPr>
          <p:cNvPr id="23" name="TextBox 17"/>
          <p:cNvSpPr txBox="1"/>
          <p:nvPr/>
        </p:nvSpPr>
        <p:spPr>
          <a:xfrm>
            <a:off x="2555469" y="3098119"/>
            <a:ext cx="1683202" cy="338554"/>
          </a:xfrm>
          <a:prstGeom prst="rect">
            <a:avLst/>
          </a:prstGeom>
          <a:noFill/>
        </p:spPr>
        <p:txBody>
          <a:bodyPr wrap="square" rtlCol="0">
            <a:spAutoFit/>
          </a:bodyPr>
          <a:lstStyle/>
          <a:p>
            <a:r>
              <a:rPr lang="en-US" altLang="zh-CN" sz="1600" b="1" dirty="0">
                <a:solidFill>
                  <a:schemeClr val="bg1">
                    <a:lumMod val="50000"/>
                  </a:schemeClr>
                </a:solidFill>
                <a:cs typeface="+mn-ea"/>
                <a:sym typeface="+mn-lt"/>
              </a:rPr>
              <a:t>Add title text</a:t>
            </a:r>
            <a:endParaRPr lang="zh-CN" altLang="en-US" sz="1600" b="1" dirty="0">
              <a:solidFill>
                <a:schemeClr val="bg1">
                  <a:lumMod val="50000"/>
                </a:schemeClr>
              </a:solidFill>
              <a:cs typeface="+mn-ea"/>
              <a:sym typeface="+mn-lt"/>
            </a:endParaRPr>
          </a:p>
        </p:txBody>
      </p:sp>
      <p:sp>
        <p:nvSpPr>
          <p:cNvPr id="24" name="TextBox 18"/>
          <p:cNvSpPr txBox="1"/>
          <p:nvPr/>
        </p:nvSpPr>
        <p:spPr>
          <a:xfrm>
            <a:off x="2539501" y="3464645"/>
            <a:ext cx="1699170" cy="872803"/>
          </a:xfrm>
          <a:prstGeom prst="rect">
            <a:avLst/>
          </a:prstGeom>
          <a:noFill/>
        </p:spPr>
        <p:txBody>
          <a:bodyPr wrap="square" rtlCol="0">
            <a:spAutoFit/>
          </a:bodyPr>
          <a:lstStyle/>
          <a:p>
            <a:pPr>
              <a:lnSpc>
                <a:spcPct val="130000"/>
              </a:lnSpc>
            </a:pPr>
            <a:r>
              <a:rPr lang="zh-CN" altLang="en-US" sz="800" dirty="0">
                <a:solidFill>
                  <a:schemeClr val="bg1">
                    <a:lumMod val="50000"/>
                  </a:schemeClr>
                </a:solidFill>
                <a:cs typeface="+mn-ea"/>
                <a:sym typeface="+mn-lt"/>
              </a:rPr>
              <a:t> </a:t>
            </a:r>
            <a:r>
              <a:rPr lang="en-US" altLang="zh-CN" sz="1000" dirty="0">
                <a:solidFill>
                  <a:schemeClr val="bg1">
                    <a:lumMod val="50000"/>
                  </a:schemeClr>
                </a:solidFill>
                <a:cs typeface="+mn-ea"/>
                <a:sym typeface="+mn-lt"/>
              </a:rPr>
              <a:t>Click here to add content that matches the title.</a:t>
            </a:r>
            <a:r>
              <a:rPr lang="zh-CN" altLang="en-US" sz="1000" dirty="0">
                <a:solidFill>
                  <a:schemeClr val="bg1">
                    <a:lumMod val="50000"/>
                  </a:schemeClr>
                </a:solidFill>
                <a:cs typeface="+mn-ea"/>
                <a:sym typeface="+mn-lt"/>
              </a:rPr>
              <a:t>。</a:t>
            </a:r>
            <a:r>
              <a:rPr lang="en-US" altLang="zh-CN" sz="1000" dirty="0">
                <a:solidFill>
                  <a:schemeClr val="bg1">
                    <a:lumMod val="50000"/>
                  </a:schemeClr>
                </a:solidFill>
                <a:cs typeface="+mn-ea"/>
                <a:sym typeface="+mn-lt"/>
              </a:rPr>
              <a:t>Click here to add content that matches the title.</a:t>
            </a:r>
            <a:r>
              <a:rPr lang="zh-CN" altLang="en-US" sz="1000" dirty="0">
                <a:solidFill>
                  <a:schemeClr val="bg1">
                    <a:lumMod val="50000"/>
                  </a:schemeClr>
                </a:solidFill>
                <a:cs typeface="+mn-ea"/>
                <a:sym typeface="+mn-lt"/>
              </a:rPr>
              <a:t>。</a:t>
            </a:r>
            <a:endParaRPr lang="en-US" altLang="zh-CN" sz="1000" dirty="0">
              <a:solidFill>
                <a:schemeClr val="bg1">
                  <a:lumMod val="50000"/>
                </a:schemeClr>
              </a:solidFill>
              <a:cs typeface="+mn-ea"/>
              <a:sym typeface="+mn-lt"/>
            </a:endParaRPr>
          </a:p>
        </p:txBody>
      </p:sp>
      <p:sp>
        <p:nvSpPr>
          <p:cNvPr id="25" name="TextBox 19"/>
          <p:cNvSpPr txBox="1"/>
          <p:nvPr/>
        </p:nvSpPr>
        <p:spPr>
          <a:xfrm>
            <a:off x="5050154" y="3098119"/>
            <a:ext cx="1683202" cy="338554"/>
          </a:xfrm>
          <a:prstGeom prst="rect">
            <a:avLst/>
          </a:prstGeom>
          <a:noFill/>
        </p:spPr>
        <p:txBody>
          <a:bodyPr wrap="square" rtlCol="0">
            <a:spAutoFit/>
          </a:bodyPr>
          <a:lstStyle/>
          <a:p>
            <a:r>
              <a:rPr lang="en-US" altLang="zh-CN" sz="1600" b="1" dirty="0">
                <a:solidFill>
                  <a:schemeClr val="bg1">
                    <a:lumMod val="50000"/>
                  </a:schemeClr>
                </a:solidFill>
                <a:cs typeface="+mn-ea"/>
                <a:sym typeface="+mn-lt"/>
              </a:rPr>
              <a:t>Add title text</a:t>
            </a:r>
            <a:endParaRPr lang="zh-CN" altLang="en-US" sz="1600" b="1" dirty="0">
              <a:solidFill>
                <a:schemeClr val="bg1">
                  <a:lumMod val="50000"/>
                </a:schemeClr>
              </a:solidFill>
              <a:cs typeface="+mn-ea"/>
              <a:sym typeface="+mn-lt"/>
            </a:endParaRPr>
          </a:p>
        </p:txBody>
      </p:sp>
      <p:sp>
        <p:nvSpPr>
          <p:cNvPr id="26" name="TextBox 20"/>
          <p:cNvSpPr txBox="1"/>
          <p:nvPr/>
        </p:nvSpPr>
        <p:spPr>
          <a:xfrm>
            <a:off x="4999793" y="3436673"/>
            <a:ext cx="1699170" cy="872803"/>
          </a:xfrm>
          <a:prstGeom prst="rect">
            <a:avLst/>
          </a:prstGeom>
          <a:noFill/>
        </p:spPr>
        <p:txBody>
          <a:bodyPr wrap="square" rtlCol="0">
            <a:spAutoFit/>
          </a:bodyPr>
          <a:lstStyle/>
          <a:p>
            <a:pPr>
              <a:lnSpc>
                <a:spcPct val="130000"/>
              </a:lnSpc>
            </a:pPr>
            <a:r>
              <a:rPr lang="zh-CN" altLang="en-US" sz="800" dirty="0">
                <a:solidFill>
                  <a:schemeClr val="bg1">
                    <a:lumMod val="50000"/>
                  </a:schemeClr>
                </a:solidFill>
                <a:cs typeface="+mn-ea"/>
                <a:sym typeface="+mn-lt"/>
              </a:rPr>
              <a:t> </a:t>
            </a:r>
            <a:r>
              <a:rPr lang="en-US" altLang="zh-CN" sz="1000" dirty="0">
                <a:solidFill>
                  <a:schemeClr val="bg1">
                    <a:lumMod val="50000"/>
                  </a:schemeClr>
                </a:solidFill>
                <a:cs typeface="+mn-ea"/>
                <a:sym typeface="+mn-lt"/>
              </a:rPr>
              <a:t>Click here to add content that matches the title.</a:t>
            </a:r>
            <a:r>
              <a:rPr lang="zh-CN" altLang="en-US" sz="1000" dirty="0">
                <a:solidFill>
                  <a:schemeClr val="bg1">
                    <a:lumMod val="50000"/>
                  </a:schemeClr>
                </a:solidFill>
                <a:cs typeface="+mn-ea"/>
                <a:sym typeface="+mn-lt"/>
              </a:rPr>
              <a:t>。</a:t>
            </a:r>
            <a:r>
              <a:rPr lang="en-US" altLang="zh-CN" sz="1000" dirty="0">
                <a:solidFill>
                  <a:schemeClr val="bg1">
                    <a:lumMod val="50000"/>
                  </a:schemeClr>
                </a:solidFill>
                <a:cs typeface="+mn-ea"/>
                <a:sym typeface="+mn-lt"/>
              </a:rPr>
              <a:t>Click here to add content that matches the title.</a:t>
            </a:r>
            <a:r>
              <a:rPr lang="zh-CN" altLang="en-US" sz="1000" dirty="0">
                <a:solidFill>
                  <a:schemeClr val="bg1">
                    <a:lumMod val="50000"/>
                  </a:schemeClr>
                </a:solidFill>
                <a:cs typeface="+mn-ea"/>
                <a:sym typeface="+mn-lt"/>
              </a:rPr>
              <a:t>。</a:t>
            </a:r>
            <a:endParaRPr lang="en-US" altLang="zh-CN" sz="1000" dirty="0">
              <a:solidFill>
                <a:schemeClr val="bg1">
                  <a:lumMod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par>
                                <p:cTn id="28" presetID="22" presetClass="entr" presetSubtype="1" fill="hold" grpId="0" nodeType="withEffect">
                                  <p:stCondLst>
                                    <p:cond delay="0"/>
                                  </p:stCondLst>
                                  <p:iterate type="lt">
                                    <p:tmPct val="10000"/>
                                  </p:iterate>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par>
                          <p:cTn id="31" fill="hold">
                            <p:stCondLst>
                              <p:cond delay="6650"/>
                            </p:stCondLst>
                            <p:childTnLst>
                              <p:par>
                                <p:cTn id="32" presetID="53" presetClass="entr" presetSubtype="16"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7150"/>
                            </p:stCondLst>
                            <p:childTnLst>
                              <p:par>
                                <p:cTn id="38" presetID="22" presetClass="entr" presetSubtype="1"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par>
                                <p:cTn id="41" presetID="22" presetClass="entr" presetSubtype="1" fill="hold" grpId="0" nodeType="withEffect">
                                  <p:stCondLst>
                                    <p:cond delay="0"/>
                                  </p:stCondLst>
                                  <p:iterate type="lt">
                                    <p:tmPct val="10000"/>
                                  </p:iterate>
                                  <p:childTnLst>
                                    <p:set>
                                      <p:cBhvr>
                                        <p:cTn id="42" dur="1" fill="hold">
                                          <p:stCondLst>
                                            <p:cond delay="0"/>
                                          </p:stCondLst>
                                        </p:cTn>
                                        <p:tgtEl>
                                          <p:spTgt spid="22"/>
                                        </p:tgtEl>
                                        <p:attrNameLst>
                                          <p:attrName>style.visibility</p:attrName>
                                        </p:attrNameLst>
                                      </p:cBhvr>
                                      <p:to>
                                        <p:strVal val="visible"/>
                                      </p:to>
                                    </p:set>
                                    <p:animEffect transition="in" filter="wipe(up)">
                                      <p:cBhvr>
                                        <p:cTn id="43" dur="500"/>
                                        <p:tgtEl>
                                          <p:spTgt spid="22"/>
                                        </p:tgtEl>
                                      </p:cBhvr>
                                    </p:animEffect>
                                  </p:childTnLst>
                                </p:cTn>
                              </p:par>
                            </p:childTnLst>
                          </p:cTn>
                        </p:par>
                        <p:par>
                          <p:cTn id="44" fill="hold">
                            <p:stCondLst>
                              <p:cond delay="11800"/>
                            </p:stCondLst>
                            <p:childTnLst>
                              <p:par>
                                <p:cTn id="45" presetID="53" presetClass="entr" presetSubtype="16"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par>
                          <p:cTn id="50" fill="hold">
                            <p:stCondLst>
                              <p:cond delay="12300"/>
                            </p:stCondLst>
                            <p:childTnLst>
                              <p:par>
                                <p:cTn id="51" presetID="22" presetClass="entr" presetSubtype="1"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par>
                                <p:cTn id="54" presetID="22" presetClass="entr" presetSubtype="1" fill="hold" grpId="0" nodeType="withEffect">
                                  <p:stCondLst>
                                    <p:cond delay="0"/>
                                  </p:stCondLst>
                                  <p:iterate type="lt">
                                    <p:tmPct val="10000"/>
                                  </p:iterate>
                                  <p:childTnLst>
                                    <p:set>
                                      <p:cBhvr>
                                        <p:cTn id="55" dur="1" fill="hold">
                                          <p:stCondLst>
                                            <p:cond delay="0"/>
                                          </p:stCondLst>
                                        </p:cTn>
                                        <p:tgtEl>
                                          <p:spTgt spid="24"/>
                                        </p:tgtEl>
                                        <p:attrNameLst>
                                          <p:attrName>style.visibility</p:attrName>
                                        </p:attrNameLst>
                                      </p:cBhvr>
                                      <p:to>
                                        <p:strVal val="visible"/>
                                      </p:to>
                                    </p:set>
                                    <p:animEffect transition="in" filter="wipe(up)">
                                      <p:cBhvr>
                                        <p:cTn id="56" dur="500"/>
                                        <p:tgtEl>
                                          <p:spTgt spid="24"/>
                                        </p:tgtEl>
                                      </p:cBhvr>
                                    </p:animEffect>
                                  </p:childTnLst>
                                </p:cTn>
                              </p:par>
                            </p:childTnLst>
                          </p:cTn>
                        </p:par>
                        <p:par>
                          <p:cTn id="57" fill="hold">
                            <p:stCondLst>
                              <p:cond delay="16950"/>
                            </p:stCondLst>
                            <p:childTnLst>
                              <p:par>
                                <p:cTn id="58" presetID="53" presetClass="entr" presetSubtype="16"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p:cTn id="60" dur="500" fill="hold"/>
                                        <p:tgtEl>
                                          <p:spTgt spid="16"/>
                                        </p:tgtEl>
                                        <p:attrNameLst>
                                          <p:attrName>ppt_w</p:attrName>
                                        </p:attrNameLst>
                                      </p:cBhvr>
                                      <p:tavLst>
                                        <p:tav tm="0">
                                          <p:val>
                                            <p:fltVal val="0"/>
                                          </p:val>
                                        </p:tav>
                                        <p:tav tm="100000">
                                          <p:val>
                                            <p:strVal val="#ppt_w"/>
                                          </p:val>
                                        </p:tav>
                                      </p:tavLst>
                                    </p:anim>
                                    <p:anim calcmode="lin" valueType="num">
                                      <p:cBhvr>
                                        <p:cTn id="61" dur="500" fill="hold"/>
                                        <p:tgtEl>
                                          <p:spTgt spid="16"/>
                                        </p:tgtEl>
                                        <p:attrNameLst>
                                          <p:attrName>ppt_h</p:attrName>
                                        </p:attrNameLst>
                                      </p:cBhvr>
                                      <p:tavLst>
                                        <p:tav tm="0">
                                          <p:val>
                                            <p:fltVal val="0"/>
                                          </p:val>
                                        </p:tav>
                                        <p:tav tm="100000">
                                          <p:val>
                                            <p:strVal val="#ppt_h"/>
                                          </p:val>
                                        </p:tav>
                                      </p:tavLst>
                                    </p:anim>
                                    <p:animEffect transition="in" filter="fade">
                                      <p:cBhvr>
                                        <p:cTn id="62" dur="500"/>
                                        <p:tgtEl>
                                          <p:spTgt spid="16"/>
                                        </p:tgtEl>
                                      </p:cBhvr>
                                    </p:animEffect>
                                  </p:childTnLst>
                                </p:cTn>
                              </p:par>
                            </p:childTnLst>
                          </p:cTn>
                        </p:par>
                        <p:par>
                          <p:cTn id="63" fill="hold">
                            <p:stCondLst>
                              <p:cond delay="17450"/>
                            </p:stCondLst>
                            <p:childTnLst>
                              <p:par>
                                <p:cTn id="64" presetID="22" presetClass="entr" presetSubtype="1"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par>
                                <p:cTn id="67" presetID="22" presetClass="entr" presetSubtype="1" fill="hold" grpId="0" nodeType="withEffect">
                                  <p:stCondLst>
                                    <p:cond delay="0"/>
                                  </p:stCondLst>
                                  <p:iterate type="lt">
                                    <p:tmPct val="10000"/>
                                  </p:iterate>
                                  <p:childTnLst>
                                    <p:set>
                                      <p:cBhvr>
                                        <p:cTn id="68" dur="1" fill="hold">
                                          <p:stCondLst>
                                            <p:cond delay="0"/>
                                          </p:stCondLst>
                                        </p:cTn>
                                        <p:tgtEl>
                                          <p:spTgt spid="26"/>
                                        </p:tgtEl>
                                        <p:attrNameLst>
                                          <p:attrName>style.visibility</p:attrName>
                                        </p:attrNameLst>
                                      </p:cBhvr>
                                      <p:to>
                                        <p:strVal val="visible"/>
                                      </p:to>
                                    </p:set>
                                    <p:animEffect transition="in" filter="wipe(up)">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9" grpId="0"/>
      <p:bldP spid="20" grpId="0"/>
      <p:bldP spid="21" grpId="0"/>
      <p:bldP spid="22" grpId="0"/>
      <p:bldP spid="23" grpId="0"/>
      <p:bldP spid="24"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189829" y="357751"/>
            <a:chExt cx="599329" cy="599329"/>
          </a:xfrm>
        </p:grpSpPr>
        <p:sp>
          <p:nvSpPr>
            <p:cNvPr id="5" name="椭圆 4"/>
            <p:cNvSpPr/>
            <p:nvPr/>
          </p:nvSpPr>
          <p:spPr>
            <a:xfrm>
              <a:off x="189829" y="357751"/>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306636" y="473946"/>
              <a:ext cx="365717" cy="366941"/>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grpSp>
        <p:nvGrpSpPr>
          <p:cNvPr id="14" name="组合 13"/>
          <p:cNvGrpSpPr/>
          <p:nvPr/>
        </p:nvGrpSpPr>
        <p:grpSpPr>
          <a:xfrm>
            <a:off x="1079500" y="1295400"/>
            <a:ext cx="2063750" cy="1295400"/>
            <a:chOff x="1079500" y="1295400"/>
            <a:chExt cx="2063750" cy="1295400"/>
          </a:xfrm>
        </p:grpSpPr>
        <p:sp>
          <p:nvSpPr>
            <p:cNvPr id="7" name="矩形 6"/>
            <p:cNvSpPr/>
            <p:nvPr/>
          </p:nvSpPr>
          <p:spPr>
            <a:xfrm>
              <a:off x="1079500" y="1295400"/>
              <a:ext cx="2063750" cy="1295400"/>
            </a:xfrm>
            <a:prstGeom prst="rect">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1209675" y="1428750"/>
              <a:ext cx="1819275" cy="1038225"/>
            </a:xfrm>
            <a:prstGeom prst="rect">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 name="组合 14"/>
          <p:cNvGrpSpPr/>
          <p:nvPr/>
        </p:nvGrpSpPr>
        <p:grpSpPr>
          <a:xfrm>
            <a:off x="5989126" y="1295400"/>
            <a:ext cx="2063750" cy="1295400"/>
            <a:chOff x="1079500" y="1295400"/>
            <a:chExt cx="2063750" cy="1295400"/>
          </a:xfrm>
        </p:grpSpPr>
        <p:sp>
          <p:nvSpPr>
            <p:cNvPr id="16" name="矩形 15"/>
            <p:cNvSpPr/>
            <p:nvPr/>
          </p:nvSpPr>
          <p:spPr>
            <a:xfrm>
              <a:off x="1079500" y="1295400"/>
              <a:ext cx="2063750" cy="1295400"/>
            </a:xfrm>
            <a:prstGeom prst="rect">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209675" y="1428750"/>
              <a:ext cx="1819275" cy="1038225"/>
            </a:xfrm>
            <a:prstGeom prst="rect">
              <a:avLst/>
            </a:prstGeom>
            <a:blipFill>
              <a:blip r:embed="rId4"/>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1079500" y="2933700"/>
            <a:ext cx="2063750" cy="1295400"/>
            <a:chOff x="1079500" y="1295400"/>
            <a:chExt cx="2063750" cy="1295400"/>
          </a:xfrm>
        </p:grpSpPr>
        <p:sp>
          <p:nvSpPr>
            <p:cNvPr id="20" name="矩形 19"/>
            <p:cNvSpPr/>
            <p:nvPr/>
          </p:nvSpPr>
          <p:spPr>
            <a:xfrm>
              <a:off x="1079500" y="1295400"/>
              <a:ext cx="2063750" cy="1295400"/>
            </a:xfrm>
            <a:prstGeom prst="rect">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209675" y="1428750"/>
              <a:ext cx="1819275" cy="1038225"/>
            </a:xfrm>
            <a:prstGeom prst="rect">
              <a:avLst/>
            </a:prstGeom>
            <a:blipFill>
              <a:blip r:embed="rId5"/>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5989126" y="2933700"/>
            <a:ext cx="2063750" cy="1295400"/>
            <a:chOff x="1079500" y="1295400"/>
            <a:chExt cx="2063750" cy="1295400"/>
          </a:xfrm>
        </p:grpSpPr>
        <p:sp>
          <p:nvSpPr>
            <p:cNvPr id="23" name="矩形 22"/>
            <p:cNvSpPr/>
            <p:nvPr/>
          </p:nvSpPr>
          <p:spPr>
            <a:xfrm>
              <a:off x="1079500" y="1295400"/>
              <a:ext cx="2063750" cy="1295400"/>
            </a:xfrm>
            <a:prstGeom prst="rect">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1209675" y="1428750"/>
              <a:ext cx="1819275" cy="1038225"/>
            </a:xfrm>
            <a:prstGeom prst="rect">
              <a:avLst/>
            </a:prstGeom>
            <a:blipFill>
              <a:blip r:embed="rId6"/>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p:cNvGrpSpPr/>
          <p:nvPr/>
        </p:nvGrpSpPr>
        <p:grpSpPr>
          <a:xfrm>
            <a:off x="3527425" y="2933700"/>
            <a:ext cx="2063750" cy="1295400"/>
            <a:chOff x="1079500" y="1295400"/>
            <a:chExt cx="2063750" cy="1295400"/>
          </a:xfrm>
        </p:grpSpPr>
        <p:sp>
          <p:nvSpPr>
            <p:cNvPr id="26" name="矩形 25"/>
            <p:cNvSpPr/>
            <p:nvPr/>
          </p:nvSpPr>
          <p:spPr>
            <a:xfrm>
              <a:off x="1079500" y="1295400"/>
              <a:ext cx="2063750" cy="1295400"/>
            </a:xfrm>
            <a:prstGeom prst="rect">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p:cNvSpPr/>
            <p:nvPr/>
          </p:nvSpPr>
          <p:spPr>
            <a:xfrm>
              <a:off x="1209675" y="1428750"/>
              <a:ext cx="1819275" cy="1038225"/>
            </a:xfrm>
            <a:prstGeom prst="rect">
              <a:avLst/>
            </a:prstGeom>
            <a:blipFill>
              <a:blip r:embed="rId7"/>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0" name="组合 29"/>
          <p:cNvGrpSpPr/>
          <p:nvPr/>
        </p:nvGrpSpPr>
        <p:grpSpPr>
          <a:xfrm>
            <a:off x="3527425" y="1295400"/>
            <a:ext cx="2063750" cy="1295400"/>
            <a:chOff x="3527425" y="1295400"/>
            <a:chExt cx="2063750" cy="1295400"/>
          </a:xfrm>
        </p:grpSpPr>
        <p:sp>
          <p:nvSpPr>
            <p:cNvPr id="8" name="矩形 7"/>
            <p:cNvSpPr/>
            <p:nvPr/>
          </p:nvSpPr>
          <p:spPr>
            <a:xfrm>
              <a:off x="3527425" y="1295400"/>
              <a:ext cx="2063750" cy="1295400"/>
            </a:xfrm>
            <a:prstGeom prst="rect">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3657600" y="1544717"/>
              <a:ext cx="1933575" cy="738664"/>
            </a:xfrm>
            <a:prstGeom prst="rect">
              <a:avLst/>
            </a:prstGeom>
            <a:noFill/>
          </p:spPr>
          <p:txBody>
            <a:bodyPr wrap="square" rtlCol="0">
              <a:spAutoFit/>
            </a:bodyPr>
            <a:lstStyle/>
            <a:p>
              <a:r>
                <a:rPr lang="en-US" altLang="zh-CN" sz="1400" dirty="0">
                  <a:solidFill>
                    <a:schemeClr val="bg1">
                      <a:lumMod val="50000"/>
                    </a:schemeClr>
                  </a:solidFill>
                  <a:cs typeface="+mn-ea"/>
                  <a:sym typeface="+mn-lt"/>
                </a:rPr>
                <a:t>Click here to add content that matches the title.</a:t>
              </a:r>
              <a:endParaRPr lang="zh-CN" altLang="en-US" sz="14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5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50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75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100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189829" y="357751"/>
            <a:chExt cx="599329" cy="599329"/>
          </a:xfrm>
        </p:grpSpPr>
        <p:sp>
          <p:nvSpPr>
            <p:cNvPr id="5" name="椭圆 4"/>
            <p:cNvSpPr/>
            <p:nvPr/>
          </p:nvSpPr>
          <p:spPr>
            <a:xfrm>
              <a:off x="189829" y="357751"/>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306636" y="473946"/>
              <a:ext cx="365717" cy="366941"/>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grpSp>
        <p:nvGrpSpPr>
          <p:cNvPr id="7" name="组合 6"/>
          <p:cNvGrpSpPr/>
          <p:nvPr/>
        </p:nvGrpSpPr>
        <p:grpSpPr>
          <a:xfrm>
            <a:off x="4442648" y="1230086"/>
            <a:ext cx="2414470" cy="2173393"/>
            <a:chOff x="3231696" y="3428054"/>
            <a:chExt cx="2689992" cy="2421404"/>
          </a:xfrm>
        </p:grpSpPr>
        <p:sp>
          <p:nvSpPr>
            <p:cNvPr id="8" name="Freeform 5"/>
            <p:cNvSpPr/>
            <p:nvPr/>
          </p:nvSpPr>
          <p:spPr bwMode="auto">
            <a:xfrm>
              <a:off x="3231696" y="3428054"/>
              <a:ext cx="2689992" cy="242140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solidFill>
              <a:srgbClr val="F17445"/>
            </a:soli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nvGrpSpPr>
            <p:cNvPr id="9" name="组合 8"/>
            <p:cNvGrpSpPr/>
            <p:nvPr/>
          </p:nvGrpSpPr>
          <p:grpSpPr>
            <a:xfrm>
              <a:off x="3321948" y="3509296"/>
              <a:ext cx="2509488" cy="2258921"/>
              <a:chOff x="3321948" y="3509296"/>
              <a:chExt cx="2509488" cy="2258921"/>
            </a:xfrm>
          </p:grpSpPr>
          <p:sp>
            <p:nvSpPr>
              <p:cNvPr id="10" name="Freeform 5"/>
              <p:cNvSpPr/>
              <p:nvPr/>
            </p:nvSpPr>
            <p:spPr bwMode="auto">
              <a:xfrm>
                <a:off x="3321948" y="3509296"/>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100000">
                    <a:schemeClr val="bg1">
                      <a:lumMod val="89000"/>
                    </a:schemeClr>
                  </a:gs>
                  <a:gs pos="27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sp>
            <p:nvSpPr>
              <p:cNvPr id="11" name="Freeform 5"/>
              <p:cNvSpPr/>
              <p:nvPr/>
            </p:nvSpPr>
            <p:spPr bwMode="auto">
              <a:xfrm>
                <a:off x="3352556" y="3536848"/>
                <a:ext cx="2448272" cy="2203817"/>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9000"/>
                    </a:schemeClr>
                  </a:gs>
                  <a:gs pos="78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grpSp>
      <p:grpSp>
        <p:nvGrpSpPr>
          <p:cNvPr id="12" name="组合 11"/>
          <p:cNvGrpSpPr/>
          <p:nvPr/>
        </p:nvGrpSpPr>
        <p:grpSpPr>
          <a:xfrm>
            <a:off x="1079500" y="1626390"/>
            <a:ext cx="1894322" cy="1705180"/>
            <a:chOff x="3231696" y="3428054"/>
            <a:chExt cx="2689992" cy="2421405"/>
          </a:xfrm>
        </p:grpSpPr>
        <p:sp>
          <p:nvSpPr>
            <p:cNvPr id="13" name="Freeform 5"/>
            <p:cNvSpPr/>
            <p:nvPr/>
          </p:nvSpPr>
          <p:spPr bwMode="auto">
            <a:xfrm>
              <a:off x="3231696" y="3428054"/>
              <a:ext cx="2689992" cy="2421405"/>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solidFill>
              <a:srgbClr val="E94744"/>
            </a:soli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nvGrpSpPr>
            <p:cNvPr id="14" name="组合 13"/>
            <p:cNvGrpSpPr/>
            <p:nvPr/>
          </p:nvGrpSpPr>
          <p:grpSpPr>
            <a:xfrm>
              <a:off x="3321947" y="3509297"/>
              <a:ext cx="2509488" cy="2258922"/>
              <a:chOff x="3321948" y="3509296"/>
              <a:chExt cx="2509488" cy="2258921"/>
            </a:xfrm>
          </p:grpSpPr>
          <p:sp>
            <p:nvSpPr>
              <p:cNvPr id="15" name="Freeform 5"/>
              <p:cNvSpPr/>
              <p:nvPr/>
            </p:nvSpPr>
            <p:spPr bwMode="auto">
              <a:xfrm>
                <a:off x="3321948" y="3509296"/>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100000">
                    <a:schemeClr val="bg1">
                      <a:lumMod val="89000"/>
                    </a:schemeClr>
                  </a:gs>
                  <a:gs pos="27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sp>
            <p:nvSpPr>
              <p:cNvPr id="16" name="Freeform 5"/>
              <p:cNvSpPr/>
              <p:nvPr/>
            </p:nvSpPr>
            <p:spPr bwMode="auto">
              <a:xfrm>
                <a:off x="3352556" y="3536846"/>
                <a:ext cx="2448272" cy="2203817"/>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9000"/>
                    </a:schemeClr>
                  </a:gs>
                  <a:gs pos="78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grpSp>
      <p:grpSp>
        <p:nvGrpSpPr>
          <p:cNvPr id="17" name="组合 16"/>
          <p:cNvGrpSpPr/>
          <p:nvPr/>
        </p:nvGrpSpPr>
        <p:grpSpPr>
          <a:xfrm>
            <a:off x="2620935" y="2543491"/>
            <a:ext cx="2154581" cy="1939452"/>
            <a:chOff x="3231696" y="3428054"/>
            <a:chExt cx="2689992" cy="2421404"/>
          </a:xfrm>
        </p:grpSpPr>
        <p:sp>
          <p:nvSpPr>
            <p:cNvPr id="18" name="Freeform 5"/>
            <p:cNvSpPr/>
            <p:nvPr/>
          </p:nvSpPr>
          <p:spPr bwMode="auto">
            <a:xfrm>
              <a:off x="3231696" y="3428054"/>
              <a:ext cx="2689992" cy="242140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solidFill>
              <a:srgbClr val="009999"/>
            </a:soli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nvGrpSpPr>
            <p:cNvPr id="19" name="组合 18"/>
            <p:cNvGrpSpPr/>
            <p:nvPr/>
          </p:nvGrpSpPr>
          <p:grpSpPr>
            <a:xfrm>
              <a:off x="3321948" y="3509296"/>
              <a:ext cx="2509488" cy="2258921"/>
              <a:chOff x="3321948" y="3509296"/>
              <a:chExt cx="2509488" cy="2258921"/>
            </a:xfrm>
          </p:grpSpPr>
          <p:sp>
            <p:nvSpPr>
              <p:cNvPr id="20" name="Freeform 5"/>
              <p:cNvSpPr/>
              <p:nvPr/>
            </p:nvSpPr>
            <p:spPr bwMode="auto">
              <a:xfrm>
                <a:off x="3321948" y="3509296"/>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100000">
                    <a:schemeClr val="bg1">
                      <a:lumMod val="89000"/>
                    </a:schemeClr>
                  </a:gs>
                  <a:gs pos="27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sp>
            <p:nvSpPr>
              <p:cNvPr id="21" name="Freeform 5"/>
              <p:cNvSpPr/>
              <p:nvPr/>
            </p:nvSpPr>
            <p:spPr bwMode="auto">
              <a:xfrm>
                <a:off x="3352556" y="3536848"/>
                <a:ext cx="2448272" cy="2203817"/>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9000"/>
                    </a:schemeClr>
                  </a:gs>
                  <a:gs pos="78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grpSp>
      <p:grpSp>
        <p:nvGrpSpPr>
          <p:cNvPr id="22" name="组合 21"/>
          <p:cNvGrpSpPr/>
          <p:nvPr/>
        </p:nvGrpSpPr>
        <p:grpSpPr>
          <a:xfrm>
            <a:off x="3199523" y="1683603"/>
            <a:ext cx="778688" cy="700938"/>
            <a:chOff x="7568104" y="1986367"/>
            <a:chExt cx="2509488" cy="2258921"/>
          </a:xfrm>
        </p:grpSpPr>
        <p:sp>
          <p:nvSpPr>
            <p:cNvPr id="23"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sp>
          <p:nvSpPr>
            <p:cNvPr id="24"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sp>
        <p:nvSpPr>
          <p:cNvPr id="25" name="Freeform 13"/>
          <p:cNvSpPr>
            <a:spLocks noEditPoints="1"/>
          </p:cNvSpPr>
          <p:nvPr/>
        </p:nvSpPr>
        <p:spPr bwMode="auto">
          <a:xfrm>
            <a:off x="3432584" y="2622495"/>
            <a:ext cx="588194" cy="632903"/>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rgbClr val="009999"/>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sp>
        <p:nvSpPr>
          <p:cNvPr id="26" name="TextBox 83"/>
          <p:cNvSpPr txBox="1"/>
          <p:nvPr/>
        </p:nvSpPr>
        <p:spPr>
          <a:xfrm>
            <a:off x="2933388" y="3339706"/>
            <a:ext cx="1549695" cy="646331"/>
          </a:xfrm>
          <a:prstGeom prst="rect">
            <a:avLst/>
          </a:prstGeom>
          <a:noFill/>
        </p:spPr>
        <p:txBody>
          <a:bodyPr wrap="square" rtlCol="0">
            <a:spAutoFit/>
          </a:bodyPr>
          <a:lstStyle/>
          <a:p>
            <a:pPr algn="ctr"/>
            <a:r>
              <a:rPr lang="zh-CN" altLang="en-US" sz="1050" dirty="0">
                <a:solidFill>
                  <a:schemeClr val="bg1">
                    <a:lumMod val="50000"/>
                  </a:schemeClr>
                </a:solidFill>
                <a:cs typeface="+mn-ea"/>
                <a:sym typeface="+mn-lt"/>
              </a:rPr>
              <a:t> </a:t>
            </a:r>
            <a:r>
              <a:rPr lang="en-US" altLang="zh-CN" sz="1200" dirty="0">
                <a:solidFill>
                  <a:schemeClr val="bg1">
                    <a:lumMod val="50000"/>
                  </a:schemeClr>
                </a:solidFill>
                <a:cs typeface="+mn-ea"/>
                <a:sym typeface="+mn-lt"/>
              </a:rPr>
              <a:t>Click here to add content that matches the title.</a:t>
            </a:r>
            <a:endParaRPr lang="zh-CN" altLang="en-US" sz="1200" dirty="0">
              <a:solidFill>
                <a:srgbClr val="8C99A8"/>
              </a:solidFill>
              <a:cs typeface="+mn-ea"/>
              <a:sym typeface="+mn-lt"/>
            </a:endParaRPr>
          </a:p>
        </p:txBody>
      </p:sp>
      <p:sp>
        <p:nvSpPr>
          <p:cNvPr id="27" name="TextBox 85"/>
          <p:cNvSpPr txBox="1"/>
          <p:nvPr/>
        </p:nvSpPr>
        <p:spPr>
          <a:xfrm>
            <a:off x="4861639" y="2185687"/>
            <a:ext cx="1549695" cy="646331"/>
          </a:xfrm>
          <a:prstGeom prst="rect">
            <a:avLst/>
          </a:prstGeom>
          <a:noFill/>
        </p:spPr>
        <p:txBody>
          <a:bodyPr wrap="square" rtlCol="0">
            <a:spAutoFit/>
          </a:bodyPr>
          <a:lstStyle/>
          <a:p>
            <a:pPr algn="ctr"/>
            <a:r>
              <a:rPr lang="zh-CN" altLang="en-US" sz="1050" dirty="0">
                <a:solidFill>
                  <a:schemeClr val="bg1">
                    <a:lumMod val="50000"/>
                  </a:schemeClr>
                </a:solidFill>
                <a:cs typeface="+mn-ea"/>
                <a:sym typeface="+mn-lt"/>
              </a:rPr>
              <a:t> </a:t>
            </a:r>
            <a:r>
              <a:rPr lang="en-US" altLang="zh-CN" sz="1200" dirty="0">
                <a:solidFill>
                  <a:schemeClr val="bg1">
                    <a:lumMod val="50000"/>
                  </a:schemeClr>
                </a:solidFill>
                <a:cs typeface="+mn-ea"/>
                <a:sym typeface="+mn-lt"/>
              </a:rPr>
              <a:t>Click here to add content that matches the title.</a:t>
            </a:r>
            <a:endParaRPr lang="zh-CN" altLang="en-US" sz="1200" dirty="0">
              <a:solidFill>
                <a:srgbClr val="8C99A8"/>
              </a:solidFill>
              <a:cs typeface="+mn-ea"/>
              <a:sym typeface="+mn-lt"/>
            </a:endParaRPr>
          </a:p>
        </p:txBody>
      </p:sp>
      <p:sp>
        <p:nvSpPr>
          <p:cNvPr id="28" name="KSO_Shape"/>
          <p:cNvSpPr/>
          <p:nvPr/>
        </p:nvSpPr>
        <p:spPr bwMode="auto">
          <a:xfrm>
            <a:off x="5299073" y="1410501"/>
            <a:ext cx="757335" cy="586934"/>
          </a:xfrm>
          <a:custGeom>
            <a:avLst/>
            <a:gdLst>
              <a:gd name="T0" fmla="*/ 2017136 w 3240087"/>
              <a:gd name="T1" fmla="*/ 1939157 h 2513013"/>
              <a:gd name="T2" fmla="*/ 792729 w 3240087"/>
              <a:gd name="T3" fmla="*/ 1060450 h 2513013"/>
              <a:gd name="T4" fmla="*/ 1301750 w 3240087"/>
              <a:gd name="T5" fmla="*/ 2513013 h 2513013"/>
              <a:gd name="T6" fmla="*/ 1554331 w 3240087"/>
              <a:gd name="T7" fmla="*/ 753428 h 2513013"/>
              <a:gd name="T8" fmla="*/ 1460048 w 3240087"/>
              <a:gd name="T9" fmla="*/ 768668 h 2513013"/>
              <a:gd name="T10" fmla="*/ 1385130 w 3240087"/>
              <a:gd name="T11" fmla="*/ 795338 h 2513013"/>
              <a:gd name="T12" fmla="*/ 1329893 w 3240087"/>
              <a:gd name="T13" fmla="*/ 833438 h 2513013"/>
              <a:gd name="T14" fmla="*/ 1294022 w 3240087"/>
              <a:gd name="T15" fmla="*/ 883285 h 2513013"/>
              <a:gd name="T16" fmla="*/ 1277514 w 3240087"/>
              <a:gd name="T17" fmla="*/ 944880 h 2513013"/>
              <a:gd name="T18" fmla="*/ 1278784 w 3240087"/>
              <a:gd name="T19" fmla="*/ 999173 h 2513013"/>
              <a:gd name="T20" fmla="*/ 1289577 w 3240087"/>
              <a:gd name="T21" fmla="*/ 1043940 h 2513013"/>
              <a:gd name="T22" fmla="*/ 1309259 w 3240087"/>
              <a:gd name="T23" fmla="*/ 1084263 h 2513013"/>
              <a:gd name="T24" fmla="*/ 1365448 w 3240087"/>
              <a:gd name="T25" fmla="*/ 1148715 h 2513013"/>
              <a:gd name="T26" fmla="*/ 1452112 w 3240087"/>
              <a:gd name="T27" fmla="*/ 1200786 h 2513013"/>
              <a:gd name="T28" fmla="*/ 1598774 w 3240087"/>
              <a:gd name="T29" fmla="*/ 1275081 h 2513013"/>
              <a:gd name="T30" fmla="*/ 1631472 w 3240087"/>
              <a:gd name="T31" fmla="*/ 1300163 h 2513013"/>
              <a:gd name="T32" fmla="*/ 1648614 w 3240087"/>
              <a:gd name="T33" fmla="*/ 1327786 h 2513013"/>
              <a:gd name="T34" fmla="*/ 1658455 w 3240087"/>
              <a:gd name="T35" fmla="*/ 1403668 h 2513013"/>
              <a:gd name="T36" fmla="*/ 1653376 w 3240087"/>
              <a:gd name="T37" fmla="*/ 1450658 h 2513013"/>
              <a:gd name="T38" fmla="*/ 1632741 w 3240087"/>
              <a:gd name="T39" fmla="*/ 1471931 h 2513013"/>
              <a:gd name="T40" fmla="*/ 1595917 w 3240087"/>
              <a:gd name="T41" fmla="*/ 1477328 h 2513013"/>
              <a:gd name="T42" fmla="*/ 1572426 w 3240087"/>
              <a:gd name="T43" fmla="*/ 1469708 h 2513013"/>
              <a:gd name="T44" fmla="*/ 1562902 w 3240087"/>
              <a:gd name="T45" fmla="*/ 1457008 h 2513013"/>
              <a:gd name="T46" fmla="*/ 1555601 w 3240087"/>
              <a:gd name="T47" fmla="*/ 1406208 h 2513013"/>
              <a:gd name="T48" fmla="*/ 1280689 w 3240087"/>
              <a:gd name="T49" fmla="*/ 1341121 h 2513013"/>
              <a:gd name="T50" fmla="*/ 1292117 w 3240087"/>
              <a:gd name="T51" fmla="*/ 1434783 h 2513013"/>
              <a:gd name="T52" fmla="*/ 1312751 w 3240087"/>
              <a:gd name="T53" fmla="*/ 1484313 h 2513013"/>
              <a:gd name="T54" fmla="*/ 1334655 w 3240087"/>
              <a:gd name="T55" fmla="*/ 1514158 h 2513013"/>
              <a:gd name="T56" fmla="*/ 1362591 w 3240087"/>
              <a:gd name="T57" fmla="*/ 1538288 h 2513013"/>
              <a:gd name="T58" fmla="*/ 1427986 w 3240087"/>
              <a:gd name="T59" fmla="*/ 1573848 h 2513013"/>
              <a:gd name="T60" fmla="*/ 1500999 w 3240087"/>
              <a:gd name="T61" fmla="*/ 1596073 h 2513013"/>
              <a:gd name="T62" fmla="*/ 1680359 w 3240087"/>
              <a:gd name="T63" fmla="*/ 1684973 h 2513013"/>
              <a:gd name="T64" fmla="*/ 1761626 w 3240087"/>
              <a:gd name="T65" fmla="*/ 1591628 h 2513013"/>
              <a:gd name="T66" fmla="*/ 1840672 w 3240087"/>
              <a:gd name="T67" fmla="*/ 1562101 h 2513013"/>
              <a:gd name="T68" fmla="*/ 1900035 w 3240087"/>
              <a:gd name="T69" fmla="*/ 1518286 h 2513013"/>
              <a:gd name="T70" fmla="*/ 1939716 w 3240087"/>
              <a:gd name="T71" fmla="*/ 1461136 h 2513013"/>
              <a:gd name="T72" fmla="*/ 1959398 w 3240087"/>
              <a:gd name="T73" fmla="*/ 1390333 h 2513013"/>
              <a:gd name="T74" fmla="*/ 1960350 w 3240087"/>
              <a:gd name="T75" fmla="*/ 1316038 h 2513013"/>
              <a:gd name="T76" fmla="*/ 1951779 w 3240087"/>
              <a:gd name="T77" fmla="*/ 1271271 h 2513013"/>
              <a:gd name="T78" fmla="*/ 1935907 w 3240087"/>
              <a:gd name="T79" fmla="*/ 1232536 h 2513013"/>
              <a:gd name="T80" fmla="*/ 1890194 w 3240087"/>
              <a:gd name="T81" fmla="*/ 1173798 h 2513013"/>
              <a:gd name="T82" fmla="*/ 1817180 w 3240087"/>
              <a:gd name="T83" fmla="*/ 1128078 h 2513013"/>
              <a:gd name="T84" fmla="*/ 1674327 w 3240087"/>
              <a:gd name="T85" fmla="*/ 1059180 h 2513013"/>
              <a:gd name="T86" fmla="*/ 1581949 w 3240087"/>
              <a:gd name="T87" fmla="*/ 1008380 h 2513013"/>
              <a:gd name="T88" fmla="*/ 1566394 w 3240087"/>
              <a:gd name="T89" fmla="*/ 989013 h 2513013"/>
              <a:gd name="T90" fmla="*/ 1557823 w 3240087"/>
              <a:gd name="T91" fmla="*/ 962025 h 2513013"/>
              <a:gd name="T92" fmla="*/ 1557823 w 3240087"/>
              <a:gd name="T93" fmla="*/ 918528 h 2513013"/>
              <a:gd name="T94" fmla="*/ 1572108 w 3240087"/>
              <a:gd name="T95" fmla="*/ 890905 h 2513013"/>
              <a:gd name="T96" fmla="*/ 1600361 w 3240087"/>
              <a:gd name="T97" fmla="*/ 879793 h 2513013"/>
              <a:gd name="T98" fmla="*/ 1636551 w 3240087"/>
              <a:gd name="T99" fmla="*/ 886143 h 2513013"/>
              <a:gd name="T100" fmla="*/ 1649249 w 3240087"/>
              <a:gd name="T101" fmla="*/ 901700 h 2513013"/>
              <a:gd name="T102" fmla="*/ 1656233 w 3240087"/>
              <a:gd name="T103" fmla="*/ 956310 h 2513013"/>
              <a:gd name="T104" fmla="*/ 1932732 w 3240087"/>
              <a:gd name="T105" fmla="*/ 964883 h 2513013"/>
              <a:gd name="T106" fmla="*/ 1923844 w 3240087"/>
              <a:gd name="T107" fmla="*/ 900748 h 2513013"/>
              <a:gd name="T108" fmla="*/ 1897495 w 3240087"/>
              <a:gd name="T109" fmla="*/ 847725 h 2513013"/>
              <a:gd name="T110" fmla="*/ 1853370 w 3240087"/>
              <a:gd name="T111" fmla="*/ 806450 h 2513013"/>
              <a:gd name="T112" fmla="*/ 1790832 w 3240087"/>
              <a:gd name="T113" fmla="*/ 775970 h 2513013"/>
              <a:gd name="T114" fmla="*/ 1710834 w 3240087"/>
              <a:gd name="T115" fmla="*/ 757238 h 2513013"/>
              <a:gd name="T116" fmla="*/ 2640012 w 3240087"/>
              <a:gd name="T117" fmla="*/ 871220 h 2513013"/>
              <a:gd name="T118" fmla="*/ 1619408 w 3240087"/>
              <a:gd name="T119" fmla="*/ 0 h 251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40087" h="2513013">
                <a:moveTo>
                  <a:pt x="2446710" y="1060450"/>
                </a:moveTo>
                <a:lnTo>
                  <a:pt x="3240087" y="1736769"/>
                </a:lnTo>
                <a:lnTo>
                  <a:pt x="2830848" y="1736769"/>
                </a:lnTo>
                <a:lnTo>
                  <a:pt x="2956352" y="2513013"/>
                </a:lnTo>
                <a:lnTo>
                  <a:pt x="1936750" y="2513013"/>
                </a:lnTo>
                <a:lnTo>
                  <a:pt x="2017136" y="1939157"/>
                </a:lnTo>
                <a:lnTo>
                  <a:pt x="2275453" y="1939157"/>
                </a:lnTo>
                <a:lnTo>
                  <a:pt x="2351708" y="1939157"/>
                </a:lnTo>
                <a:lnTo>
                  <a:pt x="2338681" y="1859852"/>
                </a:lnTo>
                <a:lnTo>
                  <a:pt x="2238278" y="1237778"/>
                </a:lnTo>
                <a:lnTo>
                  <a:pt x="2446710" y="1060450"/>
                </a:lnTo>
                <a:close/>
                <a:moveTo>
                  <a:pt x="792729" y="1060450"/>
                </a:moveTo>
                <a:lnTo>
                  <a:pt x="988531" y="1227309"/>
                </a:lnTo>
                <a:lnTo>
                  <a:pt x="899991" y="1861120"/>
                </a:lnTo>
                <a:lnTo>
                  <a:pt x="889201" y="1939157"/>
                </a:lnTo>
                <a:lnTo>
                  <a:pt x="963460" y="1939157"/>
                </a:lnTo>
                <a:lnTo>
                  <a:pt x="1209085" y="1939157"/>
                </a:lnTo>
                <a:lnTo>
                  <a:pt x="1301750" y="2513013"/>
                </a:lnTo>
                <a:lnTo>
                  <a:pt x="283389" y="2513013"/>
                </a:lnTo>
                <a:lnTo>
                  <a:pt x="391604" y="1736769"/>
                </a:lnTo>
                <a:lnTo>
                  <a:pt x="0" y="1736769"/>
                </a:lnTo>
                <a:lnTo>
                  <a:pt x="792729" y="1060450"/>
                </a:lnTo>
                <a:close/>
                <a:moveTo>
                  <a:pt x="1554331" y="686118"/>
                </a:moveTo>
                <a:lnTo>
                  <a:pt x="1554331" y="753428"/>
                </a:lnTo>
                <a:lnTo>
                  <a:pt x="1537189" y="755015"/>
                </a:lnTo>
                <a:lnTo>
                  <a:pt x="1520681" y="757238"/>
                </a:lnTo>
                <a:lnTo>
                  <a:pt x="1504491" y="759778"/>
                </a:lnTo>
                <a:lnTo>
                  <a:pt x="1489254" y="762318"/>
                </a:lnTo>
                <a:lnTo>
                  <a:pt x="1474334" y="765175"/>
                </a:lnTo>
                <a:lnTo>
                  <a:pt x="1460048" y="768668"/>
                </a:lnTo>
                <a:lnTo>
                  <a:pt x="1446080" y="772160"/>
                </a:lnTo>
                <a:lnTo>
                  <a:pt x="1432747" y="776288"/>
                </a:lnTo>
                <a:lnTo>
                  <a:pt x="1420049" y="780415"/>
                </a:lnTo>
                <a:lnTo>
                  <a:pt x="1407986" y="785178"/>
                </a:lnTo>
                <a:lnTo>
                  <a:pt x="1396241" y="789940"/>
                </a:lnTo>
                <a:lnTo>
                  <a:pt x="1385130" y="795338"/>
                </a:lnTo>
                <a:lnTo>
                  <a:pt x="1374654" y="800735"/>
                </a:lnTo>
                <a:lnTo>
                  <a:pt x="1364496" y="806768"/>
                </a:lnTo>
                <a:lnTo>
                  <a:pt x="1354972" y="813118"/>
                </a:lnTo>
                <a:lnTo>
                  <a:pt x="1345766" y="819468"/>
                </a:lnTo>
                <a:lnTo>
                  <a:pt x="1337512" y="826453"/>
                </a:lnTo>
                <a:lnTo>
                  <a:pt x="1329893" y="833438"/>
                </a:lnTo>
                <a:lnTo>
                  <a:pt x="1322592" y="841375"/>
                </a:lnTo>
                <a:lnTo>
                  <a:pt x="1315608" y="848995"/>
                </a:lnTo>
                <a:lnTo>
                  <a:pt x="1309259" y="857250"/>
                </a:lnTo>
                <a:lnTo>
                  <a:pt x="1303863" y="865505"/>
                </a:lnTo>
                <a:lnTo>
                  <a:pt x="1298466" y="874395"/>
                </a:lnTo>
                <a:lnTo>
                  <a:pt x="1294022" y="883285"/>
                </a:lnTo>
                <a:lnTo>
                  <a:pt x="1289895" y="892810"/>
                </a:lnTo>
                <a:lnTo>
                  <a:pt x="1286403" y="902653"/>
                </a:lnTo>
                <a:lnTo>
                  <a:pt x="1283546" y="912813"/>
                </a:lnTo>
                <a:lnTo>
                  <a:pt x="1281006" y="922973"/>
                </a:lnTo>
                <a:lnTo>
                  <a:pt x="1279101" y="933768"/>
                </a:lnTo>
                <a:lnTo>
                  <a:pt x="1277514" y="944880"/>
                </a:lnTo>
                <a:lnTo>
                  <a:pt x="1276879" y="955993"/>
                </a:lnTo>
                <a:lnTo>
                  <a:pt x="1276562" y="967423"/>
                </a:lnTo>
                <a:lnTo>
                  <a:pt x="1276562" y="975678"/>
                </a:lnTo>
                <a:lnTo>
                  <a:pt x="1277197" y="983615"/>
                </a:lnTo>
                <a:lnTo>
                  <a:pt x="1277514" y="991553"/>
                </a:lnTo>
                <a:lnTo>
                  <a:pt x="1278784" y="999173"/>
                </a:lnTo>
                <a:lnTo>
                  <a:pt x="1279736" y="1006793"/>
                </a:lnTo>
                <a:lnTo>
                  <a:pt x="1281006" y="1014413"/>
                </a:lnTo>
                <a:lnTo>
                  <a:pt x="1282911" y="1021715"/>
                </a:lnTo>
                <a:lnTo>
                  <a:pt x="1284815" y="1029335"/>
                </a:lnTo>
                <a:lnTo>
                  <a:pt x="1287038" y="1036638"/>
                </a:lnTo>
                <a:lnTo>
                  <a:pt x="1289577" y="1043940"/>
                </a:lnTo>
                <a:lnTo>
                  <a:pt x="1292117" y="1050925"/>
                </a:lnTo>
                <a:lnTo>
                  <a:pt x="1294974" y="1057910"/>
                </a:lnTo>
                <a:lnTo>
                  <a:pt x="1298148" y="1064260"/>
                </a:lnTo>
                <a:lnTo>
                  <a:pt x="1301640" y="1070928"/>
                </a:lnTo>
                <a:lnTo>
                  <a:pt x="1305450" y="1077595"/>
                </a:lnTo>
                <a:lnTo>
                  <a:pt x="1309259" y="1084263"/>
                </a:lnTo>
                <a:lnTo>
                  <a:pt x="1317830" y="1096963"/>
                </a:lnTo>
                <a:lnTo>
                  <a:pt x="1326719" y="1108710"/>
                </a:lnTo>
                <a:lnTo>
                  <a:pt x="1335925" y="1119823"/>
                </a:lnTo>
                <a:lnTo>
                  <a:pt x="1345131" y="1129983"/>
                </a:lnTo>
                <a:lnTo>
                  <a:pt x="1355290" y="1139825"/>
                </a:lnTo>
                <a:lnTo>
                  <a:pt x="1365448" y="1148715"/>
                </a:lnTo>
                <a:lnTo>
                  <a:pt x="1376241" y="1156653"/>
                </a:lnTo>
                <a:lnTo>
                  <a:pt x="1387352" y="1164273"/>
                </a:lnTo>
                <a:lnTo>
                  <a:pt x="1400050" y="1171893"/>
                </a:lnTo>
                <a:lnTo>
                  <a:pt x="1414970" y="1180466"/>
                </a:lnTo>
                <a:lnTo>
                  <a:pt x="1432430" y="1189991"/>
                </a:lnTo>
                <a:lnTo>
                  <a:pt x="1452112" y="1200786"/>
                </a:lnTo>
                <a:lnTo>
                  <a:pt x="1474968" y="1212216"/>
                </a:lnTo>
                <a:lnTo>
                  <a:pt x="1500047" y="1224916"/>
                </a:lnTo>
                <a:lnTo>
                  <a:pt x="1557506" y="1253173"/>
                </a:lnTo>
                <a:lnTo>
                  <a:pt x="1575283" y="1262063"/>
                </a:lnTo>
                <a:lnTo>
                  <a:pt x="1591473" y="1270953"/>
                </a:lnTo>
                <a:lnTo>
                  <a:pt x="1598774" y="1275081"/>
                </a:lnTo>
                <a:lnTo>
                  <a:pt x="1605441" y="1279208"/>
                </a:lnTo>
                <a:lnTo>
                  <a:pt x="1611472" y="1283336"/>
                </a:lnTo>
                <a:lnTo>
                  <a:pt x="1617186" y="1287463"/>
                </a:lnTo>
                <a:lnTo>
                  <a:pt x="1622265" y="1291591"/>
                </a:lnTo>
                <a:lnTo>
                  <a:pt x="1627345" y="1296036"/>
                </a:lnTo>
                <a:lnTo>
                  <a:pt x="1631472" y="1300163"/>
                </a:lnTo>
                <a:lnTo>
                  <a:pt x="1635281" y="1303973"/>
                </a:lnTo>
                <a:lnTo>
                  <a:pt x="1638773" y="1307783"/>
                </a:lnTo>
                <a:lnTo>
                  <a:pt x="1641630" y="1311911"/>
                </a:lnTo>
                <a:lnTo>
                  <a:pt x="1643535" y="1315721"/>
                </a:lnTo>
                <a:lnTo>
                  <a:pt x="1645757" y="1319531"/>
                </a:lnTo>
                <a:lnTo>
                  <a:pt x="1648614" y="1327786"/>
                </a:lnTo>
                <a:lnTo>
                  <a:pt x="1651471" y="1337311"/>
                </a:lnTo>
                <a:lnTo>
                  <a:pt x="1653376" y="1348106"/>
                </a:lnTo>
                <a:lnTo>
                  <a:pt x="1655280" y="1360171"/>
                </a:lnTo>
                <a:lnTo>
                  <a:pt x="1656868" y="1373188"/>
                </a:lnTo>
                <a:lnTo>
                  <a:pt x="1657502" y="1388111"/>
                </a:lnTo>
                <a:lnTo>
                  <a:pt x="1658455" y="1403668"/>
                </a:lnTo>
                <a:lnTo>
                  <a:pt x="1658772" y="1420813"/>
                </a:lnTo>
                <a:lnTo>
                  <a:pt x="1658455" y="1427798"/>
                </a:lnTo>
                <a:lnTo>
                  <a:pt x="1657502" y="1434148"/>
                </a:lnTo>
                <a:lnTo>
                  <a:pt x="1656550" y="1439863"/>
                </a:lnTo>
                <a:lnTo>
                  <a:pt x="1655280" y="1445578"/>
                </a:lnTo>
                <a:lnTo>
                  <a:pt x="1653376" y="1450658"/>
                </a:lnTo>
                <a:lnTo>
                  <a:pt x="1650836" y="1455421"/>
                </a:lnTo>
                <a:lnTo>
                  <a:pt x="1648296" y="1459548"/>
                </a:lnTo>
                <a:lnTo>
                  <a:pt x="1645122" y="1463358"/>
                </a:lnTo>
                <a:lnTo>
                  <a:pt x="1641630" y="1466851"/>
                </a:lnTo>
                <a:lnTo>
                  <a:pt x="1637503" y="1469708"/>
                </a:lnTo>
                <a:lnTo>
                  <a:pt x="1632741" y="1471931"/>
                </a:lnTo>
                <a:lnTo>
                  <a:pt x="1627980" y="1474153"/>
                </a:lnTo>
                <a:lnTo>
                  <a:pt x="1622265" y="1475423"/>
                </a:lnTo>
                <a:lnTo>
                  <a:pt x="1616869" y="1477011"/>
                </a:lnTo>
                <a:lnTo>
                  <a:pt x="1610520" y="1477646"/>
                </a:lnTo>
                <a:lnTo>
                  <a:pt x="1603536" y="1477646"/>
                </a:lnTo>
                <a:lnTo>
                  <a:pt x="1595917" y="1477328"/>
                </a:lnTo>
                <a:lnTo>
                  <a:pt x="1588933" y="1476693"/>
                </a:lnTo>
                <a:lnTo>
                  <a:pt x="1582584" y="1474788"/>
                </a:lnTo>
                <a:lnTo>
                  <a:pt x="1579727" y="1473836"/>
                </a:lnTo>
                <a:lnTo>
                  <a:pt x="1577188" y="1472566"/>
                </a:lnTo>
                <a:lnTo>
                  <a:pt x="1574648" y="1471296"/>
                </a:lnTo>
                <a:lnTo>
                  <a:pt x="1572426" y="1469708"/>
                </a:lnTo>
                <a:lnTo>
                  <a:pt x="1570521" y="1467803"/>
                </a:lnTo>
                <a:lnTo>
                  <a:pt x="1568299" y="1466216"/>
                </a:lnTo>
                <a:lnTo>
                  <a:pt x="1566712" y="1463993"/>
                </a:lnTo>
                <a:lnTo>
                  <a:pt x="1565124" y="1461771"/>
                </a:lnTo>
                <a:lnTo>
                  <a:pt x="1563855" y="1459548"/>
                </a:lnTo>
                <a:lnTo>
                  <a:pt x="1562902" y="1457008"/>
                </a:lnTo>
                <a:lnTo>
                  <a:pt x="1561632" y="1454151"/>
                </a:lnTo>
                <a:lnTo>
                  <a:pt x="1560680" y="1450976"/>
                </a:lnTo>
                <a:lnTo>
                  <a:pt x="1559093" y="1442721"/>
                </a:lnTo>
                <a:lnTo>
                  <a:pt x="1557506" y="1432561"/>
                </a:lnTo>
                <a:lnTo>
                  <a:pt x="1556553" y="1420496"/>
                </a:lnTo>
                <a:lnTo>
                  <a:pt x="1555601" y="1406208"/>
                </a:lnTo>
                <a:lnTo>
                  <a:pt x="1554649" y="1390016"/>
                </a:lnTo>
                <a:lnTo>
                  <a:pt x="1554331" y="1371918"/>
                </a:lnTo>
                <a:lnTo>
                  <a:pt x="1554331" y="1351598"/>
                </a:lnTo>
                <a:lnTo>
                  <a:pt x="1554331" y="1300163"/>
                </a:lnTo>
                <a:lnTo>
                  <a:pt x="1280689" y="1300163"/>
                </a:lnTo>
                <a:lnTo>
                  <a:pt x="1280689" y="1341121"/>
                </a:lnTo>
                <a:lnTo>
                  <a:pt x="1281006" y="1358266"/>
                </a:lnTo>
                <a:lnTo>
                  <a:pt x="1281641" y="1375093"/>
                </a:lnTo>
                <a:lnTo>
                  <a:pt x="1283546" y="1390968"/>
                </a:lnTo>
                <a:lnTo>
                  <a:pt x="1285450" y="1406208"/>
                </a:lnTo>
                <a:lnTo>
                  <a:pt x="1288625" y="1420813"/>
                </a:lnTo>
                <a:lnTo>
                  <a:pt x="1292117" y="1434783"/>
                </a:lnTo>
                <a:lnTo>
                  <a:pt x="1296561" y="1448436"/>
                </a:lnTo>
                <a:lnTo>
                  <a:pt x="1301005" y="1460818"/>
                </a:lnTo>
                <a:lnTo>
                  <a:pt x="1303863" y="1466851"/>
                </a:lnTo>
                <a:lnTo>
                  <a:pt x="1306402" y="1472566"/>
                </a:lnTo>
                <a:lnTo>
                  <a:pt x="1309577" y="1478598"/>
                </a:lnTo>
                <a:lnTo>
                  <a:pt x="1312751" y="1484313"/>
                </a:lnTo>
                <a:lnTo>
                  <a:pt x="1315926" y="1489393"/>
                </a:lnTo>
                <a:lnTo>
                  <a:pt x="1319418" y="1494791"/>
                </a:lnTo>
                <a:lnTo>
                  <a:pt x="1322910" y="1499871"/>
                </a:lnTo>
                <a:lnTo>
                  <a:pt x="1326719" y="1504951"/>
                </a:lnTo>
                <a:lnTo>
                  <a:pt x="1330528" y="1509713"/>
                </a:lnTo>
                <a:lnTo>
                  <a:pt x="1334655" y="1514158"/>
                </a:lnTo>
                <a:lnTo>
                  <a:pt x="1339100" y="1518603"/>
                </a:lnTo>
                <a:lnTo>
                  <a:pt x="1343544" y="1523048"/>
                </a:lnTo>
                <a:lnTo>
                  <a:pt x="1347988" y="1527176"/>
                </a:lnTo>
                <a:lnTo>
                  <a:pt x="1352432" y="1530986"/>
                </a:lnTo>
                <a:lnTo>
                  <a:pt x="1357512" y="1534796"/>
                </a:lnTo>
                <a:lnTo>
                  <a:pt x="1362591" y="1538288"/>
                </a:lnTo>
                <a:lnTo>
                  <a:pt x="1372749" y="1545273"/>
                </a:lnTo>
                <a:lnTo>
                  <a:pt x="1383543" y="1551941"/>
                </a:lnTo>
                <a:lnTo>
                  <a:pt x="1394336" y="1557656"/>
                </a:lnTo>
                <a:lnTo>
                  <a:pt x="1405129" y="1563688"/>
                </a:lnTo>
                <a:lnTo>
                  <a:pt x="1416240" y="1569086"/>
                </a:lnTo>
                <a:lnTo>
                  <a:pt x="1427986" y="1573848"/>
                </a:lnTo>
                <a:lnTo>
                  <a:pt x="1439731" y="1578611"/>
                </a:lnTo>
                <a:lnTo>
                  <a:pt x="1451477" y="1583056"/>
                </a:lnTo>
                <a:lnTo>
                  <a:pt x="1463540" y="1586866"/>
                </a:lnTo>
                <a:lnTo>
                  <a:pt x="1475921" y="1590358"/>
                </a:lnTo>
                <a:lnTo>
                  <a:pt x="1488619" y="1593216"/>
                </a:lnTo>
                <a:lnTo>
                  <a:pt x="1500999" y="1596073"/>
                </a:lnTo>
                <a:lnTo>
                  <a:pt x="1514015" y="1598613"/>
                </a:lnTo>
                <a:lnTo>
                  <a:pt x="1527348" y="1600201"/>
                </a:lnTo>
                <a:lnTo>
                  <a:pt x="1540363" y="1602106"/>
                </a:lnTo>
                <a:lnTo>
                  <a:pt x="1554331" y="1603058"/>
                </a:lnTo>
                <a:lnTo>
                  <a:pt x="1554331" y="1684973"/>
                </a:lnTo>
                <a:lnTo>
                  <a:pt x="1680359" y="1684973"/>
                </a:lnTo>
                <a:lnTo>
                  <a:pt x="1680359" y="1605916"/>
                </a:lnTo>
                <a:lnTo>
                  <a:pt x="1697819" y="1603693"/>
                </a:lnTo>
                <a:lnTo>
                  <a:pt x="1714326" y="1601471"/>
                </a:lnTo>
                <a:lnTo>
                  <a:pt x="1730516" y="1598613"/>
                </a:lnTo>
                <a:lnTo>
                  <a:pt x="1746071" y="1595121"/>
                </a:lnTo>
                <a:lnTo>
                  <a:pt x="1761626" y="1591628"/>
                </a:lnTo>
                <a:lnTo>
                  <a:pt x="1775912" y="1587818"/>
                </a:lnTo>
                <a:lnTo>
                  <a:pt x="1790197" y="1583373"/>
                </a:lnTo>
                <a:lnTo>
                  <a:pt x="1803212" y="1578293"/>
                </a:lnTo>
                <a:lnTo>
                  <a:pt x="1816228" y="1573531"/>
                </a:lnTo>
                <a:lnTo>
                  <a:pt x="1828926" y="1567816"/>
                </a:lnTo>
                <a:lnTo>
                  <a:pt x="1840672" y="1562101"/>
                </a:lnTo>
                <a:lnTo>
                  <a:pt x="1851782" y="1555751"/>
                </a:lnTo>
                <a:lnTo>
                  <a:pt x="1862576" y="1549083"/>
                </a:lnTo>
                <a:lnTo>
                  <a:pt x="1872734" y="1541781"/>
                </a:lnTo>
                <a:lnTo>
                  <a:pt x="1882575" y="1534478"/>
                </a:lnTo>
                <a:lnTo>
                  <a:pt x="1891464" y="1526858"/>
                </a:lnTo>
                <a:lnTo>
                  <a:pt x="1900035" y="1518286"/>
                </a:lnTo>
                <a:lnTo>
                  <a:pt x="1907971" y="1510031"/>
                </a:lnTo>
                <a:lnTo>
                  <a:pt x="1915590" y="1500823"/>
                </a:lnTo>
                <a:lnTo>
                  <a:pt x="1922256" y="1491616"/>
                </a:lnTo>
                <a:lnTo>
                  <a:pt x="1928605" y="1481773"/>
                </a:lnTo>
                <a:lnTo>
                  <a:pt x="1934319" y="1471613"/>
                </a:lnTo>
                <a:lnTo>
                  <a:pt x="1939716" y="1461136"/>
                </a:lnTo>
                <a:lnTo>
                  <a:pt x="1944160" y="1450341"/>
                </a:lnTo>
                <a:lnTo>
                  <a:pt x="1948287" y="1439228"/>
                </a:lnTo>
                <a:lnTo>
                  <a:pt x="1951779" y="1427798"/>
                </a:lnTo>
                <a:lnTo>
                  <a:pt x="1954954" y="1415416"/>
                </a:lnTo>
                <a:lnTo>
                  <a:pt x="1957493" y="1403351"/>
                </a:lnTo>
                <a:lnTo>
                  <a:pt x="1959398" y="1390333"/>
                </a:lnTo>
                <a:lnTo>
                  <a:pt x="1960985" y="1377633"/>
                </a:lnTo>
                <a:lnTo>
                  <a:pt x="1961620" y="1363981"/>
                </a:lnTo>
                <a:lnTo>
                  <a:pt x="1961938" y="1350011"/>
                </a:lnTo>
                <a:lnTo>
                  <a:pt x="1961620" y="1332866"/>
                </a:lnTo>
                <a:lnTo>
                  <a:pt x="1960985" y="1324611"/>
                </a:lnTo>
                <a:lnTo>
                  <a:pt x="1960350" y="1316038"/>
                </a:lnTo>
                <a:lnTo>
                  <a:pt x="1959398" y="1308418"/>
                </a:lnTo>
                <a:lnTo>
                  <a:pt x="1958128" y="1300481"/>
                </a:lnTo>
                <a:lnTo>
                  <a:pt x="1957176" y="1292861"/>
                </a:lnTo>
                <a:lnTo>
                  <a:pt x="1955271" y="1285558"/>
                </a:lnTo>
                <a:lnTo>
                  <a:pt x="1953684" y="1278256"/>
                </a:lnTo>
                <a:lnTo>
                  <a:pt x="1951779" y="1271271"/>
                </a:lnTo>
                <a:lnTo>
                  <a:pt x="1949875" y="1264286"/>
                </a:lnTo>
                <a:lnTo>
                  <a:pt x="1947335" y="1257618"/>
                </a:lnTo>
                <a:lnTo>
                  <a:pt x="1944795" y="1250951"/>
                </a:lnTo>
                <a:lnTo>
                  <a:pt x="1942256" y="1244601"/>
                </a:lnTo>
                <a:lnTo>
                  <a:pt x="1939081" y="1238251"/>
                </a:lnTo>
                <a:lnTo>
                  <a:pt x="1935907" y="1232536"/>
                </a:lnTo>
                <a:lnTo>
                  <a:pt x="1929240" y="1221106"/>
                </a:lnTo>
                <a:lnTo>
                  <a:pt x="1922256" y="1210311"/>
                </a:lnTo>
                <a:lnTo>
                  <a:pt x="1914637" y="1200151"/>
                </a:lnTo>
                <a:lnTo>
                  <a:pt x="1907019" y="1190626"/>
                </a:lnTo>
                <a:lnTo>
                  <a:pt x="1898448" y="1182053"/>
                </a:lnTo>
                <a:lnTo>
                  <a:pt x="1890194" y="1173798"/>
                </a:lnTo>
                <a:lnTo>
                  <a:pt x="1880988" y="1166178"/>
                </a:lnTo>
                <a:lnTo>
                  <a:pt x="1872099" y="1159510"/>
                </a:lnTo>
                <a:lnTo>
                  <a:pt x="1861306" y="1152843"/>
                </a:lnTo>
                <a:lnTo>
                  <a:pt x="1848608" y="1145223"/>
                </a:lnTo>
                <a:lnTo>
                  <a:pt x="1834005" y="1136968"/>
                </a:lnTo>
                <a:lnTo>
                  <a:pt x="1817180" y="1128078"/>
                </a:lnTo>
                <a:lnTo>
                  <a:pt x="1798451" y="1118553"/>
                </a:lnTo>
                <a:lnTo>
                  <a:pt x="1777499" y="1108075"/>
                </a:lnTo>
                <a:lnTo>
                  <a:pt x="1754642" y="1097280"/>
                </a:lnTo>
                <a:lnTo>
                  <a:pt x="1729881" y="1085215"/>
                </a:lnTo>
                <a:lnTo>
                  <a:pt x="1700358" y="1071880"/>
                </a:lnTo>
                <a:lnTo>
                  <a:pt x="1674327" y="1059180"/>
                </a:lnTo>
                <a:lnTo>
                  <a:pt x="1651471" y="1047750"/>
                </a:lnTo>
                <a:lnTo>
                  <a:pt x="1631472" y="1037590"/>
                </a:lnTo>
                <a:lnTo>
                  <a:pt x="1614329" y="1028383"/>
                </a:lnTo>
                <a:lnTo>
                  <a:pt x="1600679" y="1020445"/>
                </a:lnTo>
                <a:lnTo>
                  <a:pt x="1589568" y="1013778"/>
                </a:lnTo>
                <a:lnTo>
                  <a:pt x="1581949" y="1008380"/>
                </a:lnTo>
                <a:lnTo>
                  <a:pt x="1578775" y="1005840"/>
                </a:lnTo>
                <a:lnTo>
                  <a:pt x="1575918" y="1002665"/>
                </a:lnTo>
                <a:lnTo>
                  <a:pt x="1573378" y="999808"/>
                </a:lnTo>
                <a:lnTo>
                  <a:pt x="1570838" y="996315"/>
                </a:lnTo>
                <a:lnTo>
                  <a:pt x="1568299" y="992823"/>
                </a:lnTo>
                <a:lnTo>
                  <a:pt x="1566394" y="989013"/>
                </a:lnTo>
                <a:lnTo>
                  <a:pt x="1564489" y="985203"/>
                </a:lnTo>
                <a:lnTo>
                  <a:pt x="1562902" y="981075"/>
                </a:lnTo>
                <a:lnTo>
                  <a:pt x="1560998" y="976630"/>
                </a:lnTo>
                <a:lnTo>
                  <a:pt x="1560045" y="971868"/>
                </a:lnTo>
                <a:lnTo>
                  <a:pt x="1559093" y="967105"/>
                </a:lnTo>
                <a:lnTo>
                  <a:pt x="1557823" y="962025"/>
                </a:lnTo>
                <a:lnTo>
                  <a:pt x="1557188" y="956310"/>
                </a:lnTo>
                <a:lnTo>
                  <a:pt x="1556871" y="950595"/>
                </a:lnTo>
                <a:lnTo>
                  <a:pt x="1556236" y="938848"/>
                </a:lnTo>
                <a:lnTo>
                  <a:pt x="1556553" y="931863"/>
                </a:lnTo>
                <a:lnTo>
                  <a:pt x="1557188" y="924878"/>
                </a:lnTo>
                <a:lnTo>
                  <a:pt x="1557823" y="918528"/>
                </a:lnTo>
                <a:lnTo>
                  <a:pt x="1559410" y="913130"/>
                </a:lnTo>
                <a:lnTo>
                  <a:pt x="1560998" y="907415"/>
                </a:lnTo>
                <a:lnTo>
                  <a:pt x="1563537" y="902653"/>
                </a:lnTo>
                <a:lnTo>
                  <a:pt x="1566077" y="898525"/>
                </a:lnTo>
                <a:lnTo>
                  <a:pt x="1568616" y="894398"/>
                </a:lnTo>
                <a:lnTo>
                  <a:pt x="1572108" y="890905"/>
                </a:lnTo>
                <a:lnTo>
                  <a:pt x="1575600" y="888048"/>
                </a:lnTo>
                <a:lnTo>
                  <a:pt x="1579727" y="885190"/>
                </a:lnTo>
                <a:lnTo>
                  <a:pt x="1584489" y="882968"/>
                </a:lnTo>
                <a:lnTo>
                  <a:pt x="1589251" y="881698"/>
                </a:lnTo>
                <a:lnTo>
                  <a:pt x="1594647" y="880745"/>
                </a:lnTo>
                <a:lnTo>
                  <a:pt x="1600361" y="879793"/>
                </a:lnTo>
                <a:lnTo>
                  <a:pt x="1606393" y="879475"/>
                </a:lnTo>
                <a:lnTo>
                  <a:pt x="1613694" y="879793"/>
                </a:lnTo>
                <a:lnTo>
                  <a:pt x="1620678" y="880745"/>
                </a:lnTo>
                <a:lnTo>
                  <a:pt x="1626710" y="882015"/>
                </a:lnTo>
                <a:lnTo>
                  <a:pt x="1632106" y="883920"/>
                </a:lnTo>
                <a:lnTo>
                  <a:pt x="1636551" y="886143"/>
                </a:lnTo>
                <a:lnTo>
                  <a:pt x="1640995" y="889318"/>
                </a:lnTo>
                <a:lnTo>
                  <a:pt x="1642582" y="890905"/>
                </a:lnTo>
                <a:lnTo>
                  <a:pt x="1644487" y="892810"/>
                </a:lnTo>
                <a:lnTo>
                  <a:pt x="1645757" y="894715"/>
                </a:lnTo>
                <a:lnTo>
                  <a:pt x="1647027" y="896620"/>
                </a:lnTo>
                <a:lnTo>
                  <a:pt x="1649249" y="901700"/>
                </a:lnTo>
                <a:lnTo>
                  <a:pt x="1651471" y="907733"/>
                </a:lnTo>
                <a:lnTo>
                  <a:pt x="1652741" y="915035"/>
                </a:lnTo>
                <a:lnTo>
                  <a:pt x="1654011" y="923608"/>
                </a:lnTo>
                <a:lnTo>
                  <a:pt x="1655280" y="933450"/>
                </a:lnTo>
                <a:lnTo>
                  <a:pt x="1655915" y="944245"/>
                </a:lnTo>
                <a:lnTo>
                  <a:pt x="1656233" y="956310"/>
                </a:lnTo>
                <a:lnTo>
                  <a:pt x="1656550" y="969645"/>
                </a:lnTo>
                <a:lnTo>
                  <a:pt x="1656550" y="1004570"/>
                </a:lnTo>
                <a:lnTo>
                  <a:pt x="1930193" y="1004570"/>
                </a:lnTo>
                <a:lnTo>
                  <a:pt x="1932097" y="981393"/>
                </a:lnTo>
                <a:lnTo>
                  <a:pt x="1932732" y="972503"/>
                </a:lnTo>
                <a:lnTo>
                  <a:pt x="1932732" y="964883"/>
                </a:lnTo>
                <a:lnTo>
                  <a:pt x="1932732" y="953453"/>
                </a:lnTo>
                <a:lnTo>
                  <a:pt x="1932097" y="942340"/>
                </a:lnTo>
                <a:lnTo>
                  <a:pt x="1930510" y="931545"/>
                </a:lnTo>
                <a:lnTo>
                  <a:pt x="1928923" y="920750"/>
                </a:lnTo>
                <a:lnTo>
                  <a:pt x="1926701" y="910590"/>
                </a:lnTo>
                <a:lnTo>
                  <a:pt x="1923844" y="900748"/>
                </a:lnTo>
                <a:lnTo>
                  <a:pt x="1920987" y="891223"/>
                </a:lnTo>
                <a:lnTo>
                  <a:pt x="1916860" y="881698"/>
                </a:lnTo>
                <a:lnTo>
                  <a:pt x="1912733" y="873125"/>
                </a:lnTo>
                <a:lnTo>
                  <a:pt x="1908288" y="864235"/>
                </a:lnTo>
                <a:lnTo>
                  <a:pt x="1903209" y="855980"/>
                </a:lnTo>
                <a:lnTo>
                  <a:pt x="1897495" y="847725"/>
                </a:lnTo>
                <a:lnTo>
                  <a:pt x="1891146" y="840105"/>
                </a:lnTo>
                <a:lnTo>
                  <a:pt x="1884480" y="832485"/>
                </a:lnTo>
                <a:lnTo>
                  <a:pt x="1877496" y="825500"/>
                </a:lnTo>
                <a:lnTo>
                  <a:pt x="1869877" y="818833"/>
                </a:lnTo>
                <a:lnTo>
                  <a:pt x="1861623" y="812165"/>
                </a:lnTo>
                <a:lnTo>
                  <a:pt x="1853370" y="806450"/>
                </a:lnTo>
                <a:lnTo>
                  <a:pt x="1844163" y="800418"/>
                </a:lnTo>
                <a:lnTo>
                  <a:pt x="1834322" y="795020"/>
                </a:lnTo>
                <a:lnTo>
                  <a:pt x="1824164" y="789623"/>
                </a:lnTo>
                <a:lnTo>
                  <a:pt x="1813688" y="784860"/>
                </a:lnTo>
                <a:lnTo>
                  <a:pt x="1802577" y="780098"/>
                </a:lnTo>
                <a:lnTo>
                  <a:pt x="1790832" y="775970"/>
                </a:lnTo>
                <a:lnTo>
                  <a:pt x="1779086" y="772160"/>
                </a:lnTo>
                <a:lnTo>
                  <a:pt x="1766388" y="768350"/>
                </a:lnTo>
                <a:lnTo>
                  <a:pt x="1753055" y="765175"/>
                </a:lnTo>
                <a:lnTo>
                  <a:pt x="1739405" y="762000"/>
                </a:lnTo>
                <a:lnTo>
                  <a:pt x="1725754" y="759778"/>
                </a:lnTo>
                <a:lnTo>
                  <a:pt x="1710834" y="757238"/>
                </a:lnTo>
                <a:lnTo>
                  <a:pt x="1695914" y="755015"/>
                </a:lnTo>
                <a:lnTo>
                  <a:pt x="1680359" y="753428"/>
                </a:lnTo>
                <a:lnTo>
                  <a:pt x="1680359" y="686118"/>
                </a:lnTo>
                <a:lnTo>
                  <a:pt x="1554331" y="686118"/>
                </a:lnTo>
                <a:close/>
                <a:moveTo>
                  <a:pt x="1619408" y="0"/>
                </a:moveTo>
                <a:lnTo>
                  <a:pt x="2640012" y="871220"/>
                </a:lnTo>
                <a:lnTo>
                  <a:pt x="2113362" y="871220"/>
                </a:lnTo>
                <a:lnTo>
                  <a:pt x="2274944" y="1871663"/>
                </a:lnTo>
                <a:lnTo>
                  <a:pt x="963555" y="1871663"/>
                </a:lnTo>
                <a:lnTo>
                  <a:pt x="1103234" y="871220"/>
                </a:lnTo>
                <a:lnTo>
                  <a:pt x="598487" y="871220"/>
                </a:lnTo>
                <a:lnTo>
                  <a:pt x="1619408" y="0"/>
                </a:lnTo>
                <a:close/>
              </a:path>
            </a:pathLst>
          </a:custGeom>
          <a:solidFill>
            <a:srgbClr val="F1744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sp>
        <p:nvSpPr>
          <p:cNvPr id="29" name="TextBox 87"/>
          <p:cNvSpPr txBox="1"/>
          <p:nvPr/>
        </p:nvSpPr>
        <p:spPr>
          <a:xfrm>
            <a:off x="1298309" y="2221937"/>
            <a:ext cx="1549695" cy="646331"/>
          </a:xfrm>
          <a:prstGeom prst="rect">
            <a:avLst/>
          </a:prstGeom>
          <a:noFill/>
        </p:spPr>
        <p:txBody>
          <a:bodyPr wrap="square" rtlCol="0">
            <a:spAutoFit/>
          </a:bodyPr>
          <a:lstStyle/>
          <a:p>
            <a:pPr algn="ctr"/>
            <a:r>
              <a:rPr lang="zh-CN" altLang="en-US" sz="1050" dirty="0">
                <a:solidFill>
                  <a:schemeClr val="bg1">
                    <a:lumMod val="50000"/>
                  </a:schemeClr>
                </a:solidFill>
                <a:cs typeface="+mn-ea"/>
                <a:sym typeface="+mn-lt"/>
              </a:rPr>
              <a:t> </a:t>
            </a:r>
            <a:r>
              <a:rPr lang="en-US" altLang="zh-CN" sz="1200" dirty="0">
                <a:solidFill>
                  <a:schemeClr val="bg1">
                    <a:lumMod val="50000"/>
                  </a:schemeClr>
                </a:solidFill>
                <a:cs typeface="+mn-ea"/>
                <a:sym typeface="+mn-lt"/>
              </a:rPr>
              <a:t>Click here to add content that matches the title.</a:t>
            </a:r>
            <a:endParaRPr lang="zh-CN" altLang="en-US" sz="1200" dirty="0">
              <a:solidFill>
                <a:srgbClr val="8C99A8"/>
              </a:solidFill>
              <a:cs typeface="+mn-ea"/>
              <a:sym typeface="+mn-lt"/>
            </a:endParaRPr>
          </a:p>
        </p:txBody>
      </p:sp>
      <p:sp>
        <p:nvSpPr>
          <p:cNvPr id="30" name="KSO_Shape"/>
          <p:cNvSpPr/>
          <p:nvPr/>
        </p:nvSpPr>
        <p:spPr bwMode="auto">
          <a:xfrm>
            <a:off x="1800094" y="1763540"/>
            <a:ext cx="460506" cy="456668"/>
          </a:xfrm>
          <a:custGeom>
            <a:avLst/>
            <a:gdLst>
              <a:gd name="T0" fmla="*/ 435344 w 2268537"/>
              <a:gd name="T1" fmla="*/ 1538932 h 2247901"/>
              <a:gd name="T2" fmla="*/ 495462 w 2268537"/>
              <a:gd name="T3" fmla="*/ 1635063 h 2247901"/>
              <a:gd name="T4" fmla="*/ 599590 w 2268537"/>
              <a:gd name="T5" fmla="*/ 1589945 h 2247901"/>
              <a:gd name="T6" fmla="*/ 569645 w 2268537"/>
              <a:gd name="T7" fmla="*/ 1480210 h 2247901"/>
              <a:gd name="T8" fmla="*/ 1569477 w 2268537"/>
              <a:gd name="T9" fmla="*/ 1473664 h 2247901"/>
              <a:gd name="T10" fmla="*/ 1631626 w 2268537"/>
              <a:gd name="T11" fmla="*/ 1599219 h 2247901"/>
              <a:gd name="T12" fmla="*/ 1169820 w 2268537"/>
              <a:gd name="T13" fmla="*/ 1679820 h 2247901"/>
              <a:gd name="T14" fmla="*/ 2218183 w 2268537"/>
              <a:gd name="T15" fmla="*/ 1620107 h 2247901"/>
              <a:gd name="T16" fmla="*/ 2265361 w 2268537"/>
              <a:gd name="T17" fmla="*/ 1739305 h 2247901"/>
              <a:gd name="T18" fmla="*/ 1398682 w 2268537"/>
              <a:gd name="T19" fmla="*/ 2039003 h 2247901"/>
              <a:gd name="T20" fmla="*/ 0 w 2268537"/>
              <a:gd name="T21" fmla="*/ 1401763 h 2247901"/>
              <a:gd name="T22" fmla="*/ 1802845 w 2268537"/>
              <a:gd name="T23" fmla="*/ 1254543 h 2247901"/>
              <a:gd name="T24" fmla="*/ 1896694 w 2268537"/>
              <a:gd name="T25" fmla="*/ 1346722 h 2247901"/>
              <a:gd name="T26" fmla="*/ 1801262 w 2268537"/>
              <a:gd name="T27" fmla="*/ 1343544 h 2247901"/>
              <a:gd name="T28" fmla="*/ 1952551 w 2268537"/>
              <a:gd name="T29" fmla="*/ 1373286 h 2247901"/>
              <a:gd name="T30" fmla="*/ 1959109 w 2268537"/>
              <a:gd name="T31" fmla="*/ 1284967 h 2247901"/>
              <a:gd name="T32" fmla="*/ 1883577 w 2268537"/>
              <a:gd name="T33" fmla="*/ 1210951 h 2247901"/>
              <a:gd name="T34" fmla="*/ 1924735 w 2268537"/>
              <a:gd name="T35" fmla="*/ 1183705 h 2247901"/>
              <a:gd name="T36" fmla="*/ 2066527 w 2268537"/>
              <a:gd name="T37" fmla="*/ 1199371 h 2247901"/>
              <a:gd name="T38" fmla="*/ 1998232 w 2268537"/>
              <a:gd name="T39" fmla="*/ 1451844 h 2247901"/>
              <a:gd name="T40" fmla="*/ 1739299 w 2268537"/>
              <a:gd name="T41" fmla="*/ 1420285 h 2247901"/>
              <a:gd name="T42" fmla="*/ 1733193 w 2268537"/>
              <a:gd name="T43" fmla="*/ 1158731 h 2247901"/>
              <a:gd name="T44" fmla="*/ 1233862 w 2268537"/>
              <a:gd name="T45" fmla="*/ 780369 h 2247901"/>
              <a:gd name="T46" fmla="*/ 1208472 w 2268537"/>
              <a:gd name="T47" fmla="*/ 887639 h 2247901"/>
              <a:gd name="T48" fmla="*/ 1337010 w 2268537"/>
              <a:gd name="T49" fmla="*/ 1007835 h 2247901"/>
              <a:gd name="T50" fmla="*/ 1297791 w 2268537"/>
              <a:gd name="T51" fmla="*/ 959984 h 2247901"/>
              <a:gd name="T52" fmla="*/ 1297791 w 2268537"/>
              <a:gd name="T53" fmla="*/ 1067934 h 2247901"/>
              <a:gd name="T54" fmla="*/ 1447865 w 2268537"/>
              <a:gd name="T55" fmla="*/ 1005568 h 2247901"/>
              <a:gd name="T56" fmla="*/ 1326808 w 2268537"/>
              <a:gd name="T57" fmla="*/ 866548 h 2247901"/>
              <a:gd name="T58" fmla="*/ 1320234 w 2268537"/>
              <a:gd name="T59" fmla="*/ 810532 h 2247901"/>
              <a:gd name="T60" fmla="*/ 1427235 w 2268537"/>
              <a:gd name="T61" fmla="*/ 798966 h 2247901"/>
              <a:gd name="T62" fmla="*/ 1388017 w 2268537"/>
              <a:gd name="T63" fmla="*/ 636134 h 2247901"/>
              <a:gd name="T64" fmla="*/ 1555092 w 2268537"/>
              <a:gd name="T65" fmla="*/ 745444 h 2247901"/>
              <a:gd name="T66" fmla="*/ 1611993 w 2268537"/>
              <a:gd name="T67" fmla="*/ 941614 h 2247901"/>
              <a:gd name="T68" fmla="*/ 1527662 w 2268537"/>
              <a:gd name="T69" fmla="*/ 1124630 h 2247901"/>
              <a:gd name="T70" fmla="*/ 1344717 w 2268537"/>
              <a:gd name="T71" fmla="*/ 1208994 h 2247901"/>
              <a:gd name="T72" fmla="*/ 1148398 w 2268537"/>
              <a:gd name="T73" fmla="*/ 1151844 h 2247901"/>
              <a:gd name="T74" fmla="*/ 1039356 w 2268537"/>
              <a:gd name="T75" fmla="*/ 984930 h 2247901"/>
              <a:gd name="T76" fmla="*/ 1067013 w 2268537"/>
              <a:gd name="T77" fmla="*/ 780823 h 2247901"/>
              <a:gd name="T78" fmla="*/ 1215727 w 2268537"/>
              <a:gd name="T79" fmla="*/ 648834 h 2247901"/>
              <a:gd name="T80" fmla="*/ 1814840 w 2268537"/>
              <a:gd name="T81" fmla="*/ 491075 h 2247901"/>
              <a:gd name="T82" fmla="*/ 1888564 w 2268537"/>
              <a:gd name="T83" fmla="*/ 577139 h 2247901"/>
              <a:gd name="T84" fmla="*/ 1872408 w 2268537"/>
              <a:gd name="T85" fmla="*/ 577818 h 2247901"/>
              <a:gd name="T86" fmla="*/ 1907905 w 2268537"/>
              <a:gd name="T87" fmla="*/ 640554 h 2247901"/>
              <a:gd name="T88" fmla="*/ 1942719 w 2268537"/>
              <a:gd name="T89" fmla="*/ 548375 h 2247901"/>
              <a:gd name="T90" fmla="*/ 1892432 w 2268537"/>
              <a:gd name="T91" fmla="*/ 493113 h 2247901"/>
              <a:gd name="T92" fmla="*/ 1895390 w 2268537"/>
              <a:gd name="T93" fmla="*/ 384401 h 2247901"/>
              <a:gd name="T94" fmla="*/ 2056717 w 2268537"/>
              <a:gd name="T95" fmla="*/ 536598 h 2247901"/>
              <a:gd name="T96" fmla="*/ 1929294 w 2268537"/>
              <a:gd name="T97" fmla="*/ 718464 h 2247901"/>
              <a:gd name="T98" fmla="*/ 1729512 w 2268537"/>
              <a:gd name="T99" fmla="*/ 619944 h 2247901"/>
              <a:gd name="T100" fmla="*/ 1798230 w 2268537"/>
              <a:gd name="T101" fmla="*/ 408635 h 2247901"/>
              <a:gd name="T102" fmla="*/ 1438439 w 2268537"/>
              <a:gd name="T103" fmla="*/ 111042 h 2247901"/>
              <a:gd name="T104" fmla="*/ 1512769 w 2268537"/>
              <a:gd name="T105" fmla="*/ 199876 h 2247901"/>
              <a:gd name="T106" fmla="*/ 1448183 w 2268537"/>
              <a:gd name="T107" fmla="*/ 210980 h 2247901"/>
              <a:gd name="T108" fmla="*/ 1572596 w 2268537"/>
              <a:gd name="T109" fmla="*/ 192171 h 2247901"/>
              <a:gd name="T110" fmla="*/ 1493506 w 2268537"/>
              <a:gd name="T111" fmla="*/ 107869 h 2247901"/>
              <a:gd name="T112" fmla="*/ 1558092 w 2268537"/>
              <a:gd name="T113" fmla="*/ 86114 h 2247901"/>
              <a:gd name="T114" fmla="*/ 1618146 w 2268537"/>
              <a:gd name="T115" fmla="*/ 49629 h 2247901"/>
              <a:gd name="T116" fmla="*/ 1622905 w 2268537"/>
              <a:gd name="T117" fmla="*/ 248145 h 2247901"/>
              <a:gd name="T118" fmla="*/ 1427334 w 2268537"/>
              <a:gd name="T119" fmla="*/ 281231 h 2247901"/>
              <a:gd name="T120" fmla="*/ 1366148 w 2268537"/>
              <a:gd name="T121" fmla="*/ 92686 h 2247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8537" h="2247901">
                <a:moveTo>
                  <a:pt x="516787" y="1465473"/>
                </a:moveTo>
                <a:lnTo>
                  <a:pt x="512476" y="1465700"/>
                </a:lnTo>
                <a:lnTo>
                  <a:pt x="507939" y="1466607"/>
                </a:lnTo>
                <a:lnTo>
                  <a:pt x="503629" y="1467060"/>
                </a:lnTo>
                <a:lnTo>
                  <a:pt x="499545" y="1468194"/>
                </a:lnTo>
                <a:lnTo>
                  <a:pt x="495462" y="1469327"/>
                </a:lnTo>
                <a:lnTo>
                  <a:pt x="491151" y="1470688"/>
                </a:lnTo>
                <a:lnTo>
                  <a:pt x="487295" y="1472275"/>
                </a:lnTo>
                <a:lnTo>
                  <a:pt x="483438" y="1474089"/>
                </a:lnTo>
                <a:lnTo>
                  <a:pt x="479582" y="1475902"/>
                </a:lnTo>
                <a:lnTo>
                  <a:pt x="475952" y="1477943"/>
                </a:lnTo>
                <a:lnTo>
                  <a:pt x="472776" y="1480210"/>
                </a:lnTo>
                <a:lnTo>
                  <a:pt x="469146" y="1482704"/>
                </a:lnTo>
                <a:lnTo>
                  <a:pt x="465970" y="1485425"/>
                </a:lnTo>
                <a:lnTo>
                  <a:pt x="462794" y="1487919"/>
                </a:lnTo>
                <a:lnTo>
                  <a:pt x="459845" y="1490866"/>
                </a:lnTo>
                <a:lnTo>
                  <a:pt x="456896" y="1493814"/>
                </a:lnTo>
                <a:lnTo>
                  <a:pt x="454173" y="1496988"/>
                </a:lnTo>
                <a:lnTo>
                  <a:pt x="451451" y="1500389"/>
                </a:lnTo>
                <a:lnTo>
                  <a:pt x="449182" y="1503563"/>
                </a:lnTo>
                <a:lnTo>
                  <a:pt x="446914" y="1507190"/>
                </a:lnTo>
                <a:lnTo>
                  <a:pt x="444872" y="1510818"/>
                </a:lnTo>
                <a:lnTo>
                  <a:pt x="442830" y="1514446"/>
                </a:lnTo>
                <a:lnTo>
                  <a:pt x="441242" y="1518300"/>
                </a:lnTo>
                <a:lnTo>
                  <a:pt x="439654" y="1522381"/>
                </a:lnTo>
                <a:lnTo>
                  <a:pt x="438066" y="1526462"/>
                </a:lnTo>
                <a:lnTo>
                  <a:pt x="437159" y="1530543"/>
                </a:lnTo>
                <a:lnTo>
                  <a:pt x="436025" y="1534851"/>
                </a:lnTo>
                <a:lnTo>
                  <a:pt x="435344" y="1538932"/>
                </a:lnTo>
                <a:lnTo>
                  <a:pt x="434663" y="1543466"/>
                </a:lnTo>
                <a:lnTo>
                  <a:pt x="434437" y="1547774"/>
                </a:lnTo>
                <a:lnTo>
                  <a:pt x="434210" y="1552309"/>
                </a:lnTo>
                <a:lnTo>
                  <a:pt x="434437" y="1556843"/>
                </a:lnTo>
                <a:lnTo>
                  <a:pt x="434663" y="1561151"/>
                </a:lnTo>
                <a:lnTo>
                  <a:pt x="435344" y="1565459"/>
                </a:lnTo>
                <a:lnTo>
                  <a:pt x="436025" y="1569767"/>
                </a:lnTo>
                <a:lnTo>
                  <a:pt x="437159" y="1574074"/>
                </a:lnTo>
                <a:lnTo>
                  <a:pt x="438066" y="1578155"/>
                </a:lnTo>
                <a:lnTo>
                  <a:pt x="439654" y="1582010"/>
                </a:lnTo>
                <a:lnTo>
                  <a:pt x="441242" y="1586091"/>
                </a:lnTo>
                <a:lnTo>
                  <a:pt x="442830" y="1589945"/>
                </a:lnTo>
                <a:lnTo>
                  <a:pt x="444872" y="1593573"/>
                </a:lnTo>
                <a:lnTo>
                  <a:pt x="446914" y="1597200"/>
                </a:lnTo>
                <a:lnTo>
                  <a:pt x="449182" y="1600828"/>
                </a:lnTo>
                <a:lnTo>
                  <a:pt x="451451" y="1604229"/>
                </a:lnTo>
                <a:lnTo>
                  <a:pt x="454173" y="1607630"/>
                </a:lnTo>
                <a:lnTo>
                  <a:pt x="456896" y="1610577"/>
                </a:lnTo>
                <a:lnTo>
                  <a:pt x="459845" y="1613751"/>
                </a:lnTo>
                <a:lnTo>
                  <a:pt x="462794" y="1616472"/>
                </a:lnTo>
                <a:lnTo>
                  <a:pt x="465970" y="1619193"/>
                </a:lnTo>
                <a:lnTo>
                  <a:pt x="469146" y="1621687"/>
                </a:lnTo>
                <a:lnTo>
                  <a:pt x="472776" y="1624407"/>
                </a:lnTo>
                <a:lnTo>
                  <a:pt x="475952" y="1626675"/>
                </a:lnTo>
                <a:lnTo>
                  <a:pt x="479582" y="1628715"/>
                </a:lnTo>
                <a:lnTo>
                  <a:pt x="483438" y="1630529"/>
                </a:lnTo>
                <a:lnTo>
                  <a:pt x="487295" y="1632343"/>
                </a:lnTo>
                <a:lnTo>
                  <a:pt x="491151" y="1633930"/>
                </a:lnTo>
                <a:lnTo>
                  <a:pt x="495462" y="1635063"/>
                </a:lnTo>
                <a:lnTo>
                  <a:pt x="499545" y="1636424"/>
                </a:lnTo>
                <a:lnTo>
                  <a:pt x="503629" y="1637557"/>
                </a:lnTo>
                <a:lnTo>
                  <a:pt x="507939" y="1638011"/>
                </a:lnTo>
                <a:lnTo>
                  <a:pt x="512476" y="1638691"/>
                </a:lnTo>
                <a:lnTo>
                  <a:pt x="516787" y="1638918"/>
                </a:lnTo>
                <a:lnTo>
                  <a:pt x="521097" y="1638918"/>
                </a:lnTo>
                <a:lnTo>
                  <a:pt x="525634" y="1638918"/>
                </a:lnTo>
                <a:lnTo>
                  <a:pt x="529944" y="1638691"/>
                </a:lnTo>
                <a:lnTo>
                  <a:pt x="534255" y="1638011"/>
                </a:lnTo>
                <a:lnTo>
                  <a:pt x="538792" y="1637557"/>
                </a:lnTo>
                <a:lnTo>
                  <a:pt x="542875" y="1636424"/>
                </a:lnTo>
                <a:lnTo>
                  <a:pt x="546959" y="1635063"/>
                </a:lnTo>
                <a:lnTo>
                  <a:pt x="551042" y="1633930"/>
                </a:lnTo>
                <a:lnTo>
                  <a:pt x="554899" y="1632343"/>
                </a:lnTo>
                <a:lnTo>
                  <a:pt x="558756" y="1630529"/>
                </a:lnTo>
                <a:lnTo>
                  <a:pt x="562839" y="1628715"/>
                </a:lnTo>
                <a:lnTo>
                  <a:pt x="566242" y="1626675"/>
                </a:lnTo>
                <a:lnTo>
                  <a:pt x="569645" y="1624407"/>
                </a:lnTo>
                <a:lnTo>
                  <a:pt x="573275" y="1621687"/>
                </a:lnTo>
                <a:lnTo>
                  <a:pt x="576451" y="1619193"/>
                </a:lnTo>
                <a:lnTo>
                  <a:pt x="579854" y="1616472"/>
                </a:lnTo>
                <a:lnTo>
                  <a:pt x="582576" y="1613751"/>
                </a:lnTo>
                <a:lnTo>
                  <a:pt x="585525" y="1610577"/>
                </a:lnTo>
                <a:lnTo>
                  <a:pt x="588247" y="1607630"/>
                </a:lnTo>
                <a:lnTo>
                  <a:pt x="590743" y="1604229"/>
                </a:lnTo>
                <a:lnTo>
                  <a:pt x="593238" y="1600828"/>
                </a:lnTo>
                <a:lnTo>
                  <a:pt x="595507" y="1597200"/>
                </a:lnTo>
                <a:lnTo>
                  <a:pt x="597549" y="1593573"/>
                </a:lnTo>
                <a:lnTo>
                  <a:pt x="599590" y="1589945"/>
                </a:lnTo>
                <a:lnTo>
                  <a:pt x="601178" y="1586091"/>
                </a:lnTo>
                <a:lnTo>
                  <a:pt x="602766" y="1582010"/>
                </a:lnTo>
                <a:lnTo>
                  <a:pt x="604354" y="1578155"/>
                </a:lnTo>
                <a:lnTo>
                  <a:pt x="605262" y="1574074"/>
                </a:lnTo>
                <a:lnTo>
                  <a:pt x="606396" y="1569767"/>
                </a:lnTo>
                <a:lnTo>
                  <a:pt x="607077" y="1565459"/>
                </a:lnTo>
                <a:lnTo>
                  <a:pt x="607531" y="1561151"/>
                </a:lnTo>
                <a:lnTo>
                  <a:pt x="607984" y="1556843"/>
                </a:lnTo>
                <a:lnTo>
                  <a:pt x="608211" y="1552309"/>
                </a:lnTo>
                <a:lnTo>
                  <a:pt x="607984" y="1547774"/>
                </a:lnTo>
                <a:lnTo>
                  <a:pt x="607531" y="1543466"/>
                </a:lnTo>
                <a:lnTo>
                  <a:pt x="607077" y="1538932"/>
                </a:lnTo>
                <a:lnTo>
                  <a:pt x="606396" y="1534851"/>
                </a:lnTo>
                <a:lnTo>
                  <a:pt x="605262" y="1530543"/>
                </a:lnTo>
                <a:lnTo>
                  <a:pt x="604354" y="1526462"/>
                </a:lnTo>
                <a:lnTo>
                  <a:pt x="602766" y="1522381"/>
                </a:lnTo>
                <a:lnTo>
                  <a:pt x="601178" y="1518300"/>
                </a:lnTo>
                <a:lnTo>
                  <a:pt x="599590" y="1514446"/>
                </a:lnTo>
                <a:lnTo>
                  <a:pt x="597549" y="1510818"/>
                </a:lnTo>
                <a:lnTo>
                  <a:pt x="595507" y="1507190"/>
                </a:lnTo>
                <a:lnTo>
                  <a:pt x="593238" y="1503563"/>
                </a:lnTo>
                <a:lnTo>
                  <a:pt x="590743" y="1500389"/>
                </a:lnTo>
                <a:lnTo>
                  <a:pt x="588247" y="1496988"/>
                </a:lnTo>
                <a:lnTo>
                  <a:pt x="585525" y="1493814"/>
                </a:lnTo>
                <a:lnTo>
                  <a:pt x="582576" y="1490866"/>
                </a:lnTo>
                <a:lnTo>
                  <a:pt x="579854" y="1487919"/>
                </a:lnTo>
                <a:lnTo>
                  <a:pt x="576451" y="1485425"/>
                </a:lnTo>
                <a:lnTo>
                  <a:pt x="573275" y="1482704"/>
                </a:lnTo>
                <a:lnTo>
                  <a:pt x="569645" y="1480210"/>
                </a:lnTo>
                <a:lnTo>
                  <a:pt x="566242" y="1477943"/>
                </a:lnTo>
                <a:lnTo>
                  <a:pt x="562839" y="1475902"/>
                </a:lnTo>
                <a:lnTo>
                  <a:pt x="558756" y="1474089"/>
                </a:lnTo>
                <a:lnTo>
                  <a:pt x="554899" y="1472275"/>
                </a:lnTo>
                <a:lnTo>
                  <a:pt x="551042" y="1470688"/>
                </a:lnTo>
                <a:lnTo>
                  <a:pt x="546959" y="1469327"/>
                </a:lnTo>
                <a:lnTo>
                  <a:pt x="542875" y="1468194"/>
                </a:lnTo>
                <a:lnTo>
                  <a:pt x="538792" y="1467060"/>
                </a:lnTo>
                <a:lnTo>
                  <a:pt x="534255" y="1466607"/>
                </a:lnTo>
                <a:lnTo>
                  <a:pt x="529944" y="1465700"/>
                </a:lnTo>
                <a:lnTo>
                  <a:pt x="525634" y="1465473"/>
                </a:lnTo>
                <a:lnTo>
                  <a:pt x="521097" y="1465473"/>
                </a:lnTo>
                <a:lnTo>
                  <a:pt x="516787" y="1465473"/>
                </a:lnTo>
                <a:close/>
                <a:moveTo>
                  <a:pt x="779462" y="1465263"/>
                </a:moveTo>
                <a:lnTo>
                  <a:pt x="795909" y="1465263"/>
                </a:lnTo>
                <a:lnTo>
                  <a:pt x="795118" y="1465354"/>
                </a:lnTo>
                <a:lnTo>
                  <a:pt x="796247" y="1465263"/>
                </a:lnTo>
                <a:lnTo>
                  <a:pt x="802144" y="1465263"/>
                </a:lnTo>
                <a:lnTo>
                  <a:pt x="997663" y="1465263"/>
                </a:lnTo>
                <a:lnTo>
                  <a:pt x="1331996" y="1465263"/>
                </a:lnTo>
                <a:lnTo>
                  <a:pt x="1527515" y="1465263"/>
                </a:lnTo>
                <a:lnTo>
                  <a:pt x="1532959" y="1465263"/>
                </a:lnTo>
                <a:lnTo>
                  <a:pt x="1538630" y="1465717"/>
                </a:lnTo>
                <a:lnTo>
                  <a:pt x="1543846" y="1466398"/>
                </a:lnTo>
                <a:lnTo>
                  <a:pt x="1549290" y="1467307"/>
                </a:lnTo>
                <a:lnTo>
                  <a:pt x="1554507" y="1468669"/>
                </a:lnTo>
                <a:lnTo>
                  <a:pt x="1559497" y="1470031"/>
                </a:lnTo>
                <a:lnTo>
                  <a:pt x="1564487" y="1471848"/>
                </a:lnTo>
                <a:lnTo>
                  <a:pt x="1569477" y="1473664"/>
                </a:lnTo>
                <a:lnTo>
                  <a:pt x="1574014" y="1475934"/>
                </a:lnTo>
                <a:lnTo>
                  <a:pt x="1578550" y="1478205"/>
                </a:lnTo>
                <a:lnTo>
                  <a:pt x="1583313" y="1480702"/>
                </a:lnTo>
                <a:lnTo>
                  <a:pt x="1587396" y="1483654"/>
                </a:lnTo>
                <a:lnTo>
                  <a:pt x="1591706" y="1486378"/>
                </a:lnTo>
                <a:lnTo>
                  <a:pt x="1595788" y="1489784"/>
                </a:lnTo>
                <a:lnTo>
                  <a:pt x="1599644" y="1493190"/>
                </a:lnTo>
                <a:lnTo>
                  <a:pt x="1603500" y="1496595"/>
                </a:lnTo>
                <a:lnTo>
                  <a:pt x="1607129" y="1500455"/>
                </a:lnTo>
                <a:lnTo>
                  <a:pt x="1610305" y="1504315"/>
                </a:lnTo>
                <a:lnTo>
                  <a:pt x="1613480" y="1508402"/>
                </a:lnTo>
                <a:lnTo>
                  <a:pt x="1616656" y="1512488"/>
                </a:lnTo>
                <a:lnTo>
                  <a:pt x="1619151" y="1517029"/>
                </a:lnTo>
                <a:lnTo>
                  <a:pt x="1621646" y="1521343"/>
                </a:lnTo>
                <a:lnTo>
                  <a:pt x="1624368" y="1525884"/>
                </a:lnTo>
                <a:lnTo>
                  <a:pt x="1626409" y="1530652"/>
                </a:lnTo>
                <a:lnTo>
                  <a:pt x="1628224" y="1535420"/>
                </a:lnTo>
                <a:lnTo>
                  <a:pt x="1630038" y="1540642"/>
                </a:lnTo>
                <a:lnTo>
                  <a:pt x="1631626" y="1545637"/>
                </a:lnTo>
                <a:lnTo>
                  <a:pt x="1632533" y="1550859"/>
                </a:lnTo>
                <a:lnTo>
                  <a:pt x="1633667" y="1556081"/>
                </a:lnTo>
                <a:lnTo>
                  <a:pt x="1634121" y="1561530"/>
                </a:lnTo>
                <a:lnTo>
                  <a:pt x="1634575" y="1566979"/>
                </a:lnTo>
                <a:lnTo>
                  <a:pt x="1634801" y="1572428"/>
                </a:lnTo>
                <a:lnTo>
                  <a:pt x="1634575" y="1578104"/>
                </a:lnTo>
                <a:lnTo>
                  <a:pt x="1634121" y="1583553"/>
                </a:lnTo>
                <a:lnTo>
                  <a:pt x="1633667" y="1588775"/>
                </a:lnTo>
                <a:lnTo>
                  <a:pt x="1632533" y="1594224"/>
                </a:lnTo>
                <a:lnTo>
                  <a:pt x="1631626" y="1599219"/>
                </a:lnTo>
                <a:lnTo>
                  <a:pt x="1630038" y="1604441"/>
                </a:lnTo>
                <a:lnTo>
                  <a:pt x="1628224" y="1609436"/>
                </a:lnTo>
                <a:lnTo>
                  <a:pt x="1626409" y="1614204"/>
                </a:lnTo>
                <a:lnTo>
                  <a:pt x="1624368" y="1618972"/>
                </a:lnTo>
                <a:lnTo>
                  <a:pt x="1621646" y="1623513"/>
                </a:lnTo>
                <a:lnTo>
                  <a:pt x="1619151" y="1628054"/>
                </a:lnTo>
                <a:lnTo>
                  <a:pt x="1616656" y="1632368"/>
                </a:lnTo>
                <a:lnTo>
                  <a:pt x="1613480" y="1636681"/>
                </a:lnTo>
                <a:lnTo>
                  <a:pt x="1610305" y="1640541"/>
                </a:lnTo>
                <a:lnTo>
                  <a:pt x="1607129" y="1644401"/>
                </a:lnTo>
                <a:lnTo>
                  <a:pt x="1603500" y="1648261"/>
                </a:lnTo>
                <a:lnTo>
                  <a:pt x="1599644" y="1651893"/>
                </a:lnTo>
                <a:lnTo>
                  <a:pt x="1595788" y="1655299"/>
                </a:lnTo>
                <a:lnTo>
                  <a:pt x="1591706" y="1658478"/>
                </a:lnTo>
                <a:lnTo>
                  <a:pt x="1587396" y="1661429"/>
                </a:lnTo>
                <a:lnTo>
                  <a:pt x="1583313" y="1664154"/>
                </a:lnTo>
                <a:lnTo>
                  <a:pt x="1578550" y="1666651"/>
                </a:lnTo>
                <a:lnTo>
                  <a:pt x="1574014" y="1669149"/>
                </a:lnTo>
                <a:lnTo>
                  <a:pt x="1569477" y="1671419"/>
                </a:lnTo>
                <a:lnTo>
                  <a:pt x="1564487" y="1673236"/>
                </a:lnTo>
                <a:lnTo>
                  <a:pt x="1559497" y="1674825"/>
                </a:lnTo>
                <a:lnTo>
                  <a:pt x="1554507" y="1676187"/>
                </a:lnTo>
                <a:lnTo>
                  <a:pt x="1549290" y="1677549"/>
                </a:lnTo>
                <a:lnTo>
                  <a:pt x="1543846" y="1678458"/>
                </a:lnTo>
                <a:lnTo>
                  <a:pt x="1538630" y="1679139"/>
                </a:lnTo>
                <a:lnTo>
                  <a:pt x="1532959" y="1679593"/>
                </a:lnTo>
                <a:lnTo>
                  <a:pt x="1527515" y="1679820"/>
                </a:lnTo>
                <a:lnTo>
                  <a:pt x="1331996" y="1679820"/>
                </a:lnTo>
                <a:lnTo>
                  <a:pt x="1169820" y="1679820"/>
                </a:lnTo>
                <a:lnTo>
                  <a:pt x="1169820" y="1730451"/>
                </a:lnTo>
                <a:lnTo>
                  <a:pt x="1527515" y="1730451"/>
                </a:lnTo>
                <a:lnTo>
                  <a:pt x="1537496" y="1730224"/>
                </a:lnTo>
                <a:lnTo>
                  <a:pt x="1547022" y="1729088"/>
                </a:lnTo>
                <a:lnTo>
                  <a:pt x="1556322" y="1727953"/>
                </a:lnTo>
                <a:lnTo>
                  <a:pt x="1565394" y="1725683"/>
                </a:lnTo>
                <a:lnTo>
                  <a:pt x="1574467" y="1723185"/>
                </a:lnTo>
                <a:lnTo>
                  <a:pt x="1583313" y="1720461"/>
                </a:lnTo>
                <a:lnTo>
                  <a:pt x="1591706" y="1716828"/>
                </a:lnTo>
                <a:lnTo>
                  <a:pt x="1600098" y="1712514"/>
                </a:lnTo>
                <a:lnTo>
                  <a:pt x="1608037" y="1708200"/>
                </a:lnTo>
                <a:lnTo>
                  <a:pt x="1615749" y="1703432"/>
                </a:lnTo>
                <a:lnTo>
                  <a:pt x="1623007" y="1697983"/>
                </a:lnTo>
                <a:lnTo>
                  <a:pt x="1630265" y="1692307"/>
                </a:lnTo>
                <a:lnTo>
                  <a:pt x="1637070" y="1685950"/>
                </a:lnTo>
                <a:lnTo>
                  <a:pt x="1643194" y="1679593"/>
                </a:lnTo>
                <a:lnTo>
                  <a:pt x="1649318" y="1672781"/>
                </a:lnTo>
                <a:lnTo>
                  <a:pt x="1654762" y="1665743"/>
                </a:lnTo>
                <a:lnTo>
                  <a:pt x="2174633" y="1612615"/>
                </a:lnTo>
                <a:lnTo>
                  <a:pt x="2179170" y="1612388"/>
                </a:lnTo>
                <a:lnTo>
                  <a:pt x="2183479" y="1612388"/>
                </a:lnTo>
                <a:lnTo>
                  <a:pt x="2188243" y="1612388"/>
                </a:lnTo>
                <a:lnTo>
                  <a:pt x="2192552" y="1613069"/>
                </a:lnTo>
                <a:lnTo>
                  <a:pt x="2197089" y="1613523"/>
                </a:lnTo>
                <a:lnTo>
                  <a:pt x="2201398" y="1614431"/>
                </a:lnTo>
                <a:lnTo>
                  <a:pt x="2205481" y="1615566"/>
                </a:lnTo>
                <a:lnTo>
                  <a:pt x="2209791" y="1616929"/>
                </a:lnTo>
                <a:lnTo>
                  <a:pt x="2214100" y="1618291"/>
                </a:lnTo>
                <a:lnTo>
                  <a:pt x="2218183" y="1620107"/>
                </a:lnTo>
                <a:lnTo>
                  <a:pt x="2222039" y="1622378"/>
                </a:lnTo>
                <a:lnTo>
                  <a:pt x="2225895" y="1624648"/>
                </a:lnTo>
                <a:lnTo>
                  <a:pt x="2229751" y="1626919"/>
                </a:lnTo>
                <a:lnTo>
                  <a:pt x="2233380" y="1629643"/>
                </a:lnTo>
                <a:lnTo>
                  <a:pt x="2237009" y="1632595"/>
                </a:lnTo>
                <a:lnTo>
                  <a:pt x="2240411" y="1635773"/>
                </a:lnTo>
                <a:lnTo>
                  <a:pt x="2243587" y="1638725"/>
                </a:lnTo>
                <a:lnTo>
                  <a:pt x="2246762" y="1642358"/>
                </a:lnTo>
                <a:lnTo>
                  <a:pt x="2249711" y="1645990"/>
                </a:lnTo>
                <a:lnTo>
                  <a:pt x="2252206" y="1649623"/>
                </a:lnTo>
                <a:lnTo>
                  <a:pt x="2254701" y="1653483"/>
                </a:lnTo>
                <a:lnTo>
                  <a:pt x="2257196" y="1657342"/>
                </a:lnTo>
                <a:lnTo>
                  <a:pt x="2259237" y="1661429"/>
                </a:lnTo>
                <a:lnTo>
                  <a:pt x="2261052" y="1665970"/>
                </a:lnTo>
                <a:lnTo>
                  <a:pt x="2262867" y="1670057"/>
                </a:lnTo>
                <a:lnTo>
                  <a:pt x="2264227" y="1674371"/>
                </a:lnTo>
                <a:lnTo>
                  <a:pt x="2265588" y="1679139"/>
                </a:lnTo>
                <a:lnTo>
                  <a:pt x="2266723" y="1683453"/>
                </a:lnTo>
                <a:lnTo>
                  <a:pt x="2267403" y="1687993"/>
                </a:lnTo>
                <a:lnTo>
                  <a:pt x="2267857" y="1692761"/>
                </a:lnTo>
                <a:lnTo>
                  <a:pt x="2268083" y="1697302"/>
                </a:lnTo>
                <a:lnTo>
                  <a:pt x="2268537" y="1702297"/>
                </a:lnTo>
                <a:lnTo>
                  <a:pt x="2268537" y="1712287"/>
                </a:lnTo>
                <a:lnTo>
                  <a:pt x="2268083" y="1717055"/>
                </a:lnTo>
                <a:lnTo>
                  <a:pt x="2267857" y="1721369"/>
                </a:lnTo>
                <a:lnTo>
                  <a:pt x="2267630" y="1726137"/>
                </a:lnTo>
                <a:lnTo>
                  <a:pt x="2266949" y="1730451"/>
                </a:lnTo>
                <a:lnTo>
                  <a:pt x="2266042" y="1734764"/>
                </a:lnTo>
                <a:lnTo>
                  <a:pt x="2265361" y="1739305"/>
                </a:lnTo>
                <a:lnTo>
                  <a:pt x="2264001" y="1743392"/>
                </a:lnTo>
                <a:lnTo>
                  <a:pt x="2262867" y="1747479"/>
                </a:lnTo>
                <a:lnTo>
                  <a:pt x="2261506" y="1751566"/>
                </a:lnTo>
                <a:lnTo>
                  <a:pt x="2259918" y="1755653"/>
                </a:lnTo>
                <a:lnTo>
                  <a:pt x="2258103" y="1759512"/>
                </a:lnTo>
                <a:lnTo>
                  <a:pt x="2256062" y="1763599"/>
                </a:lnTo>
                <a:lnTo>
                  <a:pt x="2254247" y="1767459"/>
                </a:lnTo>
                <a:lnTo>
                  <a:pt x="2251979" y="1770864"/>
                </a:lnTo>
                <a:lnTo>
                  <a:pt x="2249711" y="1774497"/>
                </a:lnTo>
                <a:lnTo>
                  <a:pt x="2247216" y="1778130"/>
                </a:lnTo>
                <a:lnTo>
                  <a:pt x="2244721" y="1781536"/>
                </a:lnTo>
                <a:lnTo>
                  <a:pt x="2241772" y="1784714"/>
                </a:lnTo>
                <a:lnTo>
                  <a:pt x="2239050" y="1788120"/>
                </a:lnTo>
                <a:lnTo>
                  <a:pt x="2236102" y="1791071"/>
                </a:lnTo>
                <a:lnTo>
                  <a:pt x="2233153" y="1794023"/>
                </a:lnTo>
                <a:lnTo>
                  <a:pt x="2229977" y="1796747"/>
                </a:lnTo>
                <a:lnTo>
                  <a:pt x="2226575" y="1799472"/>
                </a:lnTo>
                <a:lnTo>
                  <a:pt x="2223400" y="1801969"/>
                </a:lnTo>
                <a:lnTo>
                  <a:pt x="2219771" y="1804240"/>
                </a:lnTo>
                <a:lnTo>
                  <a:pt x="2216141" y="1806510"/>
                </a:lnTo>
                <a:lnTo>
                  <a:pt x="2212512" y="1808554"/>
                </a:lnTo>
                <a:lnTo>
                  <a:pt x="2208657" y="1810370"/>
                </a:lnTo>
                <a:lnTo>
                  <a:pt x="2204801" y="1812186"/>
                </a:lnTo>
                <a:lnTo>
                  <a:pt x="2200718" y="1813776"/>
                </a:lnTo>
                <a:lnTo>
                  <a:pt x="2196635" y="1815365"/>
                </a:lnTo>
                <a:lnTo>
                  <a:pt x="2192325" y="1816727"/>
                </a:lnTo>
                <a:lnTo>
                  <a:pt x="1439282" y="2028332"/>
                </a:lnTo>
                <a:lnTo>
                  <a:pt x="1418869" y="2033781"/>
                </a:lnTo>
                <a:lnTo>
                  <a:pt x="1398682" y="2039003"/>
                </a:lnTo>
                <a:lnTo>
                  <a:pt x="1378268" y="2043317"/>
                </a:lnTo>
                <a:lnTo>
                  <a:pt x="1357854" y="2047404"/>
                </a:lnTo>
                <a:lnTo>
                  <a:pt x="1337213" y="2051037"/>
                </a:lnTo>
                <a:lnTo>
                  <a:pt x="1316573" y="2054442"/>
                </a:lnTo>
                <a:lnTo>
                  <a:pt x="1295932" y="2056940"/>
                </a:lnTo>
                <a:lnTo>
                  <a:pt x="1275291" y="2059437"/>
                </a:lnTo>
                <a:lnTo>
                  <a:pt x="1254424" y="2061254"/>
                </a:lnTo>
                <a:lnTo>
                  <a:pt x="1233556" y="2062389"/>
                </a:lnTo>
                <a:lnTo>
                  <a:pt x="1212916" y="2063297"/>
                </a:lnTo>
                <a:lnTo>
                  <a:pt x="1192048" y="2063751"/>
                </a:lnTo>
                <a:lnTo>
                  <a:pt x="1171181" y="2063751"/>
                </a:lnTo>
                <a:lnTo>
                  <a:pt x="1150087" y="2063297"/>
                </a:lnTo>
                <a:lnTo>
                  <a:pt x="1129219" y="2062162"/>
                </a:lnTo>
                <a:lnTo>
                  <a:pt x="1108352" y="2060573"/>
                </a:lnTo>
                <a:lnTo>
                  <a:pt x="796701" y="2035598"/>
                </a:lnTo>
                <a:lnTo>
                  <a:pt x="792391" y="2035144"/>
                </a:lnTo>
                <a:lnTo>
                  <a:pt x="788081" y="2034463"/>
                </a:lnTo>
                <a:lnTo>
                  <a:pt x="783545" y="2033554"/>
                </a:lnTo>
                <a:lnTo>
                  <a:pt x="779462" y="2032419"/>
                </a:lnTo>
                <a:lnTo>
                  <a:pt x="779462" y="1468438"/>
                </a:lnTo>
                <a:lnTo>
                  <a:pt x="779462" y="1467534"/>
                </a:lnTo>
                <a:lnTo>
                  <a:pt x="779462" y="1465263"/>
                </a:lnTo>
                <a:close/>
                <a:moveTo>
                  <a:pt x="0" y="1401763"/>
                </a:moveTo>
                <a:lnTo>
                  <a:pt x="695325" y="1401763"/>
                </a:lnTo>
                <a:lnTo>
                  <a:pt x="695325" y="1572487"/>
                </a:lnTo>
                <a:lnTo>
                  <a:pt x="695325" y="1927085"/>
                </a:lnTo>
                <a:lnTo>
                  <a:pt x="695325" y="2247901"/>
                </a:lnTo>
                <a:lnTo>
                  <a:pt x="0" y="2247901"/>
                </a:lnTo>
                <a:lnTo>
                  <a:pt x="0" y="1401763"/>
                </a:lnTo>
                <a:close/>
                <a:moveTo>
                  <a:pt x="1870009" y="1163726"/>
                </a:moveTo>
                <a:lnTo>
                  <a:pt x="1870009" y="1180300"/>
                </a:lnTo>
                <a:lnTo>
                  <a:pt x="1861189" y="1180981"/>
                </a:lnTo>
                <a:lnTo>
                  <a:pt x="1853274" y="1182343"/>
                </a:lnTo>
                <a:lnTo>
                  <a:pt x="1845586" y="1183705"/>
                </a:lnTo>
                <a:lnTo>
                  <a:pt x="1838575" y="1185522"/>
                </a:lnTo>
                <a:lnTo>
                  <a:pt x="1832243" y="1188019"/>
                </a:lnTo>
                <a:lnTo>
                  <a:pt x="1826138" y="1190290"/>
                </a:lnTo>
                <a:lnTo>
                  <a:pt x="1820936" y="1193014"/>
                </a:lnTo>
                <a:lnTo>
                  <a:pt x="1816187" y="1196193"/>
                </a:lnTo>
                <a:lnTo>
                  <a:pt x="1811891" y="1199825"/>
                </a:lnTo>
                <a:lnTo>
                  <a:pt x="1810081" y="1201642"/>
                </a:lnTo>
                <a:lnTo>
                  <a:pt x="1808272" y="1203458"/>
                </a:lnTo>
                <a:lnTo>
                  <a:pt x="1806689" y="1205501"/>
                </a:lnTo>
                <a:lnTo>
                  <a:pt x="1805106" y="1207545"/>
                </a:lnTo>
                <a:lnTo>
                  <a:pt x="1803749" y="1209588"/>
                </a:lnTo>
                <a:lnTo>
                  <a:pt x="1802619" y="1211859"/>
                </a:lnTo>
                <a:lnTo>
                  <a:pt x="1801488" y="1214356"/>
                </a:lnTo>
                <a:lnTo>
                  <a:pt x="1800583" y="1216627"/>
                </a:lnTo>
                <a:lnTo>
                  <a:pt x="1799679" y="1219124"/>
                </a:lnTo>
                <a:lnTo>
                  <a:pt x="1799227" y="1221395"/>
                </a:lnTo>
                <a:lnTo>
                  <a:pt x="1798548" y="1226844"/>
                </a:lnTo>
                <a:lnTo>
                  <a:pt x="1798096" y="1232520"/>
                </a:lnTo>
                <a:lnTo>
                  <a:pt x="1798096" y="1236379"/>
                </a:lnTo>
                <a:lnTo>
                  <a:pt x="1798774" y="1240239"/>
                </a:lnTo>
                <a:lnTo>
                  <a:pt x="1799227" y="1243872"/>
                </a:lnTo>
                <a:lnTo>
                  <a:pt x="1800357" y="1247504"/>
                </a:lnTo>
                <a:lnTo>
                  <a:pt x="1801488" y="1251137"/>
                </a:lnTo>
                <a:lnTo>
                  <a:pt x="1802845" y="1254543"/>
                </a:lnTo>
                <a:lnTo>
                  <a:pt x="1804654" y="1257948"/>
                </a:lnTo>
                <a:lnTo>
                  <a:pt x="1806689" y="1261354"/>
                </a:lnTo>
                <a:lnTo>
                  <a:pt x="1808725" y="1264079"/>
                </a:lnTo>
                <a:lnTo>
                  <a:pt x="1810986" y="1267257"/>
                </a:lnTo>
                <a:lnTo>
                  <a:pt x="1813474" y="1269755"/>
                </a:lnTo>
                <a:lnTo>
                  <a:pt x="1815961" y="1272252"/>
                </a:lnTo>
                <a:lnTo>
                  <a:pt x="1818449" y="1274750"/>
                </a:lnTo>
                <a:lnTo>
                  <a:pt x="1821162" y="1277020"/>
                </a:lnTo>
                <a:lnTo>
                  <a:pt x="1823876" y="1278836"/>
                </a:lnTo>
                <a:lnTo>
                  <a:pt x="1826816" y="1280653"/>
                </a:lnTo>
                <a:lnTo>
                  <a:pt x="1834053" y="1284740"/>
                </a:lnTo>
                <a:lnTo>
                  <a:pt x="1843777" y="1289734"/>
                </a:lnTo>
                <a:lnTo>
                  <a:pt x="1855988" y="1295638"/>
                </a:lnTo>
                <a:lnTo>
                  <a:pt x="1870914" y="1302676"/>
                </a:lnTo>
                <a:lnTo>
                  <a:pt x="1875436" y="1304719"/>
                </a:lnTo>
                <a:lnTo>
                  <a:pt x="1879507" y="1306763"/>
                </a:lnTo>
                <a:lnTo>
                  <a:pt x="1883125" y="1309033"/>
                </a:lnTo>
                <a:lnTo>
                  <a:pt x="1886065" y="1311077"/>
                </a:lnTo>
                <a:lnTo>
                  <a:pt x="1889005" y="1312893"/>
                </a:lnTo>
                <a:lnTo>
                  <a:pt x="1891040" y="1314936"/>
                </a:lnTo>
                <a:lnTo>
                  <a:pt x="1892623" y="1316980"/>
                </a:lnTo>
                <a:lnTo>
                  <a:pt x="1893528" y="1318796"/>
                </a:lnTo>
                <a:lnTo>
                  <a:pt x="1894432" y="1320839"/>
                </a:lnTo>
                <a:lnTo>
                  <a:pt x="1895111" y="1323110"/>
                </a:lnTo>
                <a:lnTo>
                  <a:pt x="1895563" y="1325834"/>
                </a:lnTo>
                <a:lnTo>
                  <a:pt x="1896241" y="1328559"/>
                </a:lnTo>
                <a:lnTo>
                  <a:pt x="1896694" y="1335597"/>
                </a:lnTo>
                <a:lnTo>
                  <a:pt x="1896920" y="1343544"/>
                </a:lnTo>
                <a:lnTo>
                  <a:pt x="1896694" y="1346722"/>
                </a:lnTo>
                <a:lnTo>
                  <a:pt x="1896241" y="1349447"/>
                </a:lnTo>
                <a:lnTo>
                  <a:pt x="1894885" y="1352171"/>
                </a:lnTo>
                <a:lnTo>
                  <a:pt x="1893302" y="1353988"/>
                </a:lnTo>
                <a:lnTo>
                  <a:pt x="1892623" y="1354669"/>
                </a:lnTo>
                <a:lnTo>
                  <a:pt x="1891492" y="1355577"/>
                </a:lnTo>
                <a:lnTo>
                  <a:pt x="1889005" y="1356485"/>
                </a:lnTo>
                <a:lnTo>
                  <a:pt x="1886065" y="1357393"/>
                </a:lnTo>
                <a:lnTo>
                  <a:pt x="1882899" y="1357620"/>
                </a:lnTo>
                <a:lnTo>
                  <a:pt x="1880864" y="1357620"/>
                </a:lnTo>
                <a:lnTo>
                  <a:pt x="1879055" y="1357393"/>
                </a:lnTo>
                <a:lnTo>
                  <a:pt x="1877472" y="1356712"/>
                </a:lnTo>
                <a:lnTo>
                  <a:pt x="1875889" y="1356258"/>
                </a:lnTo>
                <a:lnTo>
                  <a:pt x="1874532" y="1355577"/>
                </a:lnTo>
                <a:lnTo>
                  <a:pt x="1873627" y="1354669"/>
                </a:lnTo>
                <a:lnTo>
                  <a:pt x="1872723" y="1353761"/>
                </a:lnTo>
                <a:lnTo>
                  <a:pt x="1872270" y="1352398"/>
                </a:lnTo>
                <a:lnTo>
                  <a:pt x="1871818" y="1350809"/>
                </a:lnTo>
                <a:lnTo>
                  <a:pt x="1871140" y="1348993"/>
                </a:lnTo>
                <a:lnTo>
                  <a:pt x="1870461" y="1343544"/>
                </a:lnTo>
                <a:lnTo>
                  <a:pt x="1870235" y="1336051"/>
                </a:lnTo>
                <a:lnTo>
                  <a:pt x="1870009" y="1326515"/>
                </a:lnTo>
                <a:lnTo>
                  <a:pt x="1870009" y="1314028"/>
                </a:lnTo>
                <a:lnTo>
                  <a:pt x="1799227" y="1314028"/>
                </a:lnTo>
                <a:lnTo>
                  <a:pt x="1799227" y="1324018"/>
                </a:lnTo>
                <a:lnTo>
                  <a:pt x="1799227" y="1328332"/>
                </a:lnTo>
                <a:lnTo>
                  <a:pt x="1799453" y="1332192"/>
                </a:lnTo>
                <a:lnTo>
                  <a:pt x="1799905" y="1336278"/>
                </a:lnTo>
                <a:lnTo>
                  <a:pt x="1800583" y="1339911"/>
                </a:lnTo>
                <a:lnTo>
                  <a:pt x="1801262" y="1343544"/>
                </a:lnTo>
                <a:lnTo>
                  <a:pt x="1802166" y="1346949"/>
                </a:lnTo>
                <a:lnTo>
                  <a:pt x="1803071" y="1350355"/>
                </a:lnTo>
                <a:lnTo>
                  <a:pt x="1804428" y="1353534"/>
                </a:lnTo>
                <a:lnTo>
                  <a:pt x="1806011" y="1356258"/>
                </a:lnTo>
                <a:lnTo>
                  <a:pt x="1807368" y="1359210"/>
                </a:lnTo>
                <a:lnTo>
                  <a:pt x="1809177" y="1361707"/>
                </a:lnTo>
                <a:lnTo>
                  <a:pt x="1810986" y="1364205"/>
                </a:lnTo>
                <a:lnTo>
                  <a:pt x="1813021" y="1366702"/>
                </a:lnTo>
                <a:lnTo>
                  <a:pt x="1815509" y="1368746"/>
                </a:lnTo>
                <a:lnTo>
                  <a:pt x="1817770" y="1370562"/>
                </a:lnTo>
                <a:lnTo>
                  <a:pt x="1820258" y="1372378"/>
                </a:lnTo>
                <a:lnTo>
                  <a:pt x="1825685" y="1375557"/>
                </a:lnTo>
                <a:lnTo>
                  <a:pt x="1831339" y="1378508"/>
                </a:lnTo>
                <a:lnTo>
                  <a:pt x="1837219" y="1381006"/>
                </a:lnTo>
                <a:lnTo>
                  <a:pt x="1843551" y="1383276"/>
                </a:lnTo>
                <a:lnTo>
                  <a:pt x="1849656" y="1385093"/>
                </a:lnTo>
                <a:lnTo>
                  <a:pt x="1856214" y="1386455"/>
                </a:lnTo>
                <a:lnTo>
                  <a:pt x="1862999" y="1387590"/>
                </a:lnTo>
                <a:lnTo>
                  <a:pt x="1870009" y="1388271"/>
                </a:lnTo>
                <a:lnTo>
                  <a:pt x="1870009" y="1408479"/>
                </a:lnTo>
                <a:lnTo>
                  <a:pt x="1902573" y="1408479"/>
                </a:lnTo>
                <a:lnTo>
                  <a:pt x="1902573" y="1388725"/>
                </a:lnTo>
                <a:lnTo>
                  <a:pt x="1911393" y="1387817"/>
                </a:lnTo>
                <a:lnTo>
                  <a:pt x="1919534" y="1386228"/>
                </a:lnTo>
                <a:lnTo>
                  <a:pt x="1927223" y="1384411"/>
                </a:lnTo>
                <a:lnTo>
                  <a:pt x="1934460" y="1382141"/>
                </a:lnTo>
                <a:lnTo>
                  <a:pt x="1941018" y="1379417"/>
                </a:lnTo>
                <a:lnTo>
                  <a:pt x="1947124" y="1376692"/>
                </a:lnTo>
                <a:lnTo>
                  <a:pt x="1952551" y="1373286"/>
                </a:lnTo>
                <a:lnTo>
                  <a:pt x="1954812" y="1371470"/>
                </a:lnTo>
                <a:lnTo>
                  <a:pt x="1957300" y="1369427"/>
                </a:lnTo>
                <a:lnTo>
                  <a:pt x="1959561" y="1367610"/>
                </a:lnTo>
                <a:lnTo>
                  <a:pt x="1961597" y="1365567"/>
                </a:lnTo>
                <a:lnTo>
                  <a:pt x="1963632" y="1363296"/>
                </a:lnTo>
                <a:lnTo>
                  <a:pt x="1965441" y="1360799"/>
                </a:lnTo>
                <a:lnTo>
                  <a:pt x="1967024" y="1358529"/>
                </a:lnTo>
                <a:lnTo>
                  <a:pt x="1968381" y="1356031"/>
                </a:lnTo>
                <a:lnTo>
                  <a:pt x="1969738" y="1353534"/>
                </a:lnTo>
                <a:lnTo>
                  <a:pt x="1971095" y="1350809"/>
                </a:lnTo>
                <a:lnTo>
                  <a:pt x="1971999" y="1348085"/>
                </a:lnTo>
                <a:lnTo>
                  <a:pt x="1972904" y="1345133"/>
                </a:lnTo>
                <a:lnTo>
                  <a:pt x="1973808" y="1342408"/>
                </a:lnTo>
                <a:lnTo>
                  <a:pt x="1974487" y="1339230"/>
                </a:lnTo>
                <a:lnTo>
                  <a:pt x="1975165" y="1333100"/>
                </a:lnTo>
                <a:lnTo>
                  <a:pt x="1975391" y="1326288"/>
                </a:lnTo>
                <a:lnTo>
                  <a:pt x="1975391" y="1321975"/>
                </a:lnTo>
                <a:lnTo>
                  <a:pt x="1975165" y="1318115"/>
                </a:lnTo>
                <a:lnTo>
                  <a:pt x="1974713" y="1314255"/>
                </a:lnTo>
                <a:lnTo>
                  <a:pt x="1973808" y="1310395"/>
                </a:lnTo>
                <a:lnTo>
                  <a:pt x="1972904" y="1306990"/>
                </a:lnTo>
                <a:lnTo>
                  <a:pt x="1971773" y="1303584"/>
                </a:lnTo>
                <a:lnTo>
                  <a:pt x="1970190" y="1300406"/>
                </a:lnTo>
                <a:lnTo>
                  <a:pt x="1968607" y="1297454"/>
                </a:lnTo>
                <a:lnTo>
                  <a:pt x="1967024" y="1294502"/>
                </a:lnTo>
                <a:lnTo>
                  <a:pt x="1965215" y="1292005"/>
                </a:lnTo>
                <a:lnTo>
                  <a:pt x="1963406" y="1289507"/>
                </a:lnTo>
                <a:lnTo>
                  <a:pt x="1961371" y="1287237"/>
                </a:lnTo>
                <a:lnTo>
                  <a:pt x="1959109" y="1284967"/>
                </a:lnTo>
                <a:lnTo>
                  <a:pt x="1956848" y="1282923"/>
                </a:lnTo>
                <a:lnTo>
                  <a:pt x="1954586" y="1281107"/>
                </a:lnTo>
                <a:lnTo>
                  <a:pt x="1952325" y="1279518"/>
                </a:lnTo>
                <a:lnTo>
                  <a:pt x="1945993" y="1275885"/>
                </a:lnTo>
                <a:lnTo>
                  <a:pt x="1938078" y="1271798"/>
                </a:lnTo>
                <a:lnTo>
                  <a:pt x="1927901" y="1267030"/>
                </a:lnTo>
                <a:lnTo>
                  <a:pt x="1915464" y="1261581"/>
                </a:lnTo>
                <a:lnTo>
                  <a:pt x="1900990" y="1254997"/>
                </a:lnTo>
                <a:lnTo>
                  <a:pt x="1889909" y="1249548"/>
                </a:lnTo>
                <a:lnTo>
                  <a:pt x="1881995" y="1245461"/>
                </a:lnTo>
                <a:lnTo>
                  <a:pt x="1879281" y="1243872"/>
                </a:lnTo>
                <a:lnTo>
                  <a:pt x="1877246" y="1242510"/>
                </a:lnTo>
                <a:lnTo>
                  <a:pt x="1875663" y="1241147"/>
                </a:lnTo>
                <a:lnTo>
                  <a:pt x="1874306" y="1239558"/>
                </a:lnTo>
                <a:lnTo>
                  <a:pt x="1872949" y="1237742"/>
                </a:lnTo>
                <a:lnTo>
                  <a:pt x="1872270" y="1235925"/>
                </a:lnTo>
                <a:lnTo>
                  <a:pt x="1871592" y="1233655"/>
                </a:lnTo>
                <a:lnTo>
                  <a:pt x="1870914" y="1231157"/>
                </a:lnTo>
                <a:lnTo>
                  <a:pt x="1870687" y="1228433"/>
                </a:lnTo>
                <a:lnTo>
                  <a:pt x="1870461" y="1225708"/>
                </a:lnTo>
                <a:lnTo>
                  <a:pt x="1870687" y="1222076"/>
                </a:lnTo>
                <a:lnTo>
                  <a:pt x="1871140" y="1219124"/>
                </a:lnTo>
                <a:lnTo>
                  <a:pt x="1872270" y="1216627"/>
                </a:lnTo>
                <a:lnTo>
                  <a:pt x="1873853" y="1214583"/>
                </a:lnTo>
                <a:lnTo>
                  <a:pt x="1874532" y="1213675"/>
                </a:lnTo>
                <a:lnTo>
                  <a:pt x="1875663" y="1212994"/>
                </a:lnTo>
                <a:lnTo>
                  <a:pt x="1877924" y="1211859"/>
                </a:lnTo>
                <a:lnTo>
                  <a:pt x="1880412" y="1211178"/>
                </a:lnTo>
                <a:lnTo>
                  <a:pt x="1883577" y="1210951"/>
                </a:lnTo>
                <a:lnTo>
                  <a:pt x="1887196" y="1211178"/>
                </a:lnTo>
                <a:lnTo>
                  <a:pt x="1888779" y="1211405"/>
                </a:lnTo>
                <a:lnTo>
                  <a:pt x="1889909" y="1211859"/>
                </a:lnTo>
                <a:lnTo>
                  <a:pt x="1891266" y="1212767"/>
                </a:lnTo>
                <a:lnTo>
                  <a:pt x="1892397" y="1213221"/>
                </a:lnTo>
                <a:lnTo>
                  <a:pt x="1893302" y="1214356"/>
                </a:lnTo>
                <a:lnTo>
                  <a:pt x="1894206" y="1215037"/>
                </a:lnTo>
                <a:lnTo>
                  <a:pt x="1894658" y="1216400"/>
                </a:lnTo>
                <a:lnTo>
                  <a:pt x="1895111" y="1217989"/>
                </a:lnTo>
                <a:lnTo>
                  <a:pt x="1896015" y="1221849"/>
                </a:lnTo>
                <a:lnTo>
                  <a:pt x="1896468" y="1226844"/>
                </a:lnTo>
                <a:lnTo>
                  <a:pt x="1896468" y="1233201"/>
                </a:lnTo>
                <a:lnTo>
                  <a:pt x="1896468" y="1241601"/>
                </a:lnTo>
                <a:lnTo>
                  <a:pt x="1967250" y="1241601"/>
                </a:lnTo>
                <a:lnTo>
                  <a:pt x="1967703" y="1235925"/>
                </a:lnTo>
                <a:lnTo>
                  <a:pt x="1967929" y="1231838"/>
                </a:lnTo>
                <a:lnTo>
                  <a:pt x="1967703" y="1226389"/>
                </a:lnTo>
                <a:lnTo>
                  <a:pt x="1967024" y="1220940"/>
                </a:lnTo>
                <a:lnTo>
                  <a:pt x="1965667" y="1216173"/>
                </a:lnTo>
                <a:lnTo>
                  <a:pt x="1963858" y="1211405"/>
                </a:lnTo>
                <a:lnTo>
                  <a:pt x="1961597" y="1207318"/>
                </a:lnTo>
                <a:lnTo>
                  <a:pt x="1958657" y="1203231"/>
                </a:lnTo>
                <a:lnTo>
                  <a:pt x="1955491" y="1199598"/>
                </a:lnTo>
                <a:lnTo>
                  <a:pt x="1951646" y="1196193"/>
                </a:lnTo>
                <a:lnTo>
                  <a:pt x="1947350" y="1193014"/>
                </a:lnTo>
                <a:lnTo>
                  <a:pt x="1942375" y="1190290"/>
                </a:lnTo>
                <a:lnTo>
                  <a:pt x="1937173" y="1187565"/>
                </a:lnTo>
                <a:lnTo>
                  <a:pt x="1931067" y="1185522"/>
                </a:lnTo>
                <a:lnTo>
                  <a:pt x="1924735" y="1183705"/>
                </a:lnTo>
                <a:lnTo>
                  <a:pt x="1917951" y="1182343"/>
                </a:lnTo>
                <a:lnTo>
                  <a:pt x="1910488" y="1180981"/>
                </a:lnTo>
                <a:lnTo>
                  <a:pt x="1902573" y="1180300"/>
                </a:lnTo>
                <a:lnTo>
                  <a:pt x="1902573" y="1163726"/>
                </a:lnTo>
                <a:lnTo>
                  <a:pt x="1870009" y="1163726"/>
                </a:lnTo>
                <a:close/>
                <a:moveTo>
                  <a:pt x="1886970" y="1085850"/>
                </a:moveTo>
                <a:lnTo>
                  <a:pt x="1896920" y="1086304"/>
                </a:lnTo>
                <a:lnTo>
                  <a:pt x="1907322" y="1086985"/>
                </a:lnTo>
                <a:lnTo>
                  <a:pt x="1917047" y="1088347"/>
                </a:lnTo>
                <a:lnTo>
                  <a:pt x="1926997" y="1090164"/>
                </a:lnTo>
                <a:lnTo>
                  <a:pt x="1936495" y="1092434"/>
                </a:lnTo>
                <a:lnTo>
                  <a:pt x="1945993" y="1094931"/>
                </a:lnTo>
                <a:lnTo>
                  <a:pt x="1955265" y="1098110"/>
                </a:lnTo>
                <a:lnTo>
                  <a:pt x="1964310" y="1101743"/>
                </a:lnTo>
                <a:lnTo>
                  <a:pt x="1973130" y="1105830"/>
                </a:lnTo>
                <a:lnTo>
                  <a:pt x="1981723" y="1110143"/>
                </a:lnTo>
                <a:lnTo>
                  <a:pt x="1990091" y="1114911"/>
                </a:lnTo>
                <a:lnTo>
                  <a:pt x="1998232" y="1120133"/>
                </a:lnTo>
                <a:lnTo>
                  <a:pt x="2005921" y="1125809"/>
                </a:lnTo>
                <a:lnTo>
                  <a:pt x="2013383" y="1131712"/>
                </a:lnTo>
                <a:lnTo>
                  <a:pt x="2020620" y="1137843"/>
                </a:lnTo>
                <a:lnTo>
                  <a:pt x="2027630" y="1144654"/>
                </a:lnTo>
                <a:lnTo>
                  <a:pt x="2034415" y="1151465"/>
                </a:lnTo>
                <a:lnTo>
                  <a:pt x="2040520" y="1158731"/>
                </a:lnTo>
                <a:lnTo>
                  <a:pt x="2046400" y="1166223"/>
                </a:lnTo>
                <a:lnTo>
                  <a:pt x="2052054" y="1174170"/>
                </a:lnTo>
                <a:lnTo>
                  <a:pt x="2057255" y="1182343"/>
                </a:lnTo>
                <a:lnTo>
                  <a:pt x="2062004" y="1190744"/>
                </a:lnTo>
                <a:lnTo>
                  <a:pt x="2066527" y="1199371"/>
                </a:lnTo>
                <a:lnTo>
                  <a:pt x="2070371" y="1207999"/>
                </a:lnTo>
                <a:lnTo>
                  <a:pt x="2073989" y="1217081"/>
                </a:lnTo>
                <a:lnTo>
                  <a:pt x="2076929" y="1226389"/>
                </a:lnTo>
                <a:lnTo>
                  <a:pt x="2079869" y="1235925"/>
                </a:lnTo>
                <a:lnTo>
                  <a:pt x="2081904" y="1245688"/>
                </a:lnTo>
                <a:lnTo>
                  <a:pt x="2083714" y="1255678"/>
                </a:lnTo>
                <a:lnTo>
                  <a:pt x="2085070" y="1265668"/>
                </a:lnTo>
                <a:lnTo>
                  <a:pt x="2085749" y="1275658"/>
                </a:lnTo>
                <a:lnTo>
                  <a:pt x="2085975" y="1286102"/>
                </a:lnTo>
                <a:lnTo>
                  <a:pt x="2085749" y="1296319"/>
                </a:lnTo>
                <a:lnTo>
                  <a:pt x="2085070" y="1306536"/>
                </a:lnTo>
                <a:lnTo>
                  <a:pt x="2083714" y="1316526"/>
                </a:lnTo>
                <a:lnTo>
                  <a:pt x="2081904" y="1326288"/>
                </a:lnTo>
                <a:lnTo>
                  <a:pt x="2079869" y="1335824"/>
                </a:lnTo>
                <a:lnTo>
                  <a:pt x="2076929" y="1345360"/>
                </a:lnTo>
                <a:lnTo>
                  <a:pt x="2073989" y="1354669"/>
                </a:lnTo>
                <a:lnTo>
                  <a:pt x="2070371" y="1363751"/>
                </a:lnTo>
                <a:lnTo>
                  <a:pt x="2066527" y="1372832"/>
                </a:lnTo>
                <a:lnTo>
                  <a:pt x="2062004" y="1381233"/>
                </a:lnTo>
                <a:lnTo>
                  <a:pt x="2057255" y="1389633"/>
                </a:lnTo>
                <a:lnTo>
                  <a:pt x="2052054" y="1397807"/>
                </a:lnTo>
                <a:lnTo>
                  <a:pt x="2046400" y="1405527"/>
                </a:lnTo>
                <a:lnTo>
                  <a:pt x="2040520" y="1413019"/>
                </a:lnTo>
                <a:lnTo>
                  <a:pt x="2034415" y="1420285"/>
                </a:lnTo>
                <a:lnTo>
                  <a:pt x="2027630" y="1427323"/>
                </a:lnTo>
                <a:lnTo>
                  <a:pt x="2020620" y="1433907"/>
                </a:lnTo>
                <a:lnTo>
                  <a:pt x="2013383" y="1440265"/>
                </a:lnTo>
                <a:lnTo>
                  <a:pt x="2005921" y="1446168"/>
                </a:lnTo>
                <a:lnTo>
                  <a:pt x="1998232" y="1451844"/>
                </a:lnTo>
                <a:lnTo>
                  <a:pt x="1990091" y="1456839"/>
                </a:lnTo>
                <a:lnTo>
                  <a:pt x="1981723" y="1461834"/>
                </a:lnTo>
                <a:lnTo>
                  <a:pt x="1973130" y="1466147"/>
                </a:lnTo>
                <a:lnTo>
                  <a:pt x="1964310" y="1470007"/>
                </a:lnTo>
                <a:lnTo>
                  <a:pt x="1955265" y="1473640"/>
                </a:lnTo>
                <a:lnTo>
                  <a:pt x="1945993" y="1476819"/>
                </a:lnTo>
                <a:lnTo>
                  <a:pt x="1936495" y="1479770"/>
                </a:lnTo>
                <a:lnTo>
                  <a:pt x="1926997" y="1481813"/>
                </a:lnTo>
                <a:lnTo>
                  <a:pt x="1917047" y="1483630"/>
                </a:lnTo>
                <a:lnTo>
                  <a:pt x="1907322" y="1484765"/>
                </a:lnTo>
                <a:lnTo>
                  <a:pt x="1896920" y="1485673"/>
                </a:lnTo>
                <a:lnTo>
                  <a:pt x="1886970" y="1485900"/>
                </a:lnTo>
                <a:lnTo>
                  <a:pt x="1876567" y="1485673"/>
                </a:lnTo>
                <a:lnTo>
                  <a:pt x="1866391" y="1484765"/>
                </a:lnTo>
                <a:lnTo>
                  <a:pt x="1856667" y="1483630"/>
                </a:lnTo>
                <a:lnTo>
                  <a:pt x="1846490" y="1481813"/>
                </a:lnTo>
                <a:lnTo>
                  <a:pt x="1836992" y="1479770"/>
                </a:lnTo>
                <a:lnTo>
                  <a:pt x="1827494" y="1476819"/>
                </a:lnTo>
                <a:lnTo>
                  <a:pt x="1818223" y="1473640"/>
                </a:lnTo>
                <a:lnTo>
                  <a:pt x="1809177" y="1470007"/>
                </a:lnTo>
                <a:lnTo>
                  <a:pt x="1800583" y="1466147"/>
                </a:lnTo>
                <a:lnTo>
                  <a:pt x="1791764" y="1461834"/>
                </a:lnTo>
                <a:lnTo>
                  <a:pt x="1783623" y="1456839"/>
                </a:lnTo>
                <a:lnTo>
                  <a:pt x="1775256" y="1451844"/>
                </a:lnTo>
                <a:lnTo>
                  <a:pt x="1767567" y="1446168"/>
                </a:lnTo>
                <a:lnTo>
                  <a:pt x="1760104" y="1440265"/>
                </a:lnTo>
                <a:lnTo>
                  <a:pt x="1752867" y="1433907"/>
                </a:lnTo>
                <a:lnTo>
                  <a:pt x="1746083" y="1427323"/>
                </a:lnTo>
                <a:lnTo>
                  <a:pt x="1739299" y="1420285"/>
                </a:lnTo>
                <a:lnTo>
                  <a:pt x="1733193" y="1413019"/>
                </a:lnTo>
                <a:lnTo>
                  <a:pt x="1727313" y="1405527"/>
                </a:lnTo>
                <a:lnTo>
                  <a:pt x="1721660" y="1397807"/>
                </a:lnTo>
                <a:lnTo>
                  <a:pt x="1716458" y="1389633"/>
                </a:lnTo>
                <a:lnTo>
                  <a:pt x="1711483" y="1381233"/>
                </a:lnTo>
                <a:lnTo>
                  <a:pt x="1707187" y="1372832"/>
                </a:lnTo>
                <a:lnTo>
                  <a:pt x="1703342" y="1363751"/>
                </a:lnTo>
                <a:lnTo>
                  <a:pt x="1699724" y="1354669"/>
                </a:lnTo>
                <a:lnTo>
                  <a:pt x="1696558" y="1345360"/>
                </a:lnTo>
                <a:lnTo>
                  <a:pt x="1693844" y="1335824"/>
                </a:lnTo>
                <a:lnTo>
                  <a:pt x="1691809" y="1326288"/>
                </a:lnTo>
                <a:lnTo>
                  <a:pt x="1690000" y="1316526"/>
                </a:lnTo>
                <a:lnTo>
                  <a:pt x="1688643" y="1306536"/>
                </a:lnTo>
                <a:lnTo>
                  <a:pt x="1687965" y="1296319"/>
                </a:lnTo>
                <a:lnTo>
                  <a:pt x="1687512" y="1286102"/>
                </a:lnTo>
                <a:lnTo>
                  <a:pt x="1687965" y="1275658"/>
                </a:lnTo>
                <a:lnTo>
                  <a:pt x="1688643" y="1265668"/>
                </a:lnTo>
                <a:lnTo>
                  <a:pt x="1690000" y="1255678"/>
                </a:lnTo>
                <a:lnTo>
                  <a:pt x="1691809" y="1245688"/>
                </a:lnTo>
                <a:lnTo>
                  <a:pt x="1693844" y="1235925"/>
                </a:lnTo>
                <a:lnTo>
                  <a:pt x="1696558" y="1226389"/>
                </a:lnTo>
                <a:lnTo>
                  <a:pt x="1699724" y="1217081"/>
                </a:lnTo>
                <a:lnTo>
                  <a:pt x="1703342" y="1207999"/>
                </a:lnTo>
                <a:lnTo>
                  <a:pt x="1707187" y="1199371"/>
                </a:lnTo>
                <a:lnTo>
                  <a:pt x="1711483" y="1190744"/>
                </a:lnTo>
                <a:lnTo>
                  <a:pt x="1716458" y="1182343"/>
                </a:lnTo>
                <a:lnTo>
                  <a:pt x="1721660" y="1174170"/>
                </a:lnTo>
                <a:lnTo>
                  <a:pt x="1727313" y="1166223"/>
                </a:lnTo>
                <a:lnTo>
                  <a:pt x="1733193" y="1158731"/>
                </a:lnTo>
                <a:lnTo>
                  <a:pt x="1739299" y="1151465"/>
                </a:lnTo>
                <a:lnTo>
                  <a:pt x="1746083" y="1144654"/>
                </a:lnTo>
                <a:lnTo>
                  <a:pt x="1752867" y="1137843"/>
                </a:lnTo>
                <a:lnTo>
                  <a:pt x="1760104" y="1131712"/>
                </a:lnTo>
                <a:lnTo>
                  <a:pt x="1767567" y="1125809"/>
                </a:lnTo>
                <a:lnTo>
                  <a:pt x="1775256" y="1120133"/>
                </a:lnTo>
                <a:lnTo>
                  <a:pt x="1783623" y="1114911"/>
                </a:lnTo>
                <a:lnTo>
                  <a:pt x="1791764" y="1110143"/>
                </a:lnTo>
                <a:lnTo>
                  <a:pt x="1800583" y="1105830"/>
                </a:lnTo>
                <a:lnTo>
                  <a:pt x="1809177" y="1101743"/>
                </a:lnTo>
                <a:lnTo>
                  <a:pt x="1818223" y="1098110"/>
                </a:lnTo>
                <a:lnTo>
                  <a:pt x="1827494" y="1094931"/>
                </a:lnTo>
                <a:lnTo>
                  <a:pt x="1836992" y="1092434"/>
                </a:lnTo>
                <a:lnTo>
                  <a:pt x="1846490" y="1090164"/>
                </a:lnTo>
                <a:lnTo>
                  <a:pt x="1856667" y="1088347"/>
                </a:lnTo>
                <a:lnTo>
                  <a:pt x="1866391" y="1086985"/>
                </a:lnTo>
                <a:lnTo>
                  <a:pt x="1876567" y="1086304"/>
                </a:lnTo>
                <a:lnTo>
                  <a:pt x="1886970" y="1085850"/>
                </a:lnTo>
                <a:close/>
                <a:moveTo>
                  <a:pt x="1297791" y="741362"/>
                </a:moveTo>
                <a:lnTo>
                  <a:pt x="1297791" y="765402"/>
                </a:lnTo>
                <a:lnTo>
                  <a:pt x="1285096" y="766762"/>
                </a:lnTo>
                <a:lnTo>
                  <a:pt x="1273308" y="768577"/>
                </a:lnTo>
                <a:lnTo>
                  <a:pt x="1262200" y="770844"/>
                </a:lnTo>
                <a:lnTo>
                  <a:pt x="1256986" y="771978"/>
                </a:lnTo>
                <a:lnTo>
                  <a:pt x="1251772" y="773566"/>
                </a:lnTo>
                <a:lnTo>
                  <a:pt x="1247238" y="775153"/>
                </a:lnTo>
                <a:lnTo>
                  <a:pt x="1242477" y="776741"/>
                </a:lnTo>
                <a:lnTo>
                  <a:pt x="1238170" y="778555"/>
                </a:lnTo>
                <a:lnTo>
                  <a:pt x="1233862" y="780369"/>
                </a:lnTo>
                <a:lnTo>
                  <a:pt x="1230009" y="782410"/>
                </a:lnTo>
                <a:lnTo>
                  <a:pt x="1226155" y="784452"/>
                </a:lnTo>
                <a:lnTo>
                  <a:pt x="1222528" y="786493"/>
                </a:lnTo>
                <a:lnTo>
                  <a:pt x="1219127" y="788760"/>
                </a:lnTo>
                <a:lnTo>
                  <a:pt x="1215953" y="791482"/>
                </a:lnTo>
                <a:lnTo>
                  <a:pt x="1213006" y="793977"/>
                </a:lnTo>
                <a:lnTo>
                  <a:pt x="1210286" y="796698"/>
                </a:lnTo>
                <a:lnTo>
                  <a:pt x="1207792" y="799419"/>
                </a:lnTo>
                <a:lnTo>
                  <a:pt x="1205525" y="802368"/>
                </a:lnTo>
                <a:lnTo>
                  <a:pt x="1203032" y="805316"/>
                </a:lnTo>
                <a:lnTo>
                  <a:pt x="1201218" y="808491"/>
                </a:lnTo>
                <a:lnTo>
                  <a:pt x="1199631" y="811893"/>
                </a:lnTo>
                <a:lnTo>
                  <a:pt x="1198044" y="815068"/>
                </a:lnTo>
                <a:lnTo>
                  <a:pt x="1196684" y="818469"/>
                </a:lnTo>
                <a:lnTo>
                  <a:pt x="1195551" y="822098"/>
                </a:lnTo>
                <a:lnTo>
                  <a:pt x="1194644" y="825727"/>
                </a:lnTo>
                <a:lnTo>
                  <a:pt x="1193737" y="829582"/>
                </a:lnTo>
                <a:lnTo>
                  <a:pt x="1193284" y="833437"/>
                </a:lnTo>
                <a:lnTo>
                  <a:pt x="1193057" y="837519"/>
                </a:lnTo>
                <a:lnTo>
                  <a:pt x="1193057" y="841828"/>
                </a:lnTo>
                <a:lnTo>
                  <a:pt x="1193284" y="847498"/>
                </a:lnTo>
                <a:lnTo>
                  <a:pt x="1193737" y="853168"/>
                </a:lnTo>
                <a:lnTo>
                  <a:pt x="1194871" y="858384"/>
                </a:lnTo>
                <a:lnTo>
                  <a:pt x="1196231" y="863600"/>
                </a:lnTo>
                <a:lnTo>
                  <a:pt x="1198044" y="868816"/>
                </a:lnTo>
                <a:lnTo>
                  <a:pt x="1200085" y="873805"/>
                </a:lnTo>
                <a:lnTo>
                  <a:pt x="1202578" y="878568"/>
                </a:lnTo>
                <a:lnTo>
                  <a:pt x="1205525" y="883330"/>
                </a:lnTo>
                <a:lnTo>
                  <a:pt x="1208472" y="887639"/>
                </a:lnTo>
                <a:lnTo>
                  <a:pt x="1211873" y="891721"/>
                </a:lnTo>
                <a:lnTo>
                  <a:pt x="1215273" y="895803"/>
                </a:lnTo>
                <a:lnTo>
                  <a:pt x="1218900" y="899432"/>
                </a:lnTo>
                <a:lnTo>
                  <a:pt x="1222754" y="902834"/>
                </a:lnTo>
                <a:lnTo>
                  <a:pt x="1226608" y="906235"/>
                </a:lnTo>
                <a:lnTo>
                  <a:pt x="1230689" y="908957"/>
                </a:lnTo>
                <a:lnTo>
                  <a:pt x="1234769" y="911678"/>
                </a:lnTo>
                <a:lnTo>
                  <a:pt x="1245197" y="917575"/>
                </a:lnTo>
                <a:lnTo>
                  <a:pt x="1259253" y="924832"/>
                </a:lnTo>
                <a:lnTo>
                  <a:pt x="1277388" y="933223"/>
                </a:lnTo>
                <a:lnTo>
                  <a:pt x="1299151" y="943428"/>
                </a:lnTo>
                <a:lnTo>
                  <a:pt x="1305725" y="946377"/>
                </a:lnTo>
                <a:lnTo>
                  <a:pt x="1311620" y="949552"/>
                </a:lnTo>
                <a:lnTo>
                  <a:pt x="1317060" y="952500"/>
                </a:lnTo>
                <a:lnTo>
                  <a:pt x="1321368" y="955675"/>
                </a:lnTo>
                <a:lnTo>
                  <a:pt x="1325448" y="958623"/>
                </a:lnTo>
                <a:lnTo>
                  <a:pt x="1328395" y="961344"/>
                </a:lnTo>
                <a:lnTo>
                  <a:pt x="1330662" y="964293"/>
                </a:lnTo>
                <a:lnTo>
                  <a:pt x="1332249" y="967014"/>
                </a:lnTo>
                <a:lnTo>
                  <a:pt x="1333383" y="969962"/>
                </a:lnTo>
                <a:lnTo>
                  <a:pt x="1334289" y="973137"/>
                </a:lnTo>
                <a:lnTo>
                  <a:pt x="1335196" y="976993"/>
                </a:lnTo>
                <a:lnTo>
                  <a:pt x="1335876" y="981528"/>
                </a:lnTo>
                <a:lnTo>
                  <a:pt x="1336330" y="986064"/>
                </a:lnTo>
                <a:lnTo>
                  <a:pt x="1337010" y="991280"/>
                </a:lnTo>
                <a:lnTo>
                  <a:pt x="1337010" y="996950"/>
                </a:lnTo>
                <a:lnTo>
                  <a:pt x="1337236" y="1002846"/>
                </a:lnTo>
                <a:lnTo>
                  <a:pt x="1337010" y="1005568"/>
                </a:lnTo>
                <a:lnTo>
                  <a:pt x="1337010" y="1007835"/>
                </a:lnTo>
                <a:lnTo>
                  <a:pt x="1336330" y="1009877"/>
                </a:lnTo>
                <a:lnTo>
                  <a:pt x="1335876" y="1011918"/>
                </a:lnTo>
                <a:lnTo>
                  <a:pt x="1335196" y="1013732"/>
                </a:lnTo>
                <a:lnTo>
                  <a:pt x="1334289" y="1015319"/>
                </a:lnTo>
                <a:lnTo>
                  <a:pt x="1333383" y="1016907"/>
                </a:lnTo>
                <a:lnTo>
                  <a:pt x="1332022" y="1018041"/>
                </a:lnTo>
                <a:lnTo>
                  <a:pt x="1330662" y="1019402"/>
                </a:lnTo>
                <a:lnTo>
                  <a:pt x="1329302" y="1020535"/>
                </a:lnTo>
                <a:lnTo>
                  <a:pt x="1327488" y="1021216"/>
                </a:lnTo>
                <a:lnTo>
                  <a:pt x="1325675" y="1021896"/>
                </a:lnTo>
                <a:lnTo>
                  <a:pt x="1323635" y="1022577"/>
                </a:lnTo>
                <a:lnTo>
                  <a:pt x="1321141" y="1023030"/>
                </a:lnTo>
                <a:lnTo>
                  <a:pt x="1318874" y="1023257"/>
                </a:lnTo>
                <a:lnTo>
                  <a:pt x="1316380" y="1023257"/>
                </a:lnTo>
                <a:lnTo>
                  <a:pt x="1313433" y="1023030"/>
                </a:lnTo>
                <a:lnTo>
                  <a:pt x="1310940" y="1022803"/>
                </a:lnTo>
                <a:lnTo>
                  <a:pt x="1308673" y="1022123"/>
                </a:lnTo>
                <a:lnTo>
                  <a:pt x="1306406" y="1021443"/>
                </a:lnTo>
                <a:lnTo>
                  <a:pt x="1304819" y="1020535"/>
                </a:lnTo>
                <a:lnTo>
                  <a:pt x="1303232" y="1019175"/>
                </a:lnTo>
                <a:lnTo>
                  <a:pt x="1301872" y="1017587"/>
                </a:lnTo>
                <a:lnTo>
                  <a:pt x="1301192" y="1015773"/>
                </a:lnTo>
                <a:lnTo>
                  <a:pt x="1300285" y="1013732"/>
                </a:lnTo>
                <a:lnTo>
                  <a:pt x="1299605" y="1010784"/>
                </a:lnTo>
                <a:lnTo>
                  <a:pt x="1299151" y="1007382"/>
                </a:lnTo>
                <a:lnTo>
                  <a:pt x="1298471" y="1002846"/>
                </a:lnTo>
                <a:lnTo>
                  <a:pt x="1298018" y="991960"/>
                </a:lnTo>
                <a:lnTo>
                  <a:pt x="1297791" y="978353"/>
                </a:lnTo>
                <a:lnTo>
                  <a:pt x="1297791" y="959984"/>
                </a:lnTo>
                <a:lnTo>
                  <a:pt x="1194644" y="959984"/>
                </a:lnTo>
                <a:lnTo>
                  <a:pt x="1194644" y="974725"/>
                </a:lnTo>
                <a:lnTo>
                  <a:pt x="1194644" y="980621"/>
                </a:lnTo>
                <a:lnTo>
                  <a:pt x="1195097" y="986744"/>
                </a:lnTo>
                <a:lnTo>
                  <a:pt x="1195551" y="992414"/>
                </a:lnTo>
                <a:lnTo>
                  <a:pt x="1196457" y="997630"/>
                </a:lnTo>
                <a:lnTo>
                  <a:pt x="1197364" y="1002846"/>
                </a:lnTo>
                <a:lnTo>
                  <a:pt x="1198951" y="1008062"/>
                </a:lnTo>
                <a:lnTo>
                  <a:pt x="1200538" y="1012598"/>
                </a:lnTo>
                <a:lnTo>
                  <a:pt x="1202352" y="1017360"/>
                </a:lnTo>
                <a:lnTo>
                  <a:pt x="1204392" y="1021443"/>
                </a:lnTo>
                <a:lnTo>
                  <a:pt x="1206659" y="1025525"/>
                </a:lnTo>
                <a:lnTo>
                  <a:pt x="1209152" y="1029380"/>
                </a:lnTo>
                <a:lnTo>
                  <a:pt x="1211873" y="1032782"/>
                </a:lnTo>
                <a:lnTo>
                  <a:pt x="1215047" y="1036184"/>
                </a:lnTo>
                <a:lnTo>
                  <a:pt x="1218447" y="1039359"/>
                </a:lnTo>
                <a:lnTo>
                  <a:pt x="1221621" y="1042080"/>
                </a:lnTo>
                <a:lnTo>
                  <a:pt x="1225475" y="1045028"/>
                </a:lnTo>
                <a:lnTo>
                  <a:pt x="1229329" y="1047296"/>
                </a:lnTo>
                <a:lnTo>
                  <a:pt x="1233182" y="1049564"/>
                </a:lnTo>
                <a:lnTo>
                  <a:pt x="1237490" y="1051832"/>
                </a:lnTo>
                <a:lnTo>
                  <a:pt x="1241570" y="1053646"/>
                </a:lnTo>
                <a:lnTo>
                  <a:pt x="1245877" y="1055687"/>
                </a:lnTo>
                <a:lnTo>
                  <a:pt x="1249958" y="1057502"/>
                </a:lnTo>
                <a:lnTo>
                  <a:pt x="1259026" y="1060677"/>
                </a:lnTo>
                <a:lnTo>
                  <a:pt x="1268094" y="1063171"/>
                </a:lnTo>
                <a:lnTo>
                  <a:pt x="1277615" y="1065212"/>
                </a:lnTo>
                <a:lnTo>
                  <a:pt x="1287590" y="1066800"/>
                </a:lnTo>
                <a:lnTo>
                  <a:pt x="1297791" y="1067934"/>
                </a:lnTo>
                <a:lnTo>
                  <a:pt x="1297791" y="1096962"/>
                </a:lnTo>
                <a:lnTo>
                  <a:pt x="1345171" y="1096962"/>
                </a:lnTo>
                <a:lnTo>
                  <a:pt x="1345171" y="1068841"/>
                </a:lnTo>
                <a:lnTo>
                  <a:pt x="1351972" y="1068160"/>
                </a:lnTo>
                <a:lnTo>
                  <a:pt x="1358093" y="1067253"/>
                </a:lnTo>
                <a:lnTo>
                  <a:pt x="1364213" y="1066346"/>
                </a:lnTo>
                <a:lnTo>
                  <a:pt x="1370108" y="1064985"/>
                </a:lnTo>
                <a:lnTo>
                  <a:pt x="1375775" y="1063852"/>
                </a:lnTo>
                <a:lnTo>
                  <a:pt x="1381442" y="1062491"/>
                </a:lnTo>
                <a:lnTo>
                  <a:pt x="1386656" y="1060903"/>
                </a:lnTo>
                <a:lnTo>
                  <a:pt x="1391870" y="1059089"/>
                </a:lnTo>
                <a:lnTo>
                  <a:pt x="1396858" y="1057275"/>
                </a:lnTo>
                <a:lnTo>
                  <a:pt x="1401392" y="1055234"/>
                </a:lnTo>
                <a:lnTo>
                  <a:pt x="1405699" y="1053193"/>
                </a:lnTo>
                <a:lnTo>
                  <a:pt x="1410233" y="1050925"/>
                </a:lnTo>
                <a:lnTo>
                  <a:pt x="1414087" y="1048430"/>
                </a:lnTo>
                <a:lnTo>
                  <a:pt x="1417941" y="1045935"/>
                </a:lnTo>
                <a:lnTo>
                  <a:pt x="1421568" y="1043441"/>
                </a:lnTo>
                <a:lnTo>
                  <a:pt x="1425195" y="1040493"/>
                </a:lnTo>
                <a:lnTo>
                  <a:pt x="1428142" y="1037771"/>
                </a:lnTo>
                <a:lnTo>
                  <a:pt x="1431316" y="1034596"/>
                </a:lnTo>
                <a:lnTo>
                  <a:pt x="1434036" y="1031421"/>
                </a:lnTo>
                <a:lnTo>
                  <a:pt x="1436756" y="1028246"/>
                </a:lnTo>
                <a:lnTo>
                  <a:pt x="1439023" y="1024844"/>
                </a:lnTo>
                <a:lnTo>
                  <a:pt x="1441290" y="1021216"/>
                </a:lnTo>
                <a:lnTo>
                  <a:pt x="1443104" y="1017360"/>
                </a:lnTo>
                <a:lnTo>
                  <a:pt x="1444918" y="1013505"/>
                </a:lnTo>
                <a:lnTo>
                  <a:pt x="1446504" y="1009650"/>
                </a:lnTo>
                <a:lnTo>
                  <a:pt x="1447865" y="1005568"/>
                </a:lnTo>
                <a:lnTo>
                  <a:pt x="1448998" y="1001032"/>
                </a:lnTo>
                <a:lnTo>
                  <a:pt x="1449905" y="996723"/>
                </a:lnTo>
                <a:lnTo>
                  <a:pt x="1450585" y="992414"/>
                </a:lnTo>
                <a:lnTo>
                  <a:pt x="1451265" y="987425"/>
                </a:lnTo>
                <a:lnTo>
                  <a:pt x="1451492" y="982889"/>
                </a:lnTo>
                <a:lnTo>
                  <a:pt x="1451719" y="977900"/>
                </a:lnTo>
                <a:lnTo>
                  <a:pt x="1451492" y="971777"/>
                </a:lnTo>
                <a:lnTo>
                  <a:pt x="1450812" y="965653"/>
                </a:lnTo>
                <a:lnTo>
                  <a:pt x="1450132" y="959984"/>
                </a:lnTo>
                <a:lnTo>
                  <a:pt x="1448998" y="954994"/>
                </a:lnTo>
                <a:lnTo>
                  <a:pt x="1447865" y="949778"/>
                </a:lnTo>
                <a:lnTo>
                  <a:pt x="1446051" y="944789"/>
                </a:lnTo>
                <a:lnTo>
                  <a:pt x="1444237" y="940253"/>
                </a:lnTo>
                <a:lnTo>
                  <a:pt x="1441971" y="935944"/>
                </a:lnTo>
                <a:lnTo>
                  <a:pt x="1439250" y="931862"/>
                </a:lnTo>
                <a:lnTo>
                  <a:pt x="1436756" y="928007"/>
                </a:lnTo>
                <a:lnTo>
                  <a:pt x="1433809" y="924605"/>
                </a:lnTo>
                <a:lnTo>
                  <a:pt x="1430862" y="921203"/>
                </a:lnTo>
                <a:lnTo>
                  <a:pt x="1427689" y="918028"/>
                </a:lnTo>
                <a:lnTo>
                  <a:pt x="1424515" y="914853"/>
                </a:lnTo>
                <a:lnTo>
                  <a:pt x="1421341" y="912359"/>
                </a:lnTo>
                <a:lnTo>
                  <a:pt x="1417714" y="910091"/>
                </a:lnTo>
                <a:lnTo>
                  <a:pt x="1413860" y="907369"/>
                </a:lnTo>
                <a:lnTo>
                  <a:pt x="1408873" y="904875"/>
                </a:lnTo>
                <a:lnTo>
                  <a:pt x="1397084" y="898752"/>
                </a:lnTo>
                <a:lnTo>
                  <a:pt x="1382122" y="891721"/>
                </a:lnTo>
                <a:lnTo>
                  <a:pt x="1363987" y="883557"/>
                </a:lnTo>
                <a:lnTo>
                  <a:pt x="1343131" y="874259"/>
                </a:lnTo>
                <a:lnTo>
                  <a:pt x="1326808" y="866548"/>
                </a:lnTo>
                <a:lnTo>
                  <a:pt x="1320461" y="863373"/>
                </a:lnTo>
                <a:lnTo>
                  <a:pt x="1315247" y="860652"/>
                </a:lnTo>
                <a:lnTo>
                  <a:pt x="1311166" y="857930"/>
                </a:lnTo>
                <a:lnTo>
                  <a:pt x="1308219" y="856116"/>
                </a:lnTo>
                <a:lnTo>
                  <a:pt x="1305952" y="854075"/>
                </a:lnTo>
                <a:lnTo>
                  <a:pt x="1303912" y="852034"/>
                </a:lnTo>
                <a:lnTo>
                  <a:pt x="1302325" y="849539"/>
                </a:lnTo>
                <a:lnTo>
                  <a:pt x="1301192" y="846364"/>
                </a:lnTo>
                <a:lnTo>
                  <a:pt x="1299831" y="843189"/>
                </a:lnTo>
                <a:lnTo>
                  <a:pt x="1299151" y="839560"/>
                </a:lnTo>
                <a:lnTo>
                  <a:pt x="1298698" y="835705"/>
                </a:lnTo>
                <a:lnTo>
                  <a:pt x="1298471" y="831396"/>
                </a:lnTo>
                <a:lnTo>
                  <a:pt x="1298471" y="828902"/>
                </a:lnTo>
                <a:lnTo>
                  <a:pt x="1298698" y="826407"/>
                </a:lnTo>
                <a:lnTo>
                  <a:pt x="1299378" y="824139"/>
                </a:lnTo>
                <a:lnTo>
                  <a:pt x="1299831" y="822098"/>
                </a:lnTo>
                <a:lnTo>
                  <a:pt x="1300285" y="820284"/>
                </a:lnTo>
                <a:lnTo>
                  <a:pt x="1301192" y="818469"/>
                </a:lnTo>
                <a:lnTo>
                  <a:pt x="1302098" y="816882"/>
                </a:lnTo>
                <a:lnTo>
                  <a:pt x="1303232" y="815748"/>
                </a:lnTo>
                <a:lnTo>
                  <a:pt x="1304365" y="814387"/>
                </a:lnTo>
                <a:lnTo>
                  <a:pt x="1305952" y="813253"/>
                </a:lnTo>
                <a:lnTo>
                  <a:pt x="1307539" y="812346"/>
                </a:lnTo>
                <a:lnTo>
                  <a:pt x="1309126" y="811439"/>
                </a:lnTo>
                <a:lnTo>
                  <a:pt x="1311166" y="810985"/>
                </a:lnTo>
                <a:lnTo>
                  <a:pt x="1312980" y="810532"/>
                </a:lnTo>
                <a:lnTo>
                  <a:pt x="1315247" y="810305"/>
                </a:lnTo>
                <a:lnTo>
                  <a:pt x="1317287" y="810305"/>
                </a:lnTo>
                <a:lnTo>
                  <a:pt x="1320234" y="810532"/>
                </a:lnTo>
                <a:lnTo>
                  <a:pt x="1322728" y="810759"/>
                </a:lnTo>
                <a:lnTo>
                  <a:pt x="1324995" y="811212"/>
                </a:lnTo>
                <a:lnTo>
                  <a:pt x="1327035" y="811893"/>
                </a:lnTo>
                <a:lnTo>
                  <a:pt x="1328849" y="812573"/>
                </a:lnTo>
                <a:lnTo>
                  <a:pt x="1330435" y="813934"/>
                </a:lnTo>
                <a:lnTo>
                  <a:pt x="1331796" y="814841"/>
                </a:lnTo>
                <a:lnTo>
                  <a:pt x="1332702" y="816428"/>
                </a:lnTo>
                <a:lnTo>
                  <a:pt x="1333609" y="818243"/>
                </a:lnTo>
                <a:lnTo>
                  <a:pt x="1334289" y="820284"/>
                </a:lnTo>
                <a:lnTo>
                  <a:pt x="1334969" y="823005"/>
                </a:lnTo>
                <a:lnTo>
                  <a:pt x="1335423" y="825953"/>
                </a:lnTo>
                <a:lnTo>
                  <a:pt x="1336103" y="833210"/>
                </a:lnTo>
                <a:lnTo>
                  <a:pt x="1336330" y="842509"/>
                </a:lnTo>
                <a:lnTo>
                  <a:pt x="1336330" y="854982"/>
                </a:lnTo>
                <a:lnTo>
                  <a:pt x="1439477" y="854982"/>
                </a:lnTo>
                <a:lnTo>
                  <a:pt x="1440384" y="846591"/>
                </a:lnTo>
                <a:lnTo>
                  <a:pt x="1440610" y="840694"/>
                </a:lnTo>
                <a:lnTo>
                  <a:pt x="1440610" y="836612"/>
                </a:lnTo>
                <a:lnTo>
                  <a:pt x="1440384" y="832757"/>
                </a:lnTo>
                <a:lnTo>
                  <a:pt x="1439704" y="828902"/>
                </a:lnTo>
                <a:lnTo>
                  <a:pt x="1439023" y="825046"/>
                </a:lnTo>
                <a:lnTo>
                  <a:pt x="1438343" y="821418"/>
                </a:lnTo>
                <a:lnTo>
                  <a:pt x="1437210" y="817789"/>
                </a:lnTo>
                <a:lnTo>
                  <a:pt x="1436303" y="814387"/>
                </a:lnTo>
                <a:lnTo>
                  <a:pt x="1434716" y="810985"/>
                </a:lnTo>
                <a:lnTo>
                  <a:pt x="1433129" y="808037"/>
                </a:lnTo>
                <a:lnTo>
                  <a:pt x="1431316" y="804862"/>
                </a:lnTo>
                <a:lnTo>
                  <a:pt x="1429502" y="801687"/>
                </a:lnTo>
                <a:lnTo>
                  <a:pt x="1427235" y="798966"/>
                </a:lnTo>
                <a:lnTo>
                  <a:pt x="1424968" y="796244"/>
                </a:lnTo>
                <a:lnTo>
                  <a:pt x="1422475" y="793750"/>
                </a:lnTo>
                <a:lnTo>
                  <a:pt x="1419754" y="791255"/>
                </a:lnTo>
                <a:lnTo>
                  <a:pt x="1416807" y="788534"/>
                </a:lnTo>
                <a:lnTo>
                  <a:pt x="1413860" y="786493"/>
                </a:lnTo>
                <a:lnTo>
                  <a:pt x="1410686" y="784225"/>
                </a:lnTo>
                <a:lnTo>
                  <a:pt x="1407059" y="782184"/>
                </a:lnTo>
                <a:lnTo>
                  <a:pt x="1403432" y="780143"/>
                </a:lnTo>
                <a:lnTo>
                  <a:pt x="1399578" y="778328"/>
                </a:lnTo>
                <a:lnTo>
                  <a:pt x="1395724" y="776514"/>
                </a:lnTo>
                <a:lnTo>
                  <a:pt x="1391644" y="774927"/>
                </a:lnTo>
                <a:lnTo>
                  <a:pt x="1387110" y="773339"/>
                </a:lnTo>
                <a:lnTo>
                  <a:pt x="1382576" y="771978"/>
                </a:lnTo>
                <a:lnTo>
                  <a:pt x="1377589" y="770844"/>
                </a:lnTo>
                <a:lnTo>
                  <a:pt x="1367614" y="768577"/>
                </a:lnTo>
                <a:lnTo>
                  <a:pt x="1356732" y="766762"/>
                </a:lnTo>
                <a:lnTo>
                  <a:pt x="1345171" y="765402"/>
                </a:lnTo>
                <a:lnTo>
                  <a:pt x="1345171" y="741362"/>
                </a:lnTo>
                <a:lnTo>
                  <a:pt x="1297791" y="741362"/>
                </a:lnTo>
                <a:close/>
                <a:moveTo>
                  <a:pt x="1322274" y="628650"/>
                </a:moveTo>
                <a:lnTo>
                  <a:pt x="1329755" y="628877"/>
                </a:lnTo>
                <a:lnTo>
                  <a:pt x="1337236" y="629330"/>
                </a:lnTo>
                <a:lnTo>
                  <a:pt x="1344717" y="629557"/>
                </a:lnTo>
                <a:lnTo>
                  <a:pt x="1351972" y="630237"/>
                </a:lnTo>
                <a:lnTo>
                  <a:pt x="1359453" y="631144"/>
                </a:lnTo>
                <a:lnTo>
                  <a:pt x="1366480" y="632052"/>
                </a:lnTo>
                <a:lnTo>
                  <a:pt x="1373735" y="633412"/>
                </a:lnTo>
                <a:lnTo>
                  <a:pt x="1380762" y="634546"/>
                </a:lnTo>
                <a:lnTo>
                  <a:pt x="1388017" y="636134"/>
                </a:lnTo>
                <a:lnTo>
                  <a:pt x="1395044" y="637948"/>
                </a:lnTo>
                <a:lnTo>
                  <a:pt x="1401845" y="639762"/>
                </a:lnTo>
                <a:lnTo>
                  <a:pt x="1408646" y="641803"/>
                </a:lnTo>
                <a:lnTo>
                  <a:pt x="1415674" y="643844"/>
                </a:lnTo>
                <a:lnTo>
                  <a:pt x="1422248" y="646566"/>
                </a:lnTo>
                <a:lnTo>
                  <a:pt x="1428822" y="648834"/>
                </a:lnTo>
                <a:lnTo>
                  <a:pt x="1435396" y="651555"/>
                </a:lnTo>
                <a:lnTo>
                  <a:pt x="1441971" y="654503"/>
                </a:lnTo>
                <a:lnTo>
                  <a:pt x="1448318" y="657225"/>
                </a:lnTo>
                <a:lnTo>
                  <a:pt x="1454439" y="660400"/>
                </a:lnTo>
                <a:lnTo>
                  <a:pt x="1460786" y="663802"/>
                </a:lnTo>
                <a:lnTo>
                  <a:pt x="1466907" y="667203"/>
                </a:lnTo>
                <a:lnTo>
                  <a:pt x="1472801" y="670832"/>
                </a:lnTo>
                <a:lnTo>
                  <a:pt x="1478695" y="674687"/>
                </a:lnTo>
                <a:lnTo>
                  <a:pt x="1484590" y="678543"/>
                </a:lnTo>
                <a:lnTo>
                  <a:pt x="1490257" y="682398"/>
                </a:lnTo>
                <a:lnTo>
                  <a:pt x="1495924" y="686480"/>
                </a:lnTo>
                <a:lnTo>
                  <a:pt x="1501592" y="690562"/>
                </a:lnTo>
                <a:lnTo>
                  <a:pt x="1507033" y="695098"/>
                </a:lnTo>
                <a:lnTo>
                  <a:pt x="1512473" y="699634"/>
                </a:lnTo>
                <a:lnTo>
                  <a:pt x="1517687" y="704169"/>
                </a:lnTo>
                <a:lnTo>
                  <a:pt x="1522901" y="708932"/>
                </a:lnTo>
                <a:lnTo>
                  <a:pt x="1527662" y="713921"/>
                </a:lnTo>
                <a:lnTo>
                  <a:pt x="1532649" y="718684"/>
                </a:lnTo>
                <a:lnTo>
                  <a:pt x="1537183" y="723900"/>
                </a:lnTo>
                <a:lnTo>
                  <a:pt x="1541944" y="729116"/>
                </a:lnTo>
                <a:lnTo>
                  <a:pt x="1546478" y="734332"/>
                </a:lnTo>
                <a:lnTo>
                  <a:pt x="1551012" y="739775"/>
                </a:lnTo>
                <a:lnTo>
                  <a:pt x="1555092" y="745444"/>
                </a:lnTo>
                <a:lnTo>
                  <a:pt x="1559173" y="751114"/>
                </a:lnTo>
                <a:lnTo>
                  <a:pt x="1563027" y="756784"/>
                </a:lnTo>
                <a:lnTo>
                  <a:pt x="1566881" y="762907"/>
                </a:lnTo>
                <a:lnTo>
                  <a:pt x="1570735" y="768803"/>
                </a:lnTo>
                <a:lnTo>
                  <a:pt x="1574362" y="774700"/>
                </a:lnTo>
                <a:lnTo>
                  <a:pt x="1577762" y="780823"/>
                </a:lnTo>
                <a:lnTo>
                  <a:pt x="1581163" y="786946"/>
                </a:lnTo>
                <a:lnTo>
                  <a:pt x="1584110" y="793296"/>
                </a:lnTo>
                <a:lnTo>
                  <a:pt x="1587057" y="799646"/>
                </a:lnTo>
                <a:lnTo>
                  <a:pt x="1589777" y="806223"/>
                </a:lnTo>
                <a:lnTo>
                  <a:pt x="1592724" y="812800"/>
                </a:lnTo>
                <a:lnTo>
                  <a:pt x="1594991" y="819377"/>
                </a:lnTo>
                <a:lnTo>
                  <a:pt x="1597712" y="825953"/>
                </a:lnTo>
                <a:lnTo>
                  <a:pt x="1599752" y="832984"/>
                </a:lnTo>
                <a:lnTo>
                  <a:pt x="1601792" y="839560"/>
                </a:lnTo>
                <a:lnTo>
                  <a:pt x="1603606" y="846591"/>
                </a:lnTo>
                <a:lnTo>
                  <a:pt x="1605419" y="853621"/>
                </a:lnTo>
                <a:lnTo>
                  <a:pt x="1606779" y="860878"/>
                </a:lnTo>
                <a:lnTo>
                  <a:pt x="1608140" y="867682"/>
                </a:lnTo>
                <a:lnTo>
                  <a:pt x="1609500" y="874939"/>
                </a:lnTo>
                <a:lnTo>
                  <a:pt x="1610407" y="882196"/>
                </a:lnTo>
                <a:lnTo>
                  <a:pt x="1611313" y="889680"/>
                </a:lnTo>
                <a:lnTo>
                  <a:pt x="1611993" y="896937"/>
                </a:lnTo>
                <a:lnTo>
                  <a:pt x="1612220" y="904421"/>
                </a:lnTo>
                <a:lnTo>
                  <a:pt x="1612447" y="911905"/>
                </a:lnTo>
                <a:lnTo>
                  <a:pt x="1612900" y="919389"/>
                </a:lnTo>
                <a:lnTo>
                  <a:pt x="1612447" y="926873"/>
                </a:lnTo>
                <a:lnTo>
                  <a:pt x="1612220" y="934357"/>
                </a:lnTo>
                <a:lnTo>
                  <a:pt x="1611993" y="941614"/>
                </a:lnTo>
                <a:lnTo>
                  <a:pt x="1611313" y="949098"/>
                </a:lnTo>
                <a:lnTo>
                  <a:pt x="1610407" y="956128"/>
                </a:lnTo>
                <a:lnTo>
                  <a:pt x="1609500" y="963385"/>
                </a:lnTo>
                <a:lnTo>
                  <a:pt x="1608140" y="970643"/>
                </a:lnTo>
                <a:lnTo>
                  <a:pt x="1606779" y="977900"/>
                </a:lnTo>
                <a:lnTo>
                  <a:pt x="1605419" y="984930"/>
                </a:lnTo>
                <a:lnTo>
                  <a:pt x="1603606" y="991734"/>
                </a:lnTo>
                <a:lnTo>
                  <a:pt x="1601792" y="998764"/>
                </a:lnTo>
                <a:lnTo>
                  <a:pt x="1599752" y="1005794"/>
                </a:lnTo>
                <a:lnTo>
                  <a:pt x="1597712" y="1012371"/>
                </a:lnTo>
                <a:lnTo>
                  <a:pt x="1594991" y="1019175"/>
                </a:lnTo>
                <a:lnTo>
                  <a:pt x="1592724" y="1025752"/>
                </a:lnTo>
                <a:lnTo>
                  <a:pt x="1589777" y="1032328"/>
                </a:lnTo>
                <a:lnTo>
                  <a:pt x="1587057" y="1038678"/>
                </a:lnTo>
                <a:lnTo>
                  <a:pt x="1584110" y="1045255"/>
                </a:lnTo>
                <a:lnTo>
                  <a:pt x="1581163" y="1051605"/>
                </a:lnTo>
                <a:lnTo>
                  <a:pt x="1577762" y="1057728"/>
                </a:lnTo>
                <a:lnTo>
                  <a:pt x="1574362" y="1063852"/>
                </a:lnTo>
                <a:lnTo>
                  <a:pt x="1570735" y="1069975"/>
                </a:lnTo>
                <a:lnTo>
                  <a:pt x="1566881" y="1075871"/>
                </a:lnTo>
                <a:lnTo>
                  <a:pt x="1563027" y="1081768"/>
                </a:lnTo>
                <a:lnTo>
                  <a:pt x="1559173" y="1087437"/>
                </a:lnTo>
                <a:lnTo>
                  <a:pt x="1555092" y="1093107"/>
                </a:lnTo>
                <a:lnTo>
                  <a:pt x="1551012" y="1098550"/>
                </a:lnTo>
                <a:lnTo>
                  <a:pt x="1546478" y="1103993"/>
                </a:lnTo>
                <a:lnTo>
                  <a:pt x="1541944" y="1109435"/>
                </a:lnTo>
                <a:lnTo>
                  <a:pt x="1537183" y="1114652"/>
                </a:lnTo>
                <a:lnTo>
                  <a:pt x="1532649" y="1119641"/>
                </a:lnTo>
                <a:lnTo>
                  <a:pt x="1527662" y="1124630"/>
                </a:lnTo>
                <a:lnTo>
                  <a:pt x="1522901" y="1129619"/>
                </a:lnTo>
                <a:lnTo>
                  <a:pt x="1517687" y="1134382"/>
                </a:lnTo>
                <a:lnTo>
                  <a:pt x="1512473" y="1139144"/>
                </a:lnTo>
                <a:lnTo>
                  <a:pt x="1507033" y="1143453"/>
                </a:lnTo>
                <a:lnTo>
                  <a:pt x="1501592" y="1147762"/>
                </a:lnTo>
                <a:lnTo>
                  <a:pt x="1495924" y="1151844"/>
                </a:lnTo>
                <a:lnTo>
                  <a:pt x="1490257" y="1156153"/>
                </a:lnTo>
                <a:lnTo>
                  <a:pt x="1484590" y="1160235"/>
                </a:lnTo>
                <a:lnTo>
                  <a:pt x="1478695" y="1164091"/>
                </a:lnTo>
                <a:lnTo>
                  <a:pt x="1472801" y="1167719"/>
                </a:lnTo>
                <a:lnTo>
                  <a:pt x="1466907" y="1171348"/>
                </a:lnTo>
                <a:lnTo>
                  <a:pt x="1460786" y="1174750"/>
                </a:lnTo>
                <a:lnTo>
                  <a:pt x="1454439" y="1177925"/>
                </a:lnTo>
                <a:lnTo>
                  <a:pt x="1448318" y="1181100"/>
                </a:lnTo>
                <a:lnTo>
                  <a:pt x="1441971" y="1184275"/>
                </a:lnTo>
                <a:lnTo>
                  <a:pt x="1435396" y="1186996"/>
                </a:lnTo>
                <a:lnTo>
                  <a:pt x="1428822" y="1189491"/>
                </a:lnTo>
                <a:lnTo>
                  <a:pt x="1422248" y="1192212"/>
                </a:lnTo>
                <a:lnTo>
                  <a:pt x="1415674" y="1194480"/>
                </a:lnTo>
                <a:lnTo>
                  <a:pt x="1408646" y="1196748"/>
                </a:lnTo>
                <a:lnTo>
                  <a:pt x="1401845" y="1198562"/>
                </a:lnTo>
                <a:lnTo>
                  <a:pt x="1395044" y="1200603"/>
                </a:lnTo>
                <a:lnTo>
                  <a:pt x="1388017" y="1202191"/>
                </a:lnTo>
                <a:lnTo>
                  <a:pt x="1380762" y="1203778"/>
                </a:lnTo>
                <a:lnTo>
                  <a:pt x="1373735" y="1205366"/>
                </a:lnTo>
                <a:lnTo>
                  <a:pt x="1366480" y="1206273"/>
                </a:lnTo>
                <a:lnTo>
                  <a:pt x="1359453" y="1207407"/>
                </a:lnTo>
                <a:lnTo>
                  <a:pt x="1351972" y="1208087"/>
                </a:lnTo>
                <a:lnTo>
                  <a:pt x="1344717" y="1208994"/>
                </a:lnTo>
                <a:lnTo>
                  <a:pt x="1337236" y="1209448"/>
                </a:lnTo>
                <a:lnTo>
                  <a:pt x="1329755" y="1209675"/>
                </a:lnTo>
                <a:lnTo>
                  <a:pt x="1322274" y="1209675"/>
                </a:lnTo>
                <a:lnTo>
                  <a:pt x="1314793" y="1209675"/>
                </a:lnTo>
                <a:lnTo>
                  <a:pt x="1307312" y="1209448"/>
                </a:lnTo>
                <a:lnTo>
                  <a:pt x="1300058" y="1208994"/>
                </a:lnTo>
                <a:lnTo>
                  <a:pt x="1292577" y="1208087"/>
                </a:lnTo>
                <a:lnTo>
                  <a:pt x="1285323" y="1207407"/>
                </a:lnTo>
                <a:lnTo>
                  <a:pt x="1278068" y="1206273"/>
                </a:lnTo>
                <a:lnTo>
                  <a:pt x="1271041" y="1205366"/>
                </a:lnTo>
                <a:lnTo>
                  <a:pt x="1263787" y="1203778"/>
                </a:lnTo>
                <a:lnTo>
                  <a:pt x="1256759" y="1202191"/>
                </a:lnTo>
                <a:lnTo>
                  <a:pt x="1249731" y="1200603"/>
                </a:lnTo>
                <a:lnTo>
                  <a:pt x="1242930" y="1198562"/>
                </a:lnTo>
                <a:lnTo>
                  <a:pt x="1235903" y="1196748"/>
                </a:lnTo>
                <a:lnTo>
                  <a:pt x="1229102" y="1194480"/>
                </a:lnTo>
                <a:lnTo>
                  <a:pt x="1222528" y="1192212"/>
                </a:lnTo>
                <a:lnTo>
                  <a:pt x="1215727" y="1189491"/>
                </a:lnTo>
                <a:lnTo>
                  <a:pt x="1209379" y="1186996"/>
                </a:lnTo>
                <a:lnTo>
                  <a:pt x="1202805" y="1184275"/>
                </a:lnTo>
                <a:lnTo>
                  <a:pt x="1196457" y="1181100"/>
                </a:lnTo>
                <a:lnTo>
                  <a:pt x="1189883" y="1177925"/>
                </a:lnTo>
                <a:lnTo>
                  <a:pt x="1183762" y="1174750"/>
                </a:lnTo>
                <a:lnTo>
                  <a:pt x="1177868" y="1171348"/>
                </a:lnTo>
                <a:lnTo>
                  <a:pt x="1171747" y="1167719"/>
                </a:lnTo>
                <a:lnTo>
                  <a:pt x="1165853" y="1164091"/>
                </a:lnTo>
                <a:lnTo>
                  <a:pt x="1159732" y="1160235"/>
                </a:lnTo>
                <a:lnTo>
                  <a:pt x="1154065" y="1156153"/>
                </a:lnTo>
                <a:lnTo>
                  <a:pt x="1148398" y="1151844"/>
                </a:lnTo>
                <a:lnTo>
                  <a:pt x="1142957" y="1147762"/>
                </a:lnTo>
                <a:lnTo>
                  <a:pt x="1137743" y="1143453"/>
                </a:lnTo>
                <a:lnTo>
                  <a:pt x="1132302" y="1139144"/>
                </a:lnTo>
                <a:lnTo>
                  <a:pt x="1127088" y="1134382"/>
                </a:lnTo>
                <a:lnTo>
                  <a:pt x="1121874" y="1129619"/>
                </a:lnTo>
                <a:lnTo>
                  <a:pt x="1117113" y="1124630"/>
                </a:lnTo>
                <a:lnTo>
                  <a:pt x="1112126" y="1119641"/>
                </a:lnTo>
                <a:lnTo>
                  <a:pt x="1107139" y="1114652"/>
                </a:lnTo>
                <a:lnTo>
                  <a:pt x="1102605" y="1109435"/>
                </a:lnTo>
                <a:lnTo>
                  <a:pt x="1098298" y="1103993"/>
                </a:lnTo>
                <a:lnTo>
                  <a:pt x="1093764" y="1098550"/>
                </a:lnTo>
                <a:lnTo>
                  <a:pt x="1089683" y="1093107"/>
                </a:lnTo>
                <a:lnTo>
                  <a:pt x="1085602" y="1087437"/>
                </a:lnTo>
                <a:lnTo>
                  <a:pt x="1081522" y="1081768"/>
                </a:lnTo>
                <a:lnTo>
                  <a:pt x="1077668" y="1075871"/>
                </a:lnTo>
                <a:lnTo>
                  <a:pt x="1074041" y="1069975"/>
                </a:lnTo>
                <a:lnTo>
                  <a:pt x="1070414" y="1063852"/>
                </a:lnTo>
                <a:lnTo>
                  <a:pt x="1067013" y="1057728"/>
                </a:lnTo>
                <a:lnTo>
                  <a:pt x="1063613" y="1051605"/>
                </a:lnTo>
                <a:lnTo>
                  <a:pt x="1060439" y="1045255"/>
                </a:lnTo>
                <a:lnTo>
                  <a:pt x="1057492" y="1038678"/>
                </a:lnTo>
                <a:lnTo>
                  <a:pt x="1054545" y="1032328"/>
                </a:lnTo>
                <a:lnTo>
                  <a:pt x="1052051" y="1025752"/>
                </a:lnTo>
                <a:lnTo>
                  <a:pt x="1049558" y="1019175"/>
                </a:lnTo>
                <a:lnTo>
                  <a:pt x="1047064" y="1012371"/>
                </a:lnTo>
                <a:lnTo>
                  <a:pt x="1044797" y="1005794"/>
                </a:lnTo>
                <a:lnTo>
                  <a:pt x="1042757" y="998764"/>
                </a:lnTo>
                <a:lnTo>
                  <a:pt x="1040943" y="991734"/>
                </a:lnTo>
                <a:lnTo>
                  <a:pt x="1039356" y="984930"/>
                </a:lnTo>
                <a:lnTo>
                  <a:pt x="1037769" y="977900"/>
                </a:lnTo>
                <a:lnTo>
                  <a:pt x="1036409" y="970643"/>
                </a:lnTo>
                <a:lnTo>
                  <a:pt x="1035276" y="963385"/>
                </a:lnTo>
                <a:lnTo>
                  <a:pt x="1034142" y="956128"/>
                </a:lnTo>
                <a:lnTo>
                  <a:pt x="1033462" y="949098"/>
                </a:lnTo>
                <a:lnTo>
                  <a:pt x="1032782" y="941614"/>
                </a:lnTo>
                <a:lnTo>
                  <a:pt x="1032102" y="934357"/>
                </a:lnTo>
                <a:lnTo>
                  <a:pt x="1031875" y="926873"/>
                </a:lnTo>
                <a:lnTo>
                  <a:pt x="1031875" y="919389"/>
                </a:lnTo>
                <a:lnTo>
                  <a:pt x="1031875" y="911905"/>
                </a:lnTo>
                <a:lnTo>
                  <a:pt x="1032102" y="904421"/>
                </a:lnTo>
                <a:lnTo>
                  <a:pt x="1032782" y="896937"/>
                </a:lnTo>
                <a:lnTo>
                  <a:pt x="1033462" y="889680"/>
                </a:lnTo>
                <a:lnTo>
                  <a:pt x="1034142" y="882196"/>
                </a:lnTo>
                <a:lnTo>
                  <a:pt x="1035276" y="874939"/>
                </a:lnTo>
                <a:lnTo>
                  <a:pt x="1036409" y="867682"/>
                </a:lnTo>
                <a:lnTo>
                  <a:pt x="1037769" y="860878"/>
                </a:lnTo>
                <a:lnTo>
                  <a:pt x="1039356" y="853621"/>
                </a:lnTo>
                <a:lnTo>
                  <a:pt x="1040943" y="846591"/>
                </a:lnTo>
                <a:lnTo>
                  <a:pt x="1042757" y="839560"/>
                </a:lnTo>
                <a:lnTo>
                  <a:pt x="1044797" y="832984"/>
                </a:lnTo>
                <a:lnTo>
                  <a:pt x="1047064" y="825953"/>
                </a:lnTo>
                <a:lnTo>
                  <a:pt x="1049558" y="819377"/>
                </a:lnTo>
                <a:lnTo>
                  <a:pt x="1052051" y="812800"/>
                </a:lnTo>
                <a:lnTo>
                  <a:pt x="1054545" y="806223"/>
                </a:lnTo>
                <a:lnTo>
                  <a:pt x="1057492" y="799646"/>
                </a:lnTo>
                <a:lnTo>
                  <a:pt x="1060439" y="793296"/>
                </a:lnTo>
                <a:lnTo>
                  <a:pt x="1063613" y="786946"/>
                </a:lnTo>
                <a:lnTo>
                  <a:pt x="1067013" y="780823"/>
                </a:lnTo>
                <a:lnTo>
                  <a:pt x="1070414" y="774700"/>
                </a:lnTo>
                <a:lnTo>
                  <a:pt x="1074041" y="768803"/>
                </a:lnTo>
                <a:lnTo>
                  <a:pt x="1077668" y="762907"/>
                </a:lnTo>
                <a:lnTo>
                  <a:pt x="1081522" y="756784"/>
                </a:lnTo>
                <a:lnTo>
                  <a:pt x="1085602" y="751114"/>
                </a:lnTo>
                <a:lnTo>
                  <a:pt x="1089683" y="745444"/>
                </a:lnTo>
                <a:lnTo>
                  <a:pt x="1093764" y="739775"/>
                </a:lnTo>
                <a:lnTo>
                  <a:pt x="1098298" y="734332"/>
                </a:lnTo>
                <a:lnTo>
                  <a:pt x="1102605" y="729116"/>
                </a:lnTo>
                <a:lnTo>
                  <a:pt x="1107139" y="723900"/>
                </a:lnTo>
                <a:lnTo>
                  <a:pt x="1112126" y="718684"/>
                </a:lnTo>
                <a:lnTo>
                  <a:pt x="1117113" y="713921"/>
                </a:lnTo>
                <a:lnTo>
                  <a:pt x="1121874" y="708932"/>
                </a:lnTo>
                <a:lnTo>
                  <a:pt x="1127088" y="704169"/>
                </a:lnTo>
                <a:lnTo>
                  <a:pt x="1132302" y="699634"/>
                </a:lnTo>
                <a:lnTo>
                  <a:pt x="1137743" y="695098"/>
                </a:lnTo>
                <a:lnTo>
                  <a:pt x="1142957" y="690562"/>
                </a:lnTo>
                <a:lnTo>
                  <a:pt x="1148398" y="686480"/>
                </a:lnTo>
                <a:lnTo>
                  <a:pt x="1154065" y="682398"/>
                </a:lnTo>
                <a:lnTo>
                  <a:pt x="1159732" y="678543"/>
                </a:lnTo>
                <a:lnTo>
                  <a:pt x="1165853" y="674687"/>
                </a:lnTo>
                <a:lnTo>
                  <a:pt x="1171747" y="670832"/>
                </a:lnTo>
                <a:lnTo>
                  <a:pt x="1177868" y="667203"/>
                </a:lnTo>
                <a:lnTo>
                  <a:pt x="1183762" y="663802"/>
                </a:lnTo>
                <a:lnTo>
                  <a:pt x="1189883" y="660400"/>
                </a:lnTo>
                <a:lnTo>
                  <a:pt x="1196457" y="657225"/>
                </a:lnTo>
                <a:lnTo>
                  <a:pt x="1202805" y="654503"/>
                </a:lnTo>
                <a:lnTo>
                  <a:pt x="1209379" y="651555"/>
                </a:lnTo>
                <a:lnTo>
                  <a:pt x="1215727" y="648834"/>
                </a:lnTo>
                <a:lnTo>
                  <a:pt x="1222528" y="646566"/>
                </a:lnTo>
                <a:lnTo>
                  <a:pt x="1229102" y="643844"/>
                </a:lnTo>
                <a:lnTo>
                  <a:pt x="1235903" y="641803"/>
                </a:lnTo>
                <a:lnTo>
                  <a:pt x="1242930" y="639762"/>
                </a:lnTo>
                <a:lnTo>
                  <a:pt x="1249731" y="637948"/>
                </a:lnTo>
                <a:lnTo>
                  <a:pt x="1256759" y="636134"/>
                </a:lnTo>
                <a:lnTo>
                  <a:pt x="1263787" y="634546"/>
                </a:lnTo>
                <a:lnTo>
                  <a:pt x="1271041" y="633412"/>
                </a:lnTo>
                <a:lnTo>
                  <a:pt x="1278068" y="632052"/>
                </a:lnTo>
                <a:lnTo>
                  <a:pt x="1285323" y="631144"/>
                </a:lnTo>
                <a:lnTo>
                  <a:pt x="1292577" y="630237"/>
                </a:lnTo>
                <a:lnTo>
                  <a:pt x="1300058" y="629557"/>
                </a:lnTo>
                <a:lnTo>
                  <a:pt x="1307312" y="629330"/>
                </a:lnTo>
                <a:lnTo>
                  <a:pt x="1314793" y="628877"/>
                </a:lnTo>
                <a:lnTo>
                  <a:pt x="1322274" y="628650"/>
                </a:lnTo>
                <a:close/>
                <a:moveTo>
                  <a:pt x="1872408" y="450081"/>
                </a:moveTo>
                <a:lnTo>
                  <a:pt x="1872408" y="463897"/>
                </a:lnTo>
                <a:lnTo>
                  <a:pt x="1864899" y="464803"/>
                </a:lnTo>
                <a:lnTo>
                  <a:pt x="1857846" y="465709"/>
                </a:lnTo>
                <a:lnTo>
                  <a:pt x="1851474" y="467068"/>
                </a:lnTo>
                <a:lnTo>
                  <a:pt x="1845558" y="468880"/>
                </a:lnTo>
                <a:lnTo>
                  <a:pt x="1839870" y="470691"/>
                </a:lnTo>
                <a:lnTo>
                  <a:pt x="1834864" y="472730"/>
                </a:lnTo>
                <a:lnTo>
                  <a:pt x="1830313" y="474995"/>
                </a:lnTo>
                <a:lnTo>
                  <a:pt x="1826218" y="477939"/>
                </a:lnTo>
                <a:lnTo>
                  <a:pt x="1822577" y="480657"/>
                </a:lnTo>
                <a:lnTo>
                  <a:pt x="1819391" y="483827"/>
                </a:lnTo>
                <a:lnTo>
                  <a:pt x="1816888" y="487451"/>
                </a:lnTo>
                <a:lnTo>
                  <a:pt x="1814840" y="491075"/>
                </a:lnTo>
                <a:lnTo>
                  <a:pt x="1813020" y="495152"/>
                </a:lnTo>
                <a:lnTo>
                  <a:pt x="1811882" y="499228"/>
                </a:lnTo>
                <a:lnTo>
                  <a:pt x="1811200" y="503984"/>
                </a:lnTo>
                <a:lnTo>
                  <a:pt x="1810745" y="508514"/>
                </a:lnTo>
                <a:lnTo>
                  <a:pt x="1810745" y="511911"/>
                </a:lnTo>
                <a:lnTo>
                  <a:pt x="1811427" y="515309"/>
                </a:lnTo>
                <a:lnTo>
                  <a:pt x="1811882" y="518253"/>
                </a:lnTo>
                <a:lnTo>
                  <a:pt x="1812565" y="521424"/>
                </a:lnTo>
                <a:lnTo>
                  <a:pt x="1813703" y="524594"/>
                </a:lnTo>
                <a:lnTo>
                  <a:pt x="1815068" y="527312"/>
                </a:lnTo>
                <a:lnTo>
                  <a:pt x="1816206" y="530257"/>
                </a:lnTo>
                <a:lnTo>
                  <a:pt x="1818026" y="532974"/>
                </a:lnTo>
                <a:lnTo>
                  <a:pt x="1819846" y="535692"/>
                </a:lnTo>
                <a:lnTo>
                  <a:pt x="1821894" y="537957"/>
                </a:lnTo>
                <a:lnTo>
                  <a:pt x="1823942" y="540222"/>
                </a:lnTo>
                <a:lnTo>
                  <a:pt x="1826218" y="542487"/>
                </a:lnTo>
                <a:lnTo>
                  <a:pt x="1828265" y="544298"/>
                </a:lnTo>
                <a:lnTo>
                  <a:pt x="1830541" y="546337"/>
                </a:lnTo>
                <a:lnTo>
                  <a:pt x="1832816" y="547922"/>
                </a:lnTo>
                <a:lnTo>
                  <a:pt x="1835547" y="549508"/>
                </a:lnTo>
                <a:lnTo>
                  <a:pt x="1841463" y="552905"/>
                </a:lnTo>
                <a:lnTo>
                  <a:pt x="1849654" y="557208"/>
                </a:lnTo>
                <a:lnTo>
                  <a:pt x="1860349" y="562191"/>
                </a:lnTo>
                <a:lnTo>
                  <a:pt x="1873319" y="568079"/>
                </a:lnTo>
                <a:lnTo>
                  <a:pt x="1877187" y="569891"/>
                </a:lnTo>
                <a:lnTo>
                  <a:pt x="1880827" y="571703"/>
                </a:lnTo>
                <a:lnTo>
                  <a:pt x="1883785" y="573515"/>
                </a:lnTo>
                <a:lnTo>
                  <a:pt x="1886516" y="575327"/>
                </a:lnTo>
                <a:lnTo>
                  <a:pt x="1888564" y="577139"/>
                </a:lnTo>
                <a:lnTo>
                  <a:pt x="1890384" y="578497"/>
                </a:lnTo>
                <a:lnTo>
                  <a:pt x="1891749" y="580083"/>
                </a:lnTo>
                <a:lnTo>
                  <a:pt x="1892660" y="581895"/>
                </a:lnTo>
                <a:lnTo>
                  <a:pt x="1893342" y="583480"/>
                </a:lnTo>
                <a:lnTo>
                  <a:pt x="1894025" y="585518"/>
                </a:lnTo>
                <a:lnTo>
                  <a:pt x="1894707" y="590501"/>
                </a:lnTo>
                <a:lnTo>
                  <a:pt x="1895390" y="596163"/>
                </a:lnTo>
                <a:lnTo>
                  <a:pt x="1895390" y="602958"/>
                </a:lnTo>
                <a:lnTo>
                  <a:pt x="1895390" y="605675"/>
                </a:lnTo>
                <a:lnTo>
                  <a:pt x="1894707" y="608167"/>
                </a:lnTo>
                <a:lnTo>
                  <a:pt x="1894025" y="610205"/>
                </a:lnTo>
                <a:lnTo>
                  <a:pt x="1892660" y="611791"/>
                </a:lnTo>
                <a:lnTo>
                  <a:pt x="1890839" y="613149"/>
                </a:lnTo>
                <a:lnTo>
                  <a:pt x="1888791" y="614055"/>
                </a:lnTo>
                <a:lnTo>
                  <a:pt x="1886061" y="614735"/>
                </a:lnTo>
                <a:lnTo>
                  <a:pt x="1883330" y="614961"/>
                </a:lnTo>
                <a:lnTo>
                  <a:pt x="1880145" y="614735"/>
                </a:lnTo>
                <a:lnTo>
                  <a:pt x="1878552" y="614055"/>
                </a:lnTo>
                <a:lnTo>
                  <a:pt x="1877414" y="613602"/>
                </a:lnTo>
                <a:lnTo>
                  <a:pt x="1876277" y="613149"/>
                </a:lnTo>
                <a:lnTo>
                  <a:pt x="1875594" y="612243"/>
                </a:lnTo>
                <a:lnTo>
                  <a:pt x="1874684" y="611564"/>
                </a:lnTo>
                <a:lnTo>
                  <a:pt x="1874229" y="610432"/>
                </a:lnTo>
                <a:lnTo>
                  <a:pt x="1873774" y="609299"/>
                </a:lnTo>
                <a:lnTo>
                  <a:pt x="1873546" y="607487"/>
                </a:lnTo>
                <a:lnTo>
                  <a:pt x="1872863" y="602731"/>
                </a:lnTo>
                <a:lnTo>
                  <a:pt x="1872408" y="596616"/>
                </a:lnTo>
                <a:lnTo>
                  <a:pt x="1872408" y="588689"/>
                </a:lnTo>
                <a:lnTo>
                  <a:pt x="1872408" y="577818"/>
                </a:lnTo>
                <a:lnTo>
                  <a:pt x="1811655" y="577818"/>
                </a:lnTo>
                <a:lnTo>
                  <a:pt x="1811655" y="586424"/>
                </a:lnTo>
                <a:lnTo>
                  <a:pt x="1811882" y="593445"/>
                </a:lnTo>
                <a:lnTo>
                  <a:pt x="1812338" y="596616"/>
                </a:lnTo>
                <a:lnTo>
                  <a:pt x="1813020" y="600013"/>
                </a:lnTo>
                <a:lnTo>
                  <a:pt x="1813475" y="602958"/>
                </a:lnTo>
                <a:lnTo>
                  <a:pt x="1814158" y="605902"/>
                </a:lnTo>
                <a:lnTo>
                  <a:pt x="1815296" y="608620"/>
                </a:lnTo>
                <a:lnTo>
                  <a:pt x="1816206" y="611338"/>
                </a:lnTo>
                <a:lnTo>
                  <a:pt x="1817343" y="613829"/>
                </a:lnTo>
                <a:lnTo>
                  <a:pt x="1818936" y="616094"/>
                </a:lnTo>
                <a:lnTo>
                  <a:pt x="1820074" y="618359"/>
                </a:lnTo>
                <a:lnTo>
                  <a:pt x="1821894" y="620623"/>
                </a:lnTo>
                <a:lnTo>
                  <a:pt x="1823715" y="622435"/>
                </a:lnTo>
                <a:lnTo>
                  <a:pt x="1825535" y="624247"/>
                </a:lnTo>
                <a:lnTo>
                  <a:pt x="1827583" y="626059"/>
                </a:lnTo>
                <a:lnTo>
                  <a:pt x="1829631" y="627418"/>
                </a:lnTo>
                <a:lnTo>
                  <a:pt x="1834409" y="630136"/>
                </a:lnTo>
                <a:lnTo>
                  <a:pt x="1839415" y="632627"/>
                </a:lnTo>
                <a:lnTo>
                  <a:pt x="1844193" y="634665"/>
                </a:lnTo>
                <a:lnTo>
                  <a:pt x="1849654" y="636704"/>
                </a:lnTo>
                <a:lnTo>
                  <a:pt x="1855115" y="638289"/>
                </a:lnTo>
                <a:lnTo>
                  <a:pt x="1860576" y="639421"/>
                </a:lnTo>
                <a:lnTo>
                  <a:pt x="1866492" y="640327"/>
                </a:lnTo>
                <a:lnTo>
                  <a:pt x="1872408" y="641007"/>
                </a:lnTo>
                <a:lnTo>
                  <a:pt x="1872408" y="657993"/>
                </a:lnTo>
                <a:lnTo>
                  <a:pt x="1900396" y="657993"/>
                </a:lnTo>
                <a:lnTo>
                  <a:pt x="1900396" y="641460"/>
                </a:lnTo>
                <a:lnTo>
                  <a:pt x="1907905" y="640554"/>
                </a:lnTo>
                <a:lnTo>
                  <a:pt x="1914959" y="639421"/>
                </a:lnTo>
                <a:lnTo>
                  <a:pt x="1921557" y="637610"/>
                </a:lnTo>
                <a:lnTo>
                  <a:pt x="1927474" y="635798"/>
                </a:lnTo>
                <a:lnTo>
                  <a:pt x="1933162" y="633533"/>
                </a:lnTo>
                <a:lnTo>
                  <a:pt x="1938396" y="631042"/>
                </a:lnTo>
                <a:lnTo>
                  <a:pt x="1943174" y="628324"/>
                </a:lnTo>
                <a:lnTo>
                  <a:pt x="1947270" y="624927"/>
                </a:lnTo>
                <a:lnTo>
                  <a:pt x="1950910" y="621529"/>
                </a:lnTo>
                <a:lnTo>
                  <a:pt x="1953868" y="617679"/>
                </a:lnTo>
                <a:lnTo>
                  <a:pt x="1956826" y="613602"/>
                </a:lnTo>
                <a:lnTo>
                  <a:pt x="1958874" y="609299"/>
                </a:lnTo>
                <a:lnTo>
                  <a:pt x="1960695" y="604317"/>
                </a:lnTo>
                <a:lnTo>
                  <a:pt x="1962060" y="599107"/>
                </a:lnTo>
                <a:lnTo>
                  <a:pt x="1962515" y="593672"/>
                </a:lnTo>
                <a:lnTo>
                  <a:pt x="1962743" y="588010"/>
                </a:lnTo>
                <a:lnTo>
                  <a:pt x="1962743" y="584613"/>
                </a:lnTo>
                <a:lnTo>
                  <a:pt x="1962515" y="581215"/>
                </a:lnTo>
                <a:lnTo>
                  <a:pt x="1962060" y="577818"/>
                </a:lnTo>
                <a:lnTo>
                  <a:pt x="1961377" y="574647"/>
                </a:lnTo>
                <a:lnTo>
                  <a:pt x="1960695" y="571929"/>
                </a:lnTo>
                <a:lnTo>
                  <a:pt x="1959557" y="568985"/>
                </a:lnTo>
                <a:lnTo>
                  <a:pt x="1958419" y="566267"/>
                </a:lnTo>
                <a:lnTo>
                  <a:pt x="1957054" y="563550"/>
                </a:lnTo>
                <a:lnTo>
                  <a:pt x="1953868" y="559020"/>
                </a:lnTo>
                <a:lnTo>
                  <a:pt x="1950683" y="555170"/>
                </a:lnTo>
                <a:lnTo>
                  <a:pt x="1948862" y="553358"/>
                </a:lnTo>
                <a:lnTo>
                  <a:pt x="1947042" y="551546"/>
                </a:lnTo>
                <a:lnTo>
                  <a:pt x="1944994" y="549961"/>
                </a:lnTo>
                <a:lnTo>
                  <a:pt x="1942719" y="548375"/>
                </a:lnTo>
                <a:lnTo>
                  <a:pt x="1937713" y="545657"/>
                </a:lnTo>
                <a:lnTo>
                  <a:pt x="1930659" y="542034"/>
                </a:lnTo>
                <a:lnTo>
                  <a:pt x="1921785" y="537957"/>
                </a:lnTo>
                <a:lnTo>
                  <a:pt x="1911318" y="532974"/>
                </a:lnTo>
                <a:lnTo>
                  <a:pt x="1899031" y="527539"/>
                </a:lnTo>
                <a:lnTo>
                  <a:pt x="1889474" y="523236"/>
                </a:lnTo>
                <a:lnTo>
                  <a:pt x="1882875" y="519612"/>
                </a:lnTo>
                <a:lnTo>
                  <a:pt x="1878552" y="517120"/>
                </a:lnTo>
                <a:lnTo>
                  <a:pt x="1877187" y="515988"/>
                </a:lnTo>
                <a:lnTo>
                  <a:pt x="1876049" y="514629"/>
                </a:lnTo>
                <a:lnTo>
                  <a:pt x="1875139" y="513270"/>
                </a:lnTo>
                <a:lnTo>
                  <a:pt x="1874229" y="511458"/>
                </a:lnTo>
                <a:lnTo>
                  <a:pt x="1873774" y="509647"/>
                </a:lnTo>
                <a:lnTo>
                  <a:pt x="1873319" y="507608"/>
                </a:lnTo>
                <a:lnTo>
                  <a:pt x="1872863" y="505117"/>
                </a:lnTo>
                <a:lnTo>
                  <a:pt x="1872863" y="502626"/>
                </a:lnTo>
                <a:lnTo>
                  <a:pt x="1872863" y="499681"/>
                </a:lnTo>
                <a:lnTo>
                  <a:pt x="1873546" y="497190"/>
                </a:lnTo>
                <a:lnTo>
                  <a:pt x="1874456" y="495152"/>
                </a:lnTo>
                <a:lnTo>
                  <a:pt x="1875594" y="493340"/>
                </a:lnTo>
                <a:lnTo>
                  <a:pt x="1877187" y="491981"/>
                </a:lnTo>
                <a:lnTo>
                  <a:pt x="1879235" y="491075"/>
                </a:lnTo>
                <a:lnTo>
                  <a:pt x="1881282" y="490622"/>
                </a:lnTo>
                <a:lnTo>
                  <a:pt x="1883785" y="490169"/>
                </a:lnTo>
                <a:lnTo>
                  <a:pt x="1887199" y="490622"/>
                </a:lnTo>
                <a:lnTo>
                  <a:pt x="1889702" y="491301"/>
                </a:lnTo>
                <a:lnTo>
                  <a:pt x="1890839" y="491528"/>
                </a:lnTo>
                <a:lnTo>
                  <a:pt x="1891522" y="492207"/>
                </a:lnTo>
                <a:lnTo>
                  <a:pt x="1892432" y="493113"/>
                </a:lnTo>
                <a:lnTo>
                  <a:pt x="1892887" y="493793"/>
                </a:lnTo>
                <a:lnTo>
                  <a:pt x="1894025" y="496284"/>
                </a:lnTo>
                <a:lnTo>
                  <a:pt x="1894480" y="499455"/>
                </a:lnTo>
                <a:lnTo>
                  <a:pt x="1894935" y="503758"/>
                </a:lnTo>
                <a:lnTo>
                  <a:pt x="1895163" y="508967"/>
                </a:lnTo>
                <a:lnTo>
                  <a:pt x="1895163" y="516215"/>
                </a:lnTo>
                <a:lnTo>
                  <a:pt x="1955689" y="516215"/>
                </a:lnTo>
                <a:lnTo>
                  <a:pt x="1956371" y="511458"/>
                </a:lnTo>
                <a:lnTo>
                  <a:pt x="1956371" y="508061"/>
                </a:lnTo>
                <a:lnTo>
                  <a:pt x="1955916" y="503305"/>
                </a:lnTo>
                <a:lnTo>
                  <a:pt x="1955461" y="498775"/>
                </a:lnTo>
                <a:lnTo>
                  <a:pt x="1954551" y="494699"/>
                </a:lnTo>
                <a:lnTo>
                  <a:pt x="1952958" y="490848"/>
                </a:lnTo>
                <a:lnTo>
                  <a:pt x="1950910" y="487225"/>
                </a:lnTo>
                <a:lnTo>
                  <a:pt x="1948635" y="483601"/>
                </a:lnTo>
                <a:lnTo>
                  <a:pt x="1945677" y="480430"/>
                </a:lnTo>
                <a:lnTo>
                  <a:pt x="1942264" y="477712"/>
                </a:lnTo>
                <a:lnTo>
                  <a:pt x="1938623" y="474995"/>
                </a:lnTo>
                <a:lnTo>
                  <a:pt x="1934527" y="472730"/>
                </a:lnTo>
                <a:lnTo>
                  <a:pt x="1929976" y="470465"/>
                </a:lnTo>
                <a:lnTo>
                  <a:pt x="1924971" y="468653"/>
                </a:lnTo>
                <a:lnTo>
                  <a:pt x="1919510" y="467068"/>
                </a:lnTo>
                <a:lnTo>
                  <a:pt x="1913593" y="465709"/>
                </a:lnTo>
                <a:lnTo>
                  <a:pt x="1907222" y="464803"/>
                </a:lnTo>
                <a:lnTo>
                  <a:pt x="1900396" y="463897"/>
                </a:lnTo>
                <a:lnTo>
                  <a:pt x="1900396" y="450081"/>
                </a:lnTo>
                <a:lnTo>
                  <a:pt x="1872408" y="450081"/>
                </a:lnTo>
                <a:close/>
                <a:moveTo>
                  <a:pt x="1886971" y="384175"/>
                </a:moveTo>
                <a:lnTo>
                  <a:pt x="1895390" y="384401"/>
                </a:lnTo>
                <a:lnTo>
                  <a:pt x="1904264" y="384854"/>
                </a:lnTo>
                <a:lnTo>
                  <a:pt x="1912911" y="385987"/>
                </a:lnTo>
                <a:lnTo>
                  <a:pt x="1921102" y="387572"/>
                </a:lnTo>
                <a:lnTo>
                  <a:pt x="1929294" y="389610"/>
                </a:lnTo>
                <a:lnTo>
                  <a:pt x="1937713" y="391649"/>
                </a:lnTo>
                <a:lnTo>
                  <a:pt x="1945449" y="394367"/>
                </a:lnTo>
                <a:lnTo>
                  <a:pt x="1953186" y="397537"/>
                </a:lnTo>
                <a:lnTo>
                  <a:pt x="1960922" y="400935"/>
                </a:lnTo>
                <a:lnTo>
                  <a:pt x="1968204" y="404558"/>
                </a:lnTo>
                <a:lnTo>
                  <a:pt x="1975485" y="408635"/>
                </a:lnTo>
                <a:lnTo>
                  <a:pt x="1982084" y="412938"/>
                </a:lnTo>
                <a:lnTo>
                  <a:pt x="1988910" y="417921"/>
                </a:lnTo>
                <a:lnTo>
                  <a:pt x="1995281" y="422677"/>
                </a:lnTo>
                <a:lnTo>
                  <a:pt x="2001652" y="428113"/>
                </a:lnTo>
                <a:lnTo>
                  <a:pt x="2007568" y="433775"/>
                </a:lnTo>
                <a:lnTo>
                  <a:pt x="2013257" y="439890"/>
                </a:lnTo>
                <a:lnTo>
                  <a:pt x="2018718" y="446005"/>
                </a:lnTo>
                <a:lnTo>
                  <a:pt x="2023496" y="452346"/>
                </a:lnTo>
                <a:lnTo>
                  <a:pt x="2028502" y="459141"/>
                </a:lnTo>
                <a:lnTo>
                  <a:pt x="2032825" y="465709"/>
                </a:lnTo>
                <a:lnTo>
                  <a:pt x="2036921" y="472956"/>
                </a:lnTo>
                <a:lnTo>
                  <a:pt x="2040562" y="480430"/>
                </a:lnTo>
                <a:lnTo>
                  <a:pt x="2043975" y="487904"/>
                </a:lnTo>
                <a:lnTo>
                  <a:pt x="2047161" y="495605"/>
                </a:lnTo>
                <a:lnTo>
                  <a:pt x="2049891" y="503305"/>
                </a:lnTo>
                <a:lnTo>
                  <a:pt x="2052394" y="511685"/>
                </a:lnTo>
                <a:lnTo>
                  <a:pt x="2054214" y="519838"/>
                </a:lnTo>
                <a:lnTo>
                  <a:pt x="2055580" y="528218"/>
                </a:lnTo>
                <a:lnTo>
                  <a:pt x="2056717" y="536598"/>
                </a:lnTo>
                <a:lnTo>
                  <a:pt x="2057172" y="545431"/>
                </a:lnTo>
                <a:lnTo>
                  <a:pt x="2057400" y="553811"/>
                </a:lnTo>
                <a:lnTo>
                  <a:pt x="2057172" y="562644"/>
                </a:lnTo>
                <a:lnTo>
                  <a:pt x="2056717" y="571476"/>
                </a:lnTo>
                <a:lnTo>
                  <a:pt x="2055580" y="579856"/>
                </a:lnTo>
                <a:lnTo>
                  <a:pt x="2054214" y="588010"/>
                </a:lnTo>
                <a:lnTo>
                  <a:pt x="2052394" y="596390"/>
                </a:lnTo>
                <a:lnTo>
                  <a:pt x="2049891" y="604543"/>
                </a:lnTo>
                <a:lnTo>
                  <a:pt x="2047161" y="612243"/>
                </a:lnTo>
                <a:lnTo>
                  <a:pt x="2043975" y="619944"/>
                </a:lnTo>
                <a:lnTo>
                  <a:pt x="2040562" y="627418"/>
                </a:lnTo>
                <a:lnTo>
                  <a:pt x="2036921" y="634892"/>
                </a:lnTo>
                <a:lnTo>
                  <a:pt x="2032825" y="642139"/>
                </a:lnTo>
                <a:lnTo>
                  <a:pt x="2028502" y="648934"/>
                </a:lnTo>
                <a:lnTo>
                  <a:pt x="2023496" y="655502"/>
                </a:lnTo>
                <a:lnTo>
                  <a:pt x="2018718" y="662070"/>
                </a:lnTo>
                <a:lnTo>
                  <a:pt x="2013257" y="668185"/>
                </a:lnTo>
                <a:lnTo>
                  <a:pt x="2007568" y="674073"/>
                </a:lnTo>
                <a:lnTo>
                  <a:pt x="2001652" y="679736"/>
                </a:lnTo>
                <a:lnTo>
                  <a:pt x="1995281" y="685171"/>
                </a:lnTo>
                <a:lnTo>
                  <a:pt x="1988910" y="690154"/>
                </a:lnTo>
                <a:lnTo>
                  <a:pt x="1982084" y="694683"/>
                </a:lnTo>
                <a:lnTo>
                  <a:pt x="1975485" y="699440"/>
                </a:lnTo>
                <a:lnTo>
                  <a:pt x="1968204" y="703516"/>
                </a:lnTo>
                <a:lnTo>
                  <a:pt x="1960922" y="707140"/>
                </a:lnTo>
                <a:lnTo>
                  <a:pt x="1953186" y="710537"/>
                </a:lnTo>
                <a:lnTo>
                  <a:pt x="1945449" y="713482"/>
                </a:lnTo>
                <a:lnTo>
                  <a:pt x="1937713" y="716199"/>
                </a:lnTo>
                <a:lnTo>
                  <a:pt x="1929294" y="718464"/>
                </a:lnTo>
                <a:lnTo>
                  <a:pt x="1921102" y="720503"/>
                </a:lnTo>
                <a:lnTo>
                  <a:pt x="1912911" y="722088"/>
                </a:lnTo>
                <a:lnTo>
                  <a:pt x="1904264" y="722994"/>
                </a:lnTo>
                <a:lnTo>
                  <a:pt x="1895390" y="723673"/>
                </a:lnTo>
                <a:lnTo>
                  <a:pt x="1886971" y="723900"/>
                </a:lnTo>
                <a:lnTo>
                  <a:pt x="1878097" y="723673"/>
                </a:lnTo>
                <a:lnTo>
                  <a:pt x="1869223" y="722994"/>
                </a:lnTo>
                <a:lnTo>
                  <a:pt x="1860804" y="722088"/>
                </a:lnTo>
                <a:lnTo>
                  <a:pt x="1852612" y="720503"/>
                </a:lnTo>
                <a:lnTo>
                  <a:pt x="1844193" y="718464"/>
                </a:lnTo>
                <a:lnTo>
                  <a:pt x="1836002" y="716199"/>
                </a:lnTo>
                <a:lnTo>
                  <a:pt x="1828265" y="713482"/>
                </a:lnTo>
                <a:lnTo>
                  <a:pt x="1820529" y="710537"/>
                </a:lnTo>
                <a:lnTo>
                  <a:pt x="1812565" y="707140"/>
                </a:lnTo>
                <a:lnTo>
                  <a:pt x="1805511" y="703516"/>
                </a:lnTo>
                <a:lnTo>
                  <a:pt x="1798230" y="699440"/>
                </a:lnTo>
                <a:lnTo>
                  <a:pt x="1791404" y="694683"/>
                </a:lnTo>
                <a:lnTo>
                  <a:pt x="1784805" y="690154"/>
                </a:lnTo>
                <a:lnTo>
                  <a:pt x="1778206" y="685171"/>
                </a:lnTo>
                <a:lnTo>
                  <a:pt x="1772063" y="679736"/>
                </a:lnTo>
                <a:lnTo>
                  <a:pt x="1766146" y="674073"/>
                </a:lnTo>
                <a:lnTo>
                  <a:pt x="1760458" y="668185"/>
                </a:lnTo>
                <a:lnTo>
                  <a:pt x="1754997" y="662070"/>
                </a:lnTo>
                <a:lnTo>
                  <a:pt x="1749991" y="655502"/>
                </a:lnTo>
                <a:lnTo>
                  <a:pt x="1745213" y="648934"/>
                </a:lnTo>
                <a:lnTo>
                  <a:pt x="1740662" y="642139"/>
                </a:lnTo>
                <a:lnTo>
                  <a:pt x="1736566" y="634892"/>
                </a:lnTo>
                <a:lnTo>
                  <a:pt x="1732925" y="627418"/>
                </a:lnTo>
                <a:lnTo>
                  <a:pt x="1729512" y="619944"/>
                </a:lnTo>
                <a:lnTo>
                  <a:pt x="1726554" y="612243"/>
                </a:lnTo>
                <a:lnTo>
                  <a:pt x="1723596" y="604543"/>
                </a:lnTo>
                <a:lnTo>
                  <a:pt x="1721548" y="596390"/>
                </a:lnTo>
                <a:lnTo>
                  <a:pt x="1719500" y="588010"/>
                </a:lnTo>
                <a:lnTo>
                  <a:pt x="1717908" y="579856"/>
                </a:lnTo>
                <a:lnTo>
                  <a:pt x="1716997" y="571476"/>
                </a:lnTo>
                <a:lnTo>
                  <a:pt x="1716315" y="562644"/>
                </a:lnTo>
                <a:lnTo>
                  <a:pt x="1716087" y="553811"/>
                </a:lnTo>
                <a:lnTo>
                  <a:pt x="1716315" y="545431"/>
                </a:lnTo>
                <a:lnTo>
                  <a:pt x="1716997" y="536598"/>
                </a:lnTo>
                <a:lnTo>
                  <a:pt x="1717908" y="528218"/>
                </a:lnTo>
                <a:lnTo>
                  <a:pt x="1719500" y="519838"/>
                </a:lnTo>
                <a:lnTo>
                  <a:pt x="1721548" y="511685"/>
                </a:lnTo>
                <a:lnTo>
                  <a:pt x="1723596" y="503305"/>
                </a:lnTo>
                <a:lnTo>
                  <a:pt x="1726554" y="495605"/>
                </a:lnTo>
                <a:lnTo>
                  <a:pt x="1729512" y="487904"/>
                </a:lnTo>
                <a:lnTo>
                  <a:pt x="1732925" y="480430"/>
                </a:lnTo>
                <a:lnTo>
                  <a:pt x="1736566" y="472956"/>
                </a:lnTo>
                <a:lnTo>
                  <a:pt x="1740662" y="465709"/>
                </a:lnTo>
                <a:lnTo>
                  <a:pt x="1745213" y="459141"/>
                </a:lnTo>
                <a:lnTo>
                  <a:pt x="1749991" y="452346"/>
                </a:lnTo>
                <a:lnTo>
                  <a:pt x="1754997" y="446005"/>
                </a:lnTo>
                <a:lnTo>
                  <a:pt x="1760458" y="439890"/>
                </a:lnTo>
                <a:lnTo>
                  <a:pt x="1766146" y="433775"/>
                </a:lnTo>
                <a:lnTo>
                  <a:pt x="1772063" y="428113"/>
                </a:lnTo>
                <a:lnTo>
                  <a:pt x="1778206" y="422677"/>
                </a:lnTo>
                <a:lnTo>
                  <a:pt x="1784805" y="417921"/>
                </a:lnTo>
                <a:lnTo>
                  <a:pt x="1791404" y="412938"/>
                </a:lnTo>
                <a:lnTo>
                  <a:pt x="1798230" y="408635"/>
                </a:lnTo>
                <a:lnTo>
                  <a:pt x="1805511" y="404558"/>
                </a:lnTo>
                <a:lnTo>
                  <a:pt x="1812565" y="400935"/>
                </a:lnTo>
                <a:lnTo>
                  <a:pt x="1820529" y="397537"/>
                </a:lnTo>
                <a:lnTo>
                  <a:pt x="1828265" y="394367"/>
                </a:lnTo>
                <a:lnTo>
                  <a:pt x="1836002" y="391649"/>
                </a:lnTo>
                <a:lnTo>
                  <a:pt x="1844193" y="389610"/>
                </a:lnTo>
                <a:lnTo>
                  <a:pt x="1852612" y="387572"/>
                </a:lnTo>
                <a:lnTo>
                  <a:pt x="1860804" y="385987"/>
                </a:lnTo>
                <a:lnTo>
                  <a:pt x="1869223" y="384854"/>
                </a:lnTo>
                <a:lnTo>
                  <a:pt x="1878097" y="384401"/>
                </a:lnTo>
                <a:lnTo>
                  <a:pt x="1886971" y="384175"/>
                </a:lnTo>
                <a:close/>
                <a:moveTo>
                  <a:pt x="1493053" y="58920"/>
                </a:moveTo>
                <a:lnTo>
                  <a:pt x="1493053" y="71384"/>
                </a:lnTo>
                <a:lnTo>
                  <a:pt x="1486255" y="72064"/>
                </a:lnTo>
                <a:lnTo>
                  <a:pt x="1480136" y="72970"/>
                </a:lnTo>
                <a:lnTo>
                  <a:pt x="1474471" y="74103"/>
                </a:lnTo>
                <a:lnTo>
                  <a:pt x="1469032" y="75463"/>
                </a:lnTo>
                <a:lnTo>
                  <a:pt x="1464046" y="77276"/>
                </a:lnTo>
                <a:lnTo>
                  <a:pt x="1459741" y="79089"/>
                </a:lnTo>
                <a:lnTo>
                  <a:pt x="1455661" y="81128"/>
                </a:lnTo>
                <a:lnTo>
                  <a:pt x="1452036" y="83621"/>
                </a:lnTo>
                <a:lnTo>
                  <a:pt x="1448863" y="86341"/>
                </a:lnTo>
                <a:lnTo>
                  <a:pt x="1446144" y="89060"/>
                </a:lnTo>
                <a:lnTo>
                  <a:pt x="1443877" y="92233"/>
                </a:lnTo>
                <a:lnTo>
                  <a:pt x="1441611" y="95632"/>
                </a:lnTo>
                <a:lnTo>
                  <a:pt x="1440252" y="99258"/>
                </a:lnTo>
                <a:lnTo>
                  <a:pt x="1439118" y="102657"/>
                </a:lnTo>
                <a:lnTo>
                  <a:pt x="1438665" y="106963"/>
                </a:lnTo>
                <a:lnTo>
                  <a:pt x="1438439" y="111042"/>
                </a:lnTo>
                <a:lnTo>
                  <a:pt x="1438439" y="113988"/>
                </a:lnTo>
                <a:lnTo>
                  <a:pt x="1438665" y="116934"/>
                </a:lnTo>
                <a:lnTo>
                  <a:pt x="1439118" y="119880"/>
                </a:lnTo>
                <a:lnTo>
                  <a:pt x="1439798" y="122599"/>
                </a:lnTo>
                <a:lnTo>
                  <a:pt x="1440931" y="125092"/>
                </a:lnTo>
                <a:lnTo>
                  <a:pt x="1442064" y="127812"/>
                </a:lnTo>
                <a:lnTo>
                  <a:pt x="1443198" y="130304"/>
                </a:lnTo>
                <a:lnTo>
                  <a:pt x="1444784" y="132797"/>
                </a:lnTo>
                <a:lnTo>
                  <a:pt x="1448183" y="137329"/>
                </a:lnTo>
                <a:lnTo>
                  <a:pt x="1451809" y="141409"/>
                </a:lnTo>
                <a:lnTo>
                  <a:pt x="1455888" y="144808"/>
                </a:lnTo>
                <a:lnTo>
                  <a:pt x="1460194" y="147527"/>
                </a:lnTo>
                <a:lnTo>
                  <a:pt x="1465633" y="150700"/>
                </a:lnTo>
                <a:lnTo>
                  <a:pt x="1472884" y="154552"/>
                </a:lnTo>
                <a:lnTo>
                  <a:pt x="1482402" y="158858"/>
                </a:lnTo>
                <a:lnTo>
                  <a:pt x="1493733" y="164070"/>
                </a:lnTo>
                <a:lnTo>
                  <a:pt x="1500532" y="167469"/>
                </a:lnTo>
                <a:lnTo>
                  <a:pt x="1503024" y="169056"/>
                </a:lnTo>
                <a:lnTo>
                  <a:pt x="1505291" y="170642"/>
                </a:lnTo>
                <a:lnTo>
                  <a:pt x="1507330" y="172002"/>
                </a:lnTo>
                <a:lnTo>
                  <a:pt x="1508916" y="173588"/>
                </a:lnTo>
                <a:lnTo>
                  <a:pt x="1510276" y="175174"/>
                </a:lnTo>
                <a:lnTo>
                  <a:pt x="1510956" y="176534"/>
                </a:lnTo>
                <a:lnTo>
                  <a:pt x="1512089" y="179707"/>
                </a:lnTo>
                <a:lnTo>
                  <a:pt x="1512769" y="184012"/>
                </a:lnTo>
                <a:lnTo>
                  <a:pt x="1513449" y="189451"/>
                </a:lnTo>
                <a:lnTo>
                  <a:pt x="1513675" y="195343"/>
                </a:lnTo>
                <a:lnTo>
                  <a:pt x="1513449" y="197836"/>
                </a:lnTo>
                <a:lnTo>
                  <a:pt x="1512769" y="199876"/>
                </a:lnTo>
                <a:lnTo>
                  <a:pt x="1512089" y="201689"/>
                </a:lnTo>
                <a:lnTo>
                  <a:pt x="1510956" y="203275"/>
                </a:lnTo>
                <a:lnTo>
                  <a:pt x="1509596" y="204181"/>
                </a:lnTo>
                <a:lnTo>
                  <a:pt x="1507783" y="205314"/>
                </a:lnTo>
                <a:lnTo>
                  <a:pt x="1505291" y="205768"/>
                </a:lnTo>
                <a:lnTo>
                  <a:pt x="1502798" y="205768"/>
                </a:lnTo>
                <a:lnTo>
                  <a:pt x="1499852" y="205541"/>
                </a:lnTo>
                <a:lnTo>
                  <a:pt x="1498719" y="205314"/>
                </a:lnTo>
                <a:lnTo>
                  <a:pt x="1497586" y="204861"/>
                </a:lnTo>
                <a:lnTo>
                  <a:pt x="1496679" y="204181"/>
                </a:lnTo>
                <a:lnTo>
                  <a:pt x="1495773" y="203728"/>
                </a:lnTo>
                <a:lnTo>
                  <a:pt x="1495319" y="203048"/>
                </a:lnTo>
                <a:lnTo>
                  <a:pt x="1494866" y="201915"/>
                </a:lnTo>
                <a:lnTo>
                  <a:pt x="1493960" y="199422"/>
                </a:lnTo>
                <a:lnTo>
                  <a:pt x="1493506" y="195343"/>
                </a:lnTo>
                <a:lnTo>
                  <a:pt x="1493280" y="189678"/>
                </a:lnTo>
                <a:lnTo>
                  <a:pt x="1493053" y="182426"/>
                </a:lnTo>
                <a:lnTo>
                  <a:pt x="1493053" y="172908"/>
                </a:lnTo>
                <a:lnTo>
                  <a:pt x="1439118" y="172908"/>
                </a:lnTo>
                <a:lnTo>
                  <a:pt x="1439118" y="180613"/>
                </a:lnTo>
                <a:lnTo>
                  <a:pt x="1439345" y="186732"/>
                </a:lnTo>
                <a:lnTo>
                  <a:pt x="1440252" y="192624"/>
                </a:lnTo>
                <a:lnTo>
                  <a:pt x="1441385" y="197836"/>
                </a:lnTo>
                <a:lnTo>
                  <a:pt x="1442291" y="200329"/>
                </a:lnTo>
                <a:lnTo>
                  <a:pt x="1443198" y="202822"/>
                </a:lnTo>
                <a:lnTo>
                  <a:pt x="1444331" y="205088"/>
                </a:lnTo>
                <a:lnTo>
                  <a:pt x="1445237" y="207127"/>
                </a:lnTo>
                <a:lnTo>
                  <a:pt x="1446823" y="209167"/>
                </a:lnTo>
                <a:lnTo>
                  <a:pt x="1448183" y="210980"/>
                </a:lnTo>
                <a:lnTo>
                  <a:pt x="1449769" y="212793"/>
                </a:lnTo>
                <a:lnTo>
                  <a:pt x="1451582" y="214379"/>
                </a:lnTo>
                <a:lnTo>
                  <a:pt x="1453395" y="215965"/>
                </a:lnTo>
                <a:lnTo>
                  <a:pt x="1455435" y="217098"/>
                </a:lnTo>
                <a:lnTo>
                  <a:pt x="1459514" y="219818"/>
                </a:lnTo>
                <a:lnTo>
                  <a:pt x="1463593" y="221857"/>
                </a:lnTo>
                <a:lnTo>
                  <a:pt x="1468352" y="223897"/>
                </a:lnTo>
                <a:lnTo>
                  <a:pt x="1472884" y="225483"/>
                </a:lnTo>
                <a:lnTo>
                  <a:pt x="1477643" y="226616"/>
                </a:lnTo>
                <a:lnTo>
                  <a:pt x="1482629" y="227976"/>
                </a:lnTo>
                <a:lnTo>
                  <a:pt x="1487841" y="228656"/>
                </a:lnTo>
                <a:lnTo>
                  <a:pt x="1493053" y="229336"/>
                </a:lnTo>
                <a:lnTo>
                  <a:pt x="1493053" y="244519"/>
                </a:lnTo>
                <a:lnTo>
                  <a:pt x="1517981" y="244519"/>
                </a:lnTo>
                <a:lnTo>
                  <a:pt x="1517981" y="229789"/>
                </a:lnTo>
                <a:lnTo>
                  <a:pt x="1524780" y="228656"/>
                </a:lnTo>
                <a:lnTo>
                  <a:pt x="1530898" y="227749"/>
                </a:lnTo>
                <a:lnTo>
                  <a:pt x="1536790" y="226163"/>
                </a:lnTo>
                <a:lnTo>
                  <a:pt x="1542229" y="224577"/>
                </a:lnTo>
                <a:lnTo>
                  <a:pt x="1547215" y="222537"/>
                </a:lnTo>
                <a:lnTo>
                  <a:pt x="1551747" y="220271"/>
                </a:lnTo>
                <a:lnTo>
                  <a:pt x="1555826" y="218005"/>
                </a:lnTo>
                <a:lnTo>
                  <a:pt x="1559452" y="215059"/>
                </a:lnTo>
                <a:lnTo>
                  <a:pt x="1562851" y="211660"/>
                </a:lnTo>
                <a:lnTo>
                  <a:pt x="1565571" y="208487"/>
                </a:lnTo>
                <a:lnTo>
                  <a:pt x="1568063" y="204861"/>
                </a:lnTo>
                <a:lnTo>
                  <a:pt x="1569876" y="201009"/>
                </a:lnTo>
                <a:lnTo>
                  <a:pt x="1571236" y="196476"/>
                </a:lnTo>
                <a:lnTo>
                  <a:pt x="1572596" y="192171"/>
                </a:lnTo>
                <a:lnTo>
                  <a:pt x="1573049" y="187185"/>
                </a:lnTo>
                <a:lnTo>
                  <a:pt x="1573502" y="182199"/>
                </a:lnTo>
                <a:lnTo>
                  <a:pt x="1573502" y="179027"/>
                </a:lnTo>
                <a:lnTo>
                  <a:pt x="1573049" y="175854"/>
                </a:lnTo>
                <a:lnTo>
                  <a:pt x="1572596" y="172908"/>
                </a:lnTo>
                <a:lnTo>
                  <a:pt x="1572142" y="170189"/>
                </a:lnTo>
                <a:lnTo>
                  <a:pt x="1571236" y="167469"/>
                </a:lnTo>
                <a:lnTo>
                  <a:pt x="1570556" y="164750"/>
                </a:lnTo>
                <a:lnTo>
                  <a:pt x="1569650" y="162484"/>
                </a:lnTo>
                <a:lnTo>
                  <a:pt x="1568290" y="160218"/>
                </a:lnTo>
                <a:lnTo>
                  <a:pt x="1565344" y="156139"/>
                </a:lnTo>
                <a:lnTo>
                  <a:pt x="1562625" y="152513"/>
                </a:lnTo>
                <a:lnTo>
                  <a:pt x="1559225" y="149340"/>
                </a:lnTo>
                <a:lnTo>
                  <a:pt x="1555599" y="146847"/>
                </a:lnTo>
                <a:lnTo>
                  <a:pt x="1551067" y="144355"/>
                </a:lnTo>
                <a:lnTo>
                  <a:pt x="1544722" y="140955"/>
                </a:lnTo>
                <a:lnTo>
                  <a:pt x="1537017" y="137329"/>
                </a:lnTo>
                <a:lnTo>
                  <a:pt x="1527499" y="132797"/>
                </a:lnTo>
                <a:lnTo>
                  <a:pt x="1516621" y="128038"/>
                </a:lnTo>
                <a:lnTo>
                  <a:pt x="1508237" y="124186"/>
                </a:lnTo>
                <a:lnTo>
                  <a:pt x="1502344" y="120786"/>
                </a:lnTo>
                <a:lnTo>
                  <a:pt x="1498719" y="118747"/>
                </a:lnTo>
                <a:lnTo>
                  <a:pt x="1497359" y="117614"/>
                </a:lnTo>
                <a:lnTo>
                  <a:pt x="1496452" y="116481"/>
                </a:lnTo>
                <a:lnTo>
                  <a:pt x="1495319" y="115121"/>
                </a:lnTo>
                <a:lnTo>
                  <a:pt x="1494866" y="113535"/>
                </a:lnTo>
                <a:lnTo>
                  <a:pt x="1493960" y="111948"/>
                </a:lnTo>
                <a:lnTo>
                  <a:pt x="1493733" y="109909"/>
                </a:lnTo>
                <a:lnTo>
                  <a:pt x="1493506" y="107869"/>
                </a:lnTo>
                <a:lnTo>
                  <a:pt x="1493506" y="105830"/>
                </a:lnTo>
                <a:lnTo>
                  <a:pt x="1493506" y="103337"/>
                </a:lnTo>
                <a:lnTo>
                  <a:pt x="1493960" y="100844"/>
                </a:lnTo>
                <a:lnTo>
                  <a:pt x="1494866" y="99258"/>
                </a:lnTo>
                <a:lnTo>
                  <a:pt x="1495773" y="97672"/>
                </a:lnTo>
                <a:lnTo>
                  <a:pt x="1497359" y="96312"/>
                </a:lnTo>
                <a:lnTo>
                  <a:pt x="1498945" y="95632"/>
                </a:lnTo>
                <a:lnTo>
                  <a:pt x="1500985" y="94952"/>
                </a:lnTo>
                <a:lnTo>
                  <a:pt x="1503251" y="94725"/>
                </a:lnTo>
                <a:lnTo>
                  <a:pt x="1506197" y="94952"/>
                </a:lnTo>
                <a:lnTo>
                  <a:pt x="1508463" y="95632"/>
                </a:lnTo>
                <a:lnTo>
                  <a:pt x="1510049" y="96538"/>
                </a:lnTo>
                <a:lnTo>
                  <a:pt x="1510729" y="96992"/>
                </a:lnTo>
                <a:lnTo>
                  <a:pt x="1511409" y="97898"/>
                </a:lnTo>
                <a:lnTo>
                  <a:pt x="1512089" y="99938"/>
                </a:lnTo>
                <a:lnTo>
                  <a:pt x="1512769" y="103110"/>
                </a:lnTo>
                <a:lnTo>
                  <a:pt x="1512995" y="106963"/>
                </a:lnTo>
                <a:lnTo>
                  <a:pt x="1512995" y="111495"/>
                </a:lnTo>
                <a:lnTo>
                  <a:pt x="1512995" y="118067"/>
                </a:lnTo>
                <a:lnTo>
                  <a:pt x="1567157" y="118067"/>
                </a:lnTo>
                <a:lnTo>
                  <a:pt x="1567383" y="113535"/>
                </a:lnTo>
                <a:lnTo>
                  <a:pt x="1567837" y="110815"/>
                </a:lnTo>
                <a:lnTo>
                  <a:pt x="1567383" y="106283"/>
                </a:lnTo>
                <a:lnTo>
                  <a:pt x="1566930" y="102430"/>
                </a:lnTo>
                <a:lnTo>
                  <a:pt x="1566024" y="98578"/>
                </a:lnTo>
                <a:lnTo>
                  <a:pt x="1564664" y="95179"/>
                </a:lnTo>
                <a:lnTo>
                  <a:pt x="1562851" y="92006"/>
                </a:lnTo>
                <a:lnTo>
                  <a:pt x="1560812" y="88833"/>
                </a:lnTo>
                <a:lnTo>
                  <a:pt x="1558092" y="86114"/>
                </a:lnTo>
                <a:lnTo>
                  <a:pt x="1555373" y="83395"/>
                </a:lnTo>
                <a:lnTo>
                  <a:pt x="1551974" y="81128"/>
                </a:lnTo>
                <a:lnTo>
                  <a:pt x="1548121" y="79089"/>
                </a:lnTo>
                <a:lnTo>
                  <a:pt x="1544269" y="77276"/>
                </a:lnTo>
                <a:lnTo>
                  <a:pt x="1539736" y="75463"/>
                </a:lnTo>
                <a:lnTo>
                  <a:pt x="1534751" y="74103"/>
                </a:lnTo>
                <a:lnTo>
                  <a:pt x="1529538" y="72970"/>
                </a:lnTo>
                <a:lnTo>
                  <a:pt x="1523873" y="72064"/>
                </a:lnTo>
                <a:lnTo>
                  <a:pt x="1517981" y="71384"/>
                </a:lnTo>
                <a:lnTo>
                  <a:pt x="1517981" y="58920"/>
                </a:lnTo>
                <a:lnTo>
                  <a:pt x="1493053" y="58920"/>
                </a:lnTo>
                <a:close/>
                <a:moveTo>
                  <a:pt x="1505970" y="0"/>
                </a:moveTo>
                <a:lnTo>
                  <a:pt x="1513675" y="226"/>
                </a:lnTo>
                <a:lnTo>
                  <a:pt x="1521380" y="680"/>
                </a:lnTo>
                <a:lnTo>
                  <a:pt x="1528859" y="1813"/>
                </a:lnTo>
                <a:lnTo>
                  <a:pt x="1536337" y="2946"/>
                </a:lnTo>
                <a:lnTo>
                  <a:pt x="1543815" y="4759"/>
                </a:lnTo>
                <a:lnTo>
                  <a:pt x="1551067" y="6798"/>
                </a:lnTo>
                <a:lnTo>
                  <a:pt x="1557866" y="9291"/>
                </a:lnTo>
                <a:lnTo>
                  <a:pt x="1564891" y="11784"/>
                </a:lnTo>
                <a:lnTo>
                  <a:pt x="1571689" y="14956"/>
                </a:lnTo>
                <a:lnTo>
                  <a:pt x="1578034" y="18129"/>
                </a:lnTo>
                <a:lnTo>
                  <a:pt x="1584380" y="21755"/>
                </a:lnTo>
                <a:lnTo>
                  <a:pt x="1590725" y="26061"/>
                </a:lnTo>
                <a:lnTo>
                  <a:pt x="1596617" y="30140"/>
                </a:lnTo>
                <a:lnTo>
                  <a:pt x="1602282" y="34445"/>
                </a:lnTo>
                <a:lnTo>
                  <a:pt x="1607948" y="39431"/>
                </a:lnTo>
                <a:lnTo>
                  <a:pt x="1613160" y="44190"/>
                </a:lnTo>
                <a:lnTo>
                  <a:pt x="1618146" y="49629"/>
                </a:lnTo>
                <a:lnTo>
                  <a:pt x="1622905" y="55068"/>
                </a:lnTo>
                <a:lnTo>
                  <a:pt x="1627437" y="60960"/>
                </a:lnTo>
                <a:lnTo>
                  <a:pt x="1631743" y="66852"/>
                </a:lnTo>
                <a:lnTo>
                  <a:pt x="1635595" y="72970"/>
                </a:lnTo>
                <a:lnTo>
                  <a:pt x="1639221" y="79316"/>
                </a:lnTo>
                <a:lnTo>
                  <a:pt x="1642394" y="85661"/>
                </a:lnTo>
                <a:lnTo>
                  <a:pt x="1645566" y="92686"/>
                </a:lnTo>
                <a:lnTo>
                  <a:pt x="1648512" y="99484"/>
                </a:lnTo>
                <a:lnTo>
                  <a:pt x="1650778" y="106736"/>
                </a:lnTo>
                <a:lnTo>
                  <a:pt x="1652818" y="113761"/>
                </a:lnTo>
                <a:lnTo>
                  <a:pt x="1654404" y="121013"/>
                </a:lnTo>
                <a:lnTo>
                  <a:pt x="1655991" y="128491"/>
                </a:lnTo>
                <a:lnTo>
                  <a:pt x="1656670" y="135970"/>
                </a:lnTo>
                <a:lnTo>
                  <a:pt x="1657350" y="143675"/>
                </a:lnTo>
                <a:lnTo>
                  <a:pt x="1657350" y="151833"/>
                </a:lnTo>
                <a:lnTo>
                  <a:pt x="1657350" y="159538"/>
                </a:lnTo>
                <a:lnTo>
                  <a:pt x="1656670" y="167243"/>
                </a:lnTo>
                <a:lnTo>
                  <a:pt x="1655991" y="174721"/>
                </a:lnTo>
                <a:lnTo>
                  <a:pt x="1654404" y="182199"/>
                </a:lnTo>
                <a:lnTo>
                  <a:pt x="1652818" y="189678"/>
                </a:lnTo>
                <a:lnTo>
                  <a:pt x="1650778" y="196703"/>
                </a:lnTo>
                <a:lnTo>
                  <a:pt x="1648512" y="203728"/>
                </a:lnTo>
                <a:lnTo>
                  <a:pt x="1645566" y="210753"/>
                </a:lnTo>
                <a:lnTo>
                  <a:pt x="1642394" y="217325"/>
                </a:lnTo>
                <a:lnTo>
                  <a:pt x="1639221" y="223897"/>
                </a:lnTo>
                <a:lnTo>
                  <a:pt x="1635595" y="230242"/>
                </a:lnTo>
                <a:lnTo>
                  <a:pt x="1631743" y="236587"/>
                </a:lnTo>
                <a:lnTo>
                  <a:pt x="1627437" y="242480"/>
                </a:lnTo>
                <a:lnTo>
                  <a:pt x="1622905" y="248145"/>
                </a:lnTo>
                <a:lnTo>
                  <a:pt x="1618146" y="253584"/>
                </a:lnTo>
                <a:lnTo>
                  <a:pt x="1613160" y="259023"/>
                </a:lnTo>
                <a:lnTo>
                  <a:pt x="1607948" y="263781"/>
                </a:lnTo>
                <a:lnTo>
                  <a:pt x="1602282" y="268767"/>
                </a:lnTo>
                <a:lnTo>
                  <a:pt x="1596617" y="273073"/>
                </a:lnTo>
                <a:lnTo>
                  <a:pt x="1590725" y="277378"/>
                </a:lnTo>
                <a:lnTo>
                  <a:pt x="1584380" y="281231"/>
                </a:lnTo>
                <a:lnTo>
                  <a:pt x="1578034" y="284857"/>
                </a:lnTo>
                <a:lnTo>
                  <a:pt x="1571689" y="288256"/>
                </a:lnTo>
                <a:lnTo>
                  <a:pt x="1564891" y="291429"/>
                </a:lnTo>
                <a:lnTo>
                  <a:pt x="1557866" y="293921"/>
                </a:lnTo>
                <a:lnTo>
                  <a:pt x="1551067" y="296641"/>
                </a:lnTo>
                <a:lnTo>
                  <a:pt x="1543815" y="298454"/>
                </a:lnTo>
                <a:lnTo>
                  <a:pt x="1536337" y="300040"/>
                </a:lnTo>
                <a:lnTo>
                  <a:pt x="1528859" y="301400"/>
                </a:lnTo>
                <a:lnTo>
                  <a:pt x="1521380" y="302533"/>
                </a:lnTo>
                <a:lnTo>
                  <a:pt x="1513675" y="302986"/>
                </a:lnTo>
                <a:lnTo>
                  <a:pt x="1505970" y="303213"/>
                </a:lnTo>
                <a:lnTo>
                  <a:pt x="1498265" y="302986"/>
                </a:lnTo>
                <a:lnTo>
                  <a:pt x="1490334" y="302533"/>
                </a:lnTo>
                <a:lnTo>
                  <a:pt x="1482629" y="301400"/>
                </a:lnTo>
                <a:lnTo>
                  <a:pt x="1475151" y="300040"/>
                </a:lnTo>
                <a:lnTo>
                  <a:pt x="1467899" y="298454"/>
                </a:lnTo>
                <a:lnTo>
                  <a:pt x="1460874" y="296641"/>
                </a:lnTo>
                <a:lnTo>
                  <a:pt x="1453849" y="293921"/>
                </a:lnTo>
                <a:lnTo>
                  <a:pt x="1446823" y="291429"/>
                </a:lnTo>
                <a:lnTo>
                  <a:pt x="1440252" y="288256"/>
                </a:lnTo>
                <a:lnTo>
                  <a:pt x="1433453" y="284857"/>
                </a:lnTo>
                <a:lnTo>
                  <a:pt x="1427334" y="281231"/>
                </a:lnTo>
                <a:lnTo>
                  <a:pt x="1420989" y="277378"/>
                </a:lnTo>
                <a:lnTo>
                  <a:pt x="1415097" y="273073"/>
                </a:lnTo>
                <a:lnTo>
                  <a:pt x="1409432" y="268767"/>
                </a:lnTo>
                <a:lnTo>
                  <a:pt x="1403766" y="263781"/>
                </a:lnTo>
                <a:lnTo>
                  <a:pt x="1398781" y="259023"/>
                </a:lnTo>
                <a:lnTo>
                  <a:pt x="1393569" y="253584"/>
                </a:lnTo>
                <a:lnTo>
                  <a:pt x="1388810" y="248145"/>
                </a:lnTo>
                <a:lnTo>
                  <a:pt x="1384277" y="242480"/>
                </a:lnTo>
                <a:lnTo>
                  <a:pt x="1380198" y="236587"/>
                </a:lnTo>
                <a:lnTo>
                  <a:pt x="1376346" y="230242"/>
                </a:lnTo>
                <a:lnTo>
                  <a:pt x="1372267" y="223897"/>
                </a:lnTo>
                <a:lnTo>
                  <a:pt x="1369094" y="217325"/>
                </a:lnTo>
                <a:lnTo>
                  <a:pt x="1366148" y="210753"/>
                </a:lnTo>
                <a:lnTo>
                  <a:pt x="1363429" y="203728"/>
                </a:lnTo>
                <a:lnTo>
                  <a:pt x="1360936" y="196703"/>
                </a:lnTo>
                <a:lnTo>
                  <a:pt x="1358896" y="189678"/>
                </a:lnTo>
                <a:lnTo>
                  <a:pt x="1357083" y="182199"/>
                </a:lnTo>
                <a:lnTo>
                  <a:pt x="1355950" y="174721"/>
                </a:lnTo>
                <a:lnTo>
                  <a:pt x="1354817" y="167243"/>
                </a:lnTo>
                <a:lnTo>
                  <a:pt x="1354364" y="159538"/>
                </a:lnTo>
                <a:lnTo>
                  <a:pt x="1354137" y="151833"/>
                </a:lnTo>
                <a:lnTo>
                  <a:pt x="1354364" y="143675"/>
                </a:lnTo>
                <a:lnTo>
                  <a:pt x="1354817" y="135970"/>
                </a:lnTo>
                <a:lnTo>
                  <a:pt x="1355950" y="128491"/>
                </a:lnTo>
                <a:lnTo>
                  <a:pt x="1357083" y="121013"/>
                </a:lnTo>
                <a:lnTo>
                  <a:pt x="1358896" y="113761"/>
                </a:lnTo>
                <a:lnTo>
                  <a:pt x="1360936" y="106736"/>
                </a:lnTo>
                <a:lnTo>
                  <a:pt x="1363429" y="99484"/>
                </a:lnTo>
                <a:lnTo>
                  <a:pt x="1366148" y="92686"/>
                </a:lnTo>
                <a:lnTo>
                  <a:pt x="1369094" y="85661"/>
                </a:lnTo>
                <a:lnTo>
                  <a:pt x="1372267" y="79316"/>
                </a:lnTo>
                <a:lnTo>
                  <a:pt x="1376346" y="72970"/>
                </a:lnTo>
                <a:lnTo>
                  <a:pt x="1380198" y="66852"/>
                </a:lnTo>
                <a:lnTo>
                  <a:pt x="1384277" y="60960"/>
                </a:lnTo>
                <a:lnTo>
                  <a:pt x="1388810" y="55068"/>
                </a:lnTo>
                <a:lnTo>
                  <a:pt x="1393569" y="49629"/>
                </a:lnTo>
                <a:lnTo>
                  <a:pt x="1398781" y="44190"/>
                </a:lnTo>
                <a:lnTo>
                  <a:pt x="1403766" y="39431"/>
                </a:lnTo>
                <a:lnTo>
                  <a:pt x="1409432" y="34445"/>
                </a:lnTo>
                <a:lnTo>
                  <a:pt x="1415097" y="30140"/>
                </a:lnTo>
                <a:lnTo>
                  <a:pt x="1420989" y="26061"/>
                </a:lnTo>
                <a:lnTo>
                  <a:pt x="1427334" y="21755"/>
                </a:lnTo>
                <a:lnTo>
                  <a:pt x="1433453" y="18129"/>
                </a:lnTo>
                <a:lnTo>
                  <a:pt x="1440252" y="14956"/>
                </a:lnTo>
                <a:lnTo>
                  <a:pt x="1446823" y="11784"/>
                </a:lnTo>
                <a:lnTo>
                  <a:pt x="1453849" y="9291"/>
                </a:lnTo>
                <a:lnTo>
                  <a:pt x="1460874" y="6798"/>
                </a:lnTo>
                <a:lnTo>
                  <a:pt x="1467899" y="4759"/>
                </a:lnTo>
                <a:lnTo>
                  <a:pt x="1475151" y="2946"/>
                </a:lnTo>
                <a:lnTo>
                  <a:pt x="1482629" y="1813"/>
                </a:lnTo>
                <a:lnTo>
                  <a:pt x="1490334" y="680"/>
                </a:lnTo>
                <a:lnTo>
                  <a:pt x="1498265" y="226"/>
                </a:lnTo>
                <a:lnTo>
                  <a:pt x="1505970"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nvGrpSpPr>
          <p:cNvPr id="31" name="组合 30"/>
          <p:cNvGrpSpPr/>
          <p:nvPr/>
        </p:nvGrpSpPr>
        <p:grpSpPr>
          <a:xfrm>
            <a:off x="6524249" y="2630631"/>
            <a:ext cx="2082292" cy="1874381"/>
            <a:chOff x="3231696" y="3428054"/>
            <a:chExt cx="2689992" cy="2421404"/>
          </a:xfrm>
        </p:grpSpPr>
        <p:sp>
          <p:nvSpPr>
            <p:cNvPr id="32" name="Freeform 5"/>
            <p:cNvSpPr/>
            <p:nvPr/>
          </p:nvSpPr>
          <p:spPr bwMode="auto">
            <a:xfrm>
              <a:off x="3231696" y="3428054"/>
              <a:ext cx="2689992" cy="242140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solidFill>
              <a:srgbClr val="015A74"/>
            </a:soli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nvGrpSpPr>
            <p:cNvPr id="33" name="组合 32"/>
            <p:cNvGrpSpPr/>
            <p:nvPr/>
          </p:nvGrpSpPr>
          <p:grpSpPr>
            <a:xfrm>
              <a:off x="3321948" y="3509296"/>
              <a:ext cx="2509488" cy="2258921"/>
              <a:chOff x="3321948" y="3509296"/>
              <a:chExt cx="2509488" cy="2258921"/>
            </a:xfrm>
          </p:grpSpPr>
          <p:sp>
            <p:nvSpPr>
              <p:cNvPr id="34" name="Freeform 5"/>
              <p:cNvSpPr/>
              <p:nvPr/>
            </p:nvSpPr>
            <p:spPr bwMode="auto">
              <a:xfrm>
                <a:off x="3321948" y="3509296"/>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100000">
                    <a:schemeClr val="bg1">
                      <a:lumMod val="89000"/>
                    </a:schemeClr>
                  </a:gs>
                  <a:gs pos="27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sp>
            <p:nvSpPr>
              <p:cNvPr id="35" name="Freeform 5"/>
              <p:cNvSpPr/>
              <p:nvPr/>
            </p:nvSpPr>
            <p:spPr bwMode="auto">
              <a:xfrm>
                <a:off x="3352556" y="3536848"/>
                <a:ext cx="2448272" cy="2203817"/>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9000"/>
                    </a:schemeClr>
                  </a:gs>
                  <a:gs pos="78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grpSp>
      <p:sp>
        <p:nvSpPr>
          <p:cNvPr id="36" name="TextBox 62"/>
          <p:cNvSpPr txBox="1"/>
          <p:nvPr/>
        </p:nvSpPr>
        <p:spPr>
          <a:xfrm>
            <a:off x="6857118" y="3391810"/>
            <a:ext cx="1549695" cy="646331"/>
          </a:xfrm>
          <a:prstGeom prst="rect">
            <a:avLst/>
          </a:prstGeom>
          <a:noFill/>
        </p:spPr>
        <p:txBody>
          <a:bodyPr wrap="square" rtlCol="0">
            <a:spAutoFit/>
          </a:bodyPr>
          <a:lstStyle/>
          <a:p>
            <a:pPr algn="ctr"/>
            <a:r>
              <a:rPr lang="zh-CN" altLang="en-US" sz="1050" dirty="0">
                <a:solidFill>
                  <a:schemeClr val="bg1">
                    <a:lumMod val="50000"/>
                  </a:schemeClr>
                </a:solidFill>
                <a:cs typeface="+mn-ea"/>
                <a:sym typeface="+mn-lt"/>
              </a:rPr>
              <a:t> </a:t>
            </a:r>
            <a:r>
              <a:rPr lang="en-US" altLang="zh-CN" sz="1200" dirty="0">
                <a:solidFill>
                  <a:schemeClr val="bg1">
                    <a:lumMod val="50000"/>
                  </a:schemeClr>
                </a:solidFill>
                <a:cs typeface="+mn-ea"/>
                <a:sym typeface="+mn-lt"/>
              </a:rPr>
              <a:t>Click here to add content that matches the title.</a:t>
            </a:r>
            <a:endParaRPr lang="zh-CN" altLang="en-US" sz="1200" dirty="0">
              <a:solidFill>
                <a:srgbClr val="8C99A8"/>
              </a:solidFill>
              <a:cs typeface="+mn-ea"/>
              <a:sym typeface="+mn-lt"/>
            </a:endParaRPr>
          </a:p>
        </p:txBody>
      </p:sp>
      <p:sp>
        <p:nvSpPr>
          <p:cNvPr id="37" name="KSO_Shape"/>
          <p:cNvSpPr/>
          <p:nvPr/>
        </p:nvSpPr>
        <p:spPr bwMode="auto">
          <a:xfrm>
            <a:off x="7324028" y="2714847"/>
            <a:ext cx="649205" cy="467153"/>
          </a:xfrm>
          <a:custGeom>
            <a:avLst/>
            <a:gdLst>
              <a:gd name="T0" fmla="*/ 1476105 w 3431"/>
              <a:gd name="T1" fmla="*/ 1080647 h 2471"/>
              <a:gd name="T2" fmla="*/ 684266 w 3431"/>
              <a:gd name="T3" fmla="*/ 1296881 h 2471"/>
              <a:gd name="T4" fmla="*/ 359974 w 3431"/>
              <a:gd name="T5" fmla="*/ 1080647 h 2471"/>
              <a:gd name="T6" fmla="*/ 359974 w 3431"/>
              <a:gd name="T7" fmla="*/ 720606 h 2471"/>
              <a:gd name="T8" fmla="*/ 414023 w 3431"/>
              <a:gd name="T9" fmla="*/ 576800 h 2471"/>
              <a:gd name="T10" fmla="*/ 414023 w 3431"/>
              <a:gd name="T11" fmla="*/ 468683 h 2471"/>
              <a:gd name="T12" fmla="*/ 544684 w 3431"/>
              <a:gd name="T13" fmla="*/ 473931 h 2471"/>
              <a:gd name="T14" fmla="*/ 1476105 w 3431"/>
              <a:gd name="T15" fmla="*/ 288137 h 2471"/>
              <a:gd name="T16" fmla="*/ 1638251 w 3431"/>
              <a:gd name="T17" fmla="*/ 468683 h 2471"/>
              <a:gd name="T18" fmla="*/ 1800397 w 3431"/>
              <a:gd name="T19" fmla="*/ 522741 h 2471"/>
              <a:gd name="T20" fmla="*/ 1692300 w 3431"/>
              <a:gd name="T21" fmla="*/ 576800 h 2471"/>
              <a:gd name="T22" fmla="*/ 1800397 w 3431"/>
              <a:gd name="T23" fmla="*/ 900626 h 2471"/>
              <a:gd name="T24" fmla="*/ 1800397 w 3431"/>
              <a:gd name="T25" fmla="*/ 1296881 h 2471"/>
              <a:gd name="T26" fmla="*/ 504279 w 3431"/>
              <a:gd name="T27" fmla="*/ 720606 h 2471"/>
              <a:gd name="T28" fmla="*/ 684266 w 3431"/>
              <a:gd name="T29" fmla="*/ 792509 h 2471"/>
              <a:gd name="T30" fmla="*/ 684266 w 3431"/>
              <a:gd name="T31" fmla="*/ 648703 h 2471"/>
              <a:gd name="T32" fmla="*/ 504279 w 3431"/>
              <a:gd name="T33" fmla="*/ 720606 h 2471"/>
              <a:gd name="T34" fmla="*/ 728870 w 3431"/>
              <a:gd name="T35" fmla="*/ 360565 h 2471"/>
              <a:gd name="T36" fmla="*/ 1586826 w 3431"/>
              <a:gd name="T37" fmla="*/ 576800 h 2471"/>
              <a:gd name="T38" fmla="*/ 1584202 w 3431"/>
              <a:gd name="T39" fmla="*/ 648703 h 2471"/>
              <a:gd name="T40" fmla="*/ 1404215 w 3431"/>
              <a:gd name="T41" fmla="*/ 720606 h 2471"/>
              <a:gd name="T42" fmla="*/ 1584202 w 3431"/>
              <a:gd name="T43" fmla="*/ 792509 h 2471"/>
              <a:gd name="T44" fmla="*/ 1584202 w 3431"/>
              <a:gd name="T45" fmla="*/ 648703 h 2471"/>
              <a:gd name="T46" fmla="*/ 913055 w 3431"/>
              <a:gd name="T47" fmla="*/ 197865 h 2471"/>
              <a:gd name="T48" fmla="*/ 856907 w 3431"/>
              <a:gd name="T49" fmla="*/ 250874 h 2471"/>
              <a:gd name="T50" fmla="*/ 765077 w 3431"/>
              <a:gd name="T51" fmla="*/ 247200 h 2471"/>
              <a:gd name="T52" fmla="*/ 643336 w 3431"/>
              <a:gd name="T53" fmla="*/ 250874 h 2471"/>
              <a:gd name="T54" fmla="*/ 469121 w 3431"/>
              <a:gd name="T55" fmla="*/ 430894 h 2471"/>
              <a:gd name="T56" fmla="*/ 283887 w 3431"/>
              <a:gd name="T57" fmla="*/ 502272 h 2471"/>
              <a:gd name="T58" fmla="*/ 213046 w 3431"/>
              <a:gd name="T59" fmla="*/ 543210 h 2471"/>
              <a:gd name="T60" fmla="*/ 0 w 3431"/>
              <a:gd name="T61" fmla="*/ 682293 h 2471"/>
              <a:gd name="T62" fmla="*/ 0 w 3431"/>
              <a:gd name="T63" fmla="*/ 419872 h 2471"/>
              <a:gd name="T64" fmla="*/ 73989 w 3431"/>
              <a:gd name="T65" fmla="*/ 197865 h 2471"/>
              <a:gd name="T66" fmla="*/ 0 w 3431"/>
              <a:gd name="T67" fmla="*/ 160601 h 2471"/>
              <a:gd name="T68" fmla="*/ 110721 w 3431"/>
              <a:gd name="T69" fmla="*/ 123338 h 2471"/>
              <a:gd name="T70" fmla="*/ 221967 w 3431"/>
              <a:gd name="T71" fmla="*/ 0 h 2471"/>
              <a:gd name="T72" fmla="*/ 860056 w 3431"/>
              <a:gd name="T73" fmla="*/ 127536 h 2471"/>
              <a:gd name="T74" fmla="*/ 949787 w 3431"/>
              <a:gd name="T75" fmla="*/ 123338 h 2471"/>
              <a:gd name="T76" fmla="*/ 949787 w 3431"/>
              <a:gd name="T77" fmla="*/ 197865 h 2471"/>
              <a:gd name="T78" fmla="*/ 147978 w 3431"/>
              <a:gd name="T79" fmla="*/ 345870 h 2471"/>
              <a:gd name="T80" fmla="*/ 271293 w 3431"/>
              <a:gd name="T81" fmla="*/ 296535 h 2471"/>
              <a:gd name="T82" fmla="*/ 147978 w 3431"/>
              <a:gd name="T83" fmla="*/ 247200 h 2471"/>
              <a:gd name="T84" fmla="*/ 729394 w 3431"/>
              <a:gd name="T85" fmla="*/ 70329 h 2471"/>
              <a:gd name="T86" fmla="*/ 165819 w 3431"/>
              <a:gd name="T87" fmla="*/ 182645 h 2471"/>
              <a:gd name="T88" fmla="*/ 729394 w 3431"/>
              <a:gd name="T89" fmla="*/ 70329 h 24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31" h="2471">
                <a:moveTo>
                  <a:pt x="2813" y="2471"/>
                </a:moveTo>
                <a:cubicBezTo>
                  <a:pt x="2813" y="2059"/>
                  <a:pt x="2813" y="2059"/>
                  <a:pt x="2813" y="2059"/>
                </a:cubicBezTo>
                <a:cubicBezTo>
                  <a:pt x="1304" y="2059"/>
                  <a:pt x="1304" y="2059"/>
                  <a:pt x="1304" y="2059"/>
                </a:cubicBezTo>
                <a:cubicBezTo>
                  <a:pt x="1304" y="2471"/>
                  <a:pt x="1304" y="2471"/>
                  <a:pt x="1304" y="2471"/>
                </a:cubicBezTo>
                <a:cubicBezTo>
                  <a:pt x="686" y="2471"/>
                  <a:pt x="686" y="2471"/>
                  <a:pt x="686" y="2471"/>
                </a:cubicBezTo>
                <a:cubicBezTo>
                  <a:pt x="686" y="2059"/>
                  <a:pt x="686" y="2059"/>
                  <a:pt x="686" y="2059"/>
                </a:cubicBezTo>
                <a:cubicBezTo>
                  <a:pt x="686" y="1716"/>
                  <a:pt x="686" y="1716"/>
                  <a:pt x="686" y="1716"/>
                </a:cubicBezTo>
                <a:cubicBezTo>
                  <a:pt x="686" y="1373"/>
                  <a:pt x="686" y="1373"/>
                  <a:pt x="686" y="1373"/>
                </a:cubicBezTo>
                <a:cubicBezTo>
                  <a:pt x="892" y="1099"/>
                  <a:pt x="892" y="1099"/>
                  <a:pt x="892" y="1099"/>
                </a:cubicBezTo>
                <a:cubicBezTo>
                  <a:pt x="789" y="1099"/>
                  <a:pt x="789" y="1099"/>
                  <a:pt x="789" y="1099"/>
                </a:cubicBezTo>
                <a:cubicBezTo>
                  <a:pt x="732" y="1099"/>
                  <a:pt x="686" y="1052"/>
                  <a:pt x="686" y="996"/>
                </a:cubicBezTo>
                <a:cubicBezTo>
                  <a:pt x="686" y="939"/>
                  <a:pt x="732" y="893"/>
                  <a:pt x="789" y="893"/>
                </a:cubicBezTo>
                <a:cubicBezTo>
                  <a:pt x="995" y="893"/>
                  <a:pt x="995" y="893"/>
                  <a:pt x="995" y="893"/>
                </a:cubicBezTo>
                <a:cubicBezTo>
                  <a:pt x="1011" y="893"/>
                  <a:pt x="1025" y="897"/>
                  <a:pt x="1038" y="903"/>
                </a:cubicBezTo>
                <a:cubicBezTo>
                  <a:pt x="1304" y="549"/>
                  <a:pt x="1304" y="549"/>
                  <a:pt x="1304" y="549"/>
                </a:cubicBezTo>
                <a:cubicBezTo>
                  <a:pt x="2813" y="549"/>
                  <a:pt x="2813" y="549"/>
                  <a:pt x="2813" y="549"/>
                </a:cubicBezTo>
                <a:cubicBezTo>
                  <a:pt x="3079" y="903"/>
                  <a:pt x="3079" y="903"/>
                  <a:pt x="3079" y="903"/>
                </a:cubicBezTo>
                <a:cubicBezTo>
                  <a:pt x="3092" y="897"/>
                  <a:pt x="3106" y="893"/>
                  <a:pt x="3122" y="893"/>
                </a:cubicBezTo>
                <a:cubicBezTo>
                  <a:pt x="3328" y="893"/>
                  <a:pt x="3328" y="893"/>
                  <a:pt x="3328" y="893"/>
                </a:cubicBezTo>
                <a:cubicBezTo>
                  <a:pt x="3385" y="893"/>
                  <a:pt x="3431" y="939"/>
                  <a:pt x="3431" y="996"/>
                </a:cubicBezTo>
                <a:cubicBezTo>
                  <a:pt x="3431" y="1052"/>
                  <a:pt x="3385" y="1099"/>
                  <a:pt x="3328" y="1099"/>
                </a:cubicBezTo>
                <a:cubicBezTo>
                  <a:pt x="3225" y="1099"/>
                  <a:pt x="3225" y="1099"/>
                  <a:pt x="3225" y="1099"/>
                </a:cubicBezTo>
                <a:cubicBezTo>
                  <a:pt x="3431" y="1373"/>
                  <a:pt x="3431" y="1373"/>
                  <a:pt x="3431" y="1373"/>
                </a:cubicBezTo>
                <a:cubicBezTo>
                  <a:pt x="3431" y="1716"/>
                  <a:pt x="3431" y="1716"/>
                  <a:pt x="3431" y="1716"/>
                </a:cubicBezTo>
                <a:cubicBezTo>
                  <a:pt x="3431" y="2059"/>
                  <a:pt x="3431" y="2059"/>
                  <a:pt x="3431" y="2059"/>
                </a:cubicBezTo>
                <a:cubicBezTo>
                  <a:pt x="3431" y="2471"/>
                  <a:pt x="3431" y="2471"/>
                  <a:pt x="3431" y="2471"/>
                </a:cubicBezTo>
                <a:lnTo>
                  <a:pt x="2813" y="2471"/>
                </a:lnTo>
                <a:close/>
                <a:moveTo>
                  <a:pt x="961" y="1373"/>
                </a:moveTo>
                <a:cubicBezTo>
                  <a:pt x="961" y="1449"/>
                  <a:pt x="1022" y="1510"/>
                  <a:pt x="1098" y="1510"/>
                </a:cubicBezTo>
                <a:cubicBezTo>
                  <a:pt x="1304" y="1510"/>
                  <a:pt x="1304" y="1510"/>
                  <a:pt x="1304" y="1510"/>
                </a:cubicBezTo>
                <a:cubicBezTo>
                  <a:pt x="1379" y="1510"/>
                  <a:pt x="1441" y="1449"/>
                  <a:pt x="1441" y="1373"/>
                </a:cubicBezTo>
                <a:cubicBezTo>
                  <a:pt x="1441" y="1297"/>
                  <a:pt x="1379" y="1236"/>
                  <a:pt x="1304" y="1236"/>
                </a:cubicBezTo>
                <a:cubicBezTo>
                  <a:pt x="1098" y="1236"/>
                  <a:pt x="1098" y="1236"/>
                  <a:pt x="1098" y="1236"/>
                </a:cubicBezTo>
                <a:cubicBezTo>
                  <a:pt x="1022" y="1236"/>
                  <a:pt x="961" y="1297"/>
                  <a:pt x="961" y="1373"/>
                </a:cubicBezTo>
                <a:close/>
                <a:moveTo>
                  <a:pt x="2715" y="687"/>
                </a:moveTo>
                <a:cubicBezTo>
                  <a:pt x="1389" y="687"/>
                  <a:pt x="1389" y="687"/>
                  <a:pt x="1389" y="687"/>
                </a:cubicBezTo>
                <a:cubicBezTo>
                  <a:pt x="1081" y="1099"/>
                  <a:pt x="1081" y="1099"/>
                  <a:pt x="1081" y="1099"/>
                </a:cubicBezTo>
                <a:cubicBezTo>
                  <a:pt x="3024" y="1099"/>
                  <a:pt x="3024" y="1099"/>
                  <a:pt x="3024" y="1099"/>
                </a:cubicBezTo>
                <a:lnTo>
                  <a:pt x="2715" y="687"/>
                </a:lnTo>
                <a:close/>
                <a:moveTo>
                  <a:pt x="3019" y="1236"/>
                </a:moveTo>
                <a:cubicBezTo>
                  <a:pt x="2813" y="1236"/>
                  <a:pt x="2813" y="1236"/>
                  <a:pt x="2813" y="1236"/>
                </a:cubicBezTo>
                <a:cubicBezTo>
                  <a:pt x="2738" y="1236"/>
                  <a:pt x="2676" y="1297"/>
                  <a:pt x="2676" y="1373"/>
                </a:cubicBezTo>
                <a:cubicBezTo>
                  <a:pt x="2676" y="1449"/>
                  <a:pt x="2738" y="1510"/>
                  <a:pt x="2813" y="1510"/>
                </a:cubicBezTo>
                <a:cubicBezTo>
                  <a:pt x="3019" y="1510"/>
                  <a:pt x="3019" y="1510"/>
                  <a:pt x="3019" y="1510"/>
                </a:cubicBezTo>
                <a:cubicBezTo>
                  <a:pt x="3095" y="1510"/>
                  <a:pt x="3157" y="1449"/>
                  <a:pt x="3157" y="1373"/>
                </a:cubicBezTo>
                <a:cubicBezTo>
                  <a:pt x="3157" y="1297"/>
                  <a:pt x="3095" y="1236"/>
                  <a:pt x="3019" y="1236"/>
                </a:cubicBezTo>
                <a:close/>
                <a:moveTo>
                  <a:pt x="1810" y="377"/>
                </a:moveTo>
                <a:cubicBezTo>
                  <a:pt x="1740" y="377"/>
                  <a:pt x="1740" y="377"/>
                  <a:pt x="1740" y="377"/>
                </a:cubicBezTo>
                <a:cubicBezTo>
                  <a:pt x="1816" y="478"/>
                  <a:pt x="1816" y="478"/>
                  <a:pt x="1816" y="478"/>
                </a:cubicBezTo>
                <a:cubicBezTo>
                  <a:pt x="1633" y="478"/>
                  <a:pt x="1633" y="478"/>
                  <a:pt x="1633" y="478"/>
                </a:cubicBezTo>
                <a:cubicBezTo>
                  <a:pt x="1623" y="473"/>
                  <a:pt x="1611" y="471"/>
                  <a:pt x="1599" y="471"/>
                </a:cubicBezTo>
                <a:cubicBezTo>
                  <a:pt x="1458" y="471"/>
                  <a:pt x="1458" y="471"/>
                  <a:pt x="1458" y="471"/>
                </a:cubicBezTo>
                <a:cubicBezTo>
                  <a:pt x="1445" y="471"/>
                  <a:pt x="1434" y="473"/>
                  <a:pt x="1423" y="478"/>
                </a:cubicBezTo>
                <a:cubicBezTo>
                  <a:pt x="1226" y="478"/>
                  <a:pt x="1226" y="478"/>
                  <a:pt x="1226" y="478"/>
                </a:cubicBezTo>
                <a:cubicBezTo>
                  <a:pt x="941" y="832"/>
                  <a:pt x="941" y="832"/>
                  <a:pt x="941" y="832"/>
                </a:cubicBezTo>
                <a:cubicBezTo>
                  <a:pt x="927" y="825"/>
                  <a:pt x="911" y="821"/>
                  <a:pt x="894" y="821"/>
                </a:cubicBezTo>
                <a:cubicBezTo>
                  <a:pt x="673" y="821"/>
                  <a:pt x="673" y="821"/>
                  <a:pt x="673" y="821"/>
                </a:cubicBezTo>
                <a:cubicBezTo>
                  <a:pt x="612" y="821"/>
                  <a:pt x="541" y="896"/>
                  <a:pt x="541" y="957"/>
                </a:cubicBezTo>
                <a:cubicBezTo>
                  <a:pt x="541" y="982"/>
                  <a:pt x="551" y="1010"/>
                  <a:pt x="567" y="1035"/>
                </a:cubicBezTo>
                <a:cubicBezTo>
                  <a:pt x="406" y="1035"/>
                  <a:pt x="406" y="1035"/>
                  <a:pt x="406" y="1035"/>
                </a:cubicBezTo>
                <a:cubicBezTo>
                  <a:pt x="406" y="1300"/>
                  <a:pt x="406" y="1300"/>
                  <a:pt x="406" y="1300"/>
                </a:cubicBezTo>
                <a:cubicBezTo>
                  <a:pt x="0" y="1300"/>
                  <a:pt x="0" y="1300"/>
                  <a:pt x="0" y="1300"/>
                </a:cubicBezTo>
                <a:cubicBezTo>
                  <a:pt x="0" y="1035"/>
                  <a:pt x="0" y="1035"/>
                  <a:pt x="0" y="1035"/>
                </a:cubicBezTo>
                <a:cubicBezTo>
                  <a:pt x="0" y="800"/>
                  <a:pt x="0" y="800"/>
                  <a:pt x="0" y="800"/>
                </a:cubicBezTo>
                <a:cubicBezTo>
                  <a:pt x="0" y="565"/>
                  <a:pt x="0" y="565"/>
                  <a:pt x="0" y="565"/>
                </a:cubicBezTo>
                <a:cubicBezTo>
                  <a:pt x="141" y="377"/>
                  <a:pt x="141" y="377"/>
                  <a:pt x="141" y="377"/>
                </a:cubicBezTo>
                <a:cubicBezTo>
                  <a:pt x="70" y="377"/>
                  <a:pt x="70" y="377"/>
                  <a:pt x="70" y="377"/>
                </a:cubicBezTo>
                <a:cubicBezTo>
                  <a:pt x="31" y="377"/>
                  <a:pt x="0" y="345"/>
                  <a:pt x="0" y="306"/>
                </a:cubicBezTo>
                <a:cubicBezTo>
                  <a:pt x="0" y="267"/>
                  <a:pt x="31" y="235"/>
                  <a:pt x="70" y="235"/>
                </a:cubicBezTo>
                <a:cubicBezTo>
                  <a:pt x="211" y="235"/>
                  <a:pt x="211" y="235"/>
                  <a:pt x="211" y="235"/>
                </a:cubicBezTo>
                <a:cubicBezTo>
                  <a:pt x="222" y="235"/>
                  <a:pt x="232" y="238"/>
                  <a:pt x="241" y="243"/>
                </a:cubicBezTo>
                <a:cubicBezTo>
                  <a:pt x="423" y="0"/>
                  <a:pt x="423" y="0"/>
                  <a:pt x="423" y="0"/>
                </a:cubicBezTo>
                <a:cubicBezTo>
                  <a:pt x="1458" y="0"/>
                  <a:pt x="1458" y="0"/>
                  <a:pt x="1458" y="0"/>
                </a:cubicBezTo>
                <a:cubicBezTo>
                  <a:pt x="1639" y="243"/>
                  <a:pt x="1639" y="243"/>
                  <a:pt x="1639" y="243"/>
                </a:cubicBezTo>
                <a:cubicBezTo>
                  <a:pt x="1649" y="238"/>
                  <a:pt x="1658" y="235"/>
                  <a:pt x="1669" y="235"/>
                </a:cubicBezTo>
                <a:cubicBezTo>
                  <a:pt x="1810" y="235"/>
                  <a:pt x="1810" y="235"/>
                  <a:pt x="1810" y="235"/>
                </a:cubicBezTo>
                <a:cubicBezTo>
                  <a:pt x="1849" y="235"/>
                  <a:pt x="1881" y="267"/>
                  <a:pt x="1881" y="306"/>
                </a:cubicBezTo>
                <a:cubicBezTo>
                  <a:pt x="1881" y="345"/>
                  <a:pt x="1849" y="377"/>
                  <a:pt x="1810" y="377"/>
                </a:cubicBezTo>
                <a:close/>
                <a:moveTo>
                  <a:pt x="188" y="565"/>
                </a:moveTo>
                <a:cubicBezTo>
                  <a:pt x="188" y="617"/>
                  <a:pt x="230" y="659"/>
                  <a:pt x="282" y="659"/>
                </a:cubicBezTo>
                <a:cubicBezTo>
                  <a:pt x="423" y="659"/>
                  <a:pt x="423" y="659"/>
                  <a:pt x="423" y="659"/>
                </a:cubicBezTo>
                <a:cubicBezTo>
                  <a:pt x="475" y="659"/>
                  <a:pt x="517" y="617"/>
                  <a:pt x="517" y="565"/>
                </a:cubicBezTo>
                <a:cubicBezTo>
                  <a:pt x="517" y="513"/>
                  <a:pt x="475" y="471"/>
                  <a:pt x="423" y="471"/>
                </a:cubicBezTo>
                <a:cubicBezTo>
                  <a:pt x="282" y="471"/>
                  <a:pt x="282" y="471"/>
                  <a:pt x="282" y="471"/>
                </a:cubicBezTo>
                <a:cubicBezTo>
                  <a:pt x="230" y="471"/>
                  <a:pt x="188" y="513"/>
                  <a:pt x="188" y="565"/>
                </a:cubicBezTo>
                <a:close/>
                <a:moveTo>
                  <a:pt x="1390" y="134"/>
                </a:moveTo>
                <a:cubicBezTo>
                  <a:pt x="482" y="134"/>
                  <a:pt x="482" y="134"/>
                  <a:pt x="482" y="134"/>
                </a:cubicBezTo>
                <a:cubicBezTo>
                  <a:pt x="316" y="348"/>
                  <a:pt x="316" y="348"/>
                  <a:pt x="316" y="348"/>
                </a:cubicBezTo>
                <a:cubicBezTo>
                  <a:pt x="1567" y="348"/>
                  <a:pt x="1567" y="348"/>
                  <a:pt x="1567" y="348"/>
                </a:cubicBezTo>
                <a:lnTo>
                  <a:pt x="1390" y="134"/>
                </a:lnTo>
                <a:close/>
              </a:path>
            </a:pathLst>
          </a:custGeom>
          <a:solidFill>
            <a:srgbClr val="015A7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nvGrpSpPr>
          <p:cNvPr id="38" name="组合 37"/>
          <p:cNvGrpSpPr/>
          <p:nvPr/>
        </p:nvGrpSpPr>
        <p:grpSpPr>
          <a:xfrm>
            <a:off x="5287408" y="3582410"/>
            <a:ext cx="928135" cy="835462"/>
            <a:chOff x="7568104" y="1986367"/>
            <a:chExt cx="2509488" cy="2258921"/>
          </a:xfrm>
        </p:grpSpPr>
        <p:sp>
          <p:nvSpPr>
            <p:cNvPr id="39"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sp>
          <p:nvSpPr>
            <p:cNvPr id="40"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grpSp>
        <p:nvGrpSpPr>
          <p:cNvPr id="41" name="组合 40"/>
          <p:cNvGrpSpPr/>
          <p:nvPr/>
        </p:nvGrpSpPr>
        <p:grpSpPr>
          <a:xfrm>
            <a:off x="2304298" y="1098820"/>
            <a:ext cx="505105" cy="454671"/>
            <a:chOff x="7568104" y="1986367"/>
            <a:chExt cx="2509488" cy="2258921"/>
          </a:xfrm>
        </p:grpSpPr>
        <p:sp>
          <p:nvSpPr>
            <p:cNvPr id="42"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sp>
          <p:nvSpPr>
            <p:cNvPr id="43"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grpSp>
        <p:nvGrpSpPr>
          <p:cNvPr id="44" name="组合 43"/>
          <p:cNvGrpSpPr/>
          <p:nvPr/>
        </p:nvGrpSpPr>
        <p:grpSpPr>
          <a:xfrm>
            <a:off x="7189356" y="1945249"/>
            <a:ext cx="505105" cy="454671"/>
            <a:chOff x="7568104" y="1986367"/>
            <a:chExt cx="2509488" cy="2258921"/>
          </a:xfrm>
        </p:grpSpPr>
        <p:sp>
          <p:nvSpPr>
            <p:cNvPr id="45"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sp>
          <p:nvSpPr>
            <p:cNvPr id="46"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3" presetClass="entr" presetSubtype="52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 calcmode="lin" valueType="num">
                                      <p:cBhvr>
                                        <p:cTn id="23" dur="500" fill="hold"/>
                                        <p:tgtEl>
                                          <p:spTgt spid="12"/>
                                        </p:tgtEl>
                                        <p:attrNameLst>
                                          <p:attrName>ppt_x</p:attrName>
                                        </p:attrNameLst>
                                      </p:cBhvr>
                                      <p:tavLst>
                                        <p:tav tm="0">
                                          <p:val>
                                            <p:fltVal val="0.5"/>
                                          </p:val>
                                        </p:tav>
                                        <p:tav tm="100000">
                                          <p:val>
                                            <p:strVal val="#ppt_x"/>
                                          </p:val>
                                        </p:tav>
                                      </p:tavLst>
                                    </p:anim>
                                    <p:anim calcmode="lin" valueType="num">
                                      <p:cBhvr>
                                        <p:cTn id="24" dur="500" fill="hold"/>
                                        <p:tgtEl>
                                          <p:spTgt spid="12"/>
                                        </p:tgtEl>
                                        <p:attrNameLst>
                                          <p:attrName>ppt_y</p:attrName>
                                        </p:attrNameLst>
                                      </p:cBhvr>
                                      <p:tavLst>
                                        <p:tav tm="0">
                                          <p:val>
                                            <p:fltVal val="0.5"/>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2000"/>
                            </p:stCondLst>
                            <p:childTnLst>
                              <p:par>
                                <p:cTn id="29" presetID="23" presetClass="entr" presetSubtype="52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 calcmode="lin" valueType="num">
                                      <p:cBhvr>
                                        <p:cTn id="33" dur="500" fill="hold"/>
                                        <p:tgtEl>
                                          <p:spTgt spid="17"/>
                                        </p:tgtEl>
                                        <p:attrNameLst>
                                          <p:attrName>ppt_x</p:attrName>
                                        </p:attrNameLst>
                                      </p:cBhvr>
                                      <p:tavLst>
                                        <p:tav tm="0">
                                          <p:val>
                                            <p:fltVal val="0.5"/>
                                          </p:val>
                                        </p:tav>
                                        <p:tav tm="100000">
                                          <p:val>
                                            <p:strVal val="#ppt_x"/>
                                          </p:val>
                                        </p:tav>
                                      </p:tavLst>
                                    </p:anim>
                                    <p:anim calcmode="lin" valueType="num">
                                      <p:cBhvr>
                                        <p:cTn id="34" dur="500" fill="hold"/>
                                        <p:tgtEl>
                                          <p:spTgt spid="17"/>
                                        </p:tgtEl>
                                        <p:attrNameLst>
                                          <p:attrName>ppt_y</p:attrName>
                                        </p:attrNameLst>
                                      </p:cBhvr>
                                      <p:tavLst>
                                        <p:tav tm="0">
                                          <p:val>
                                            <p:fltVal val="0.5"/>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2500"/>
                            </p:stCondLst>
                            <p:childTnLst>
                              <p:par>
                                <p:cTn id="39" presetID="23" presetClass="entr" presetSubtype="52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ppt_x</p:attrName>
                                        </p:attrNameLst>
                                      </p:cBhvr>
                                      <p:tavLst>
                                        <p:tav tm="0">
                                          <p:val>
                                            <p:fltVal val="0.5"/>
                                          </p:val>
                                        </p:tav>
                                        <p:tav tm="100000">
                                          <p:val>
                                            <p:strVal val="#ppt_x"/>
                                          </p:val>
                                        </p:tav>
                                      </p:tavLst>
                                    </p:anim>
                                    <p:anim calcmode="lin" valueType="num">
                                      <p:cBhvr>
                                        <p:cTn id="44" dur="500" fill="hold"/>
                                        <p:tgtEl>
                                          <p:spTgt spid="7"/>
                                        </p:tgtEl>
                                        <p:attrNameLst>
                                          <p:attrName>ppt_y</p:attrName>
                                        </p:attrNameLst>
                                      </p:cBhvr>
                                      <p:tavLst>
                                        <p:tav tm="0">
                                          <p:val>
                                            <p:fltVal val="0.5"/>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3000"/>
                            </p:stCondLst>
                            <p:childTnLst>
                              <p:par>
                                <p:cTn id="49" presetID="23" presetClass="entr" presetSubtype="528"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 calcmode="lin" valueType="num">
                                      <p:cBhvr>
                                        <p:cTn id="53" dur="500" fill="hold"/>
                                        <p:tgtEl>
                                          <p:spTgt spid="31"/>
                                        </p:tgtEl>
                                        <p:attrNameLst>
                                          <p:attrName>ppt_x</p:attrName>
                                        </p:attrNameLst>
                                      </p:cBhvr>
                                      <p:tavLst>
                                        <p:tav tm="0">
                                          <p:val>
                                            <p:fltVal val="0.5"/>
                                          </p:val>
                                        </p:tav>
                                        <p:tav tm="100000">
                                          <p:val>
                                            <p:strVal val="#ppt_x"/>
                                          </p:val>
                                        </p:tav>
                                      </p:tavLst>
                                    </p:anim>
                                    <p:anim calcmode="lin" valueType="num">
                                      <p:cBhvr>
                                        <p:cTn id="54" dur="500" fill="hold"/>
                                        <p:tgtEl>
                                          <p:spTgt spid="31"/>
                                        </p:tgtEl>
                                        <p:attrNameLst>
                                          <p:attrName>ppt_y</p:attrName>
                                        </p:attrNameLst>
                                      </p:cBhvr>
                                      <p:tavLst>
                                        <p:tav tm="0">
                                          <p:val>
                                            <p:fltVal val="0.5"/>
                                          </p:val>
                                        </p:tav>
                                        <p:tav tm="100000">
                                          <p:val>
                                            <p:strVal val="#ppt_y"/>
                                          </p:val>
                                        </p:tav>
                                      </p:tavLst>
                                    </p:anim>
                                  </p:childTnLst>
                                </p:cTn>
                              </p:par>
                              <p:par>
                                <p:cTn id="55" presetID="10"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par>
                          <p:cTn id="58" fill="hold">
                            <p:stCondLst>
                              <p:cond delay="3500"/>
                            </p:stCondLst>
                            <p:childTnLst>
                              <p:par>
                                <p:cTn id="59" presetID="23" presetClass="entr" presetSubtype="528"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p:cTn id="61" dur="500" fill="hold"/>
                                        <p:tgtEl>
                                          <p:spTgt spid="38"/>
                                        </p:tgtEl>
                                        <p:attrNameLst>
                                          <p:attrName>ppt_w</p:attrName>
                                        </p:attrNameLst>
                                      </p:cBhvr>
                                      <p:tavLst>
                                        <p:tav tm="0">
                                          <p:val>
                                            <p:fltVal val="0"/>
                                          </p:val>
                                        </p:tav>
                                        <p:tav tm="100000">
                                          <p:val>
                                            <p:strVal val="#ppt_w"/>
                                          </p:val>
                                        </p:tav>
                                      </p:tavLst>
                                    </p:anim>
                                    <p:anim calcmode="lin" valueType="num">
                                      <p:cBhvr>
                                        <p:cTn id="62" dur="500" fill="hold"/>
                                        <p:tgtEl>
                                          <p:spTgt spid="38"/>
                                        </p:tgtEl>
                                        <p:attrNameLst>
                                          <p:attrName>ppt_h</p:attrName>
                                        </p:attrNameLst>
                                      </p:cBhvr>
                                      <p:tavLst>
                                        <p:tav tm="0">
                                          <p:val>
                                            <p:fltVal val="0"/>
                                          </p:val>
                                        </p:tav>
                                        <p:tav tm="100000">
                                          <p:val>
                                            <p:strVal val="#ppt_h"/>
                                          </p:val>
                                        </p:tav>
                                      </p:tavLst>
                                    </p:anim>
                                    <p:anim calcmode="lin" valueType="num">
                                      <p:cBhvr>
                                        <p:cTn id="63" dur="500" fill="hold"/>
                                        <p:tgtEl>
                                          <p:spTgt spid="38"/>
                                        </p:tgtEl>
                                        <p:attrNameLst>
                                          <p:attrName>ppt_x</p:attrName>
                                        </p:attrNameLst>
                                      </p:cBhvr>
                                      <p:tavLst>
                                        <p:tav tm="0">
                                          <p:val>
                                            <p:fltVal val="0.5"/>
                                          </p:val>
                                        </p:tav>
                                        <p:tav tm="100000">
                                          <p:val>
                                            <p:strVal val="#ppt_x"/>
                                          </p:val>
                                        </p:tav>
                                      </p:tavLst>
                                    </p:anim>
                                    <p:anim calcmode="lin" valueType="num">
                                      <p:cBhvr>
                                        <p:cTn id="64" dur="500" fill="hold"/>
                                        <p:tgtEl>
                                          <p:spTgt spid="38"/>
                                        </p:tgtEl>
                                        <p:attrNameLst>
                                          <p:attrName>ppt_y</p:attrName>
                                        </p:attrNameLst>
                                      </p:cBhvr>
                                      <p:tavLst>
                                        <p:tav tm="0">
                                          <p:val>
                                            <p:fltVal val="0.5"/>
                                          </p:val>
                                        </p:tav>
                                        <p:tav tm="100000">
                                          <p:val>
                                            <p:strVal val="#ppt_y"/>
                                          </p:val>
                                        </p:tav>
                                      </p:tavLst>
                                    </p:anim>
                                  </p:childTnLst>
                                </p:cTn>
                              </p:par>
                              <p:par>
                                <p:cTn id="65" presetID="10" presetClass="entr" presetSubtype="0"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par>
                          <p:cTn id="68" fill="hold">
                            <p:stCondLst>
                              <p:cond delay="4000"/>
                            </p:stCondLst>
                            <p:childTnLst>
                              <p:par>
                                <p:cTn id="69" presetID="23" presetClass="entr" presetSubtype="528"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p:cTn id="71" dur="500" fill="hold"/>
                                        <p:tgtEl>
                                          <p:spTgt spid="41"/>
                                        </p:tgtEl>
                                        <p:attrNameLst>
                                          <p:attrName>ppt_w</p:attrName>
                                        </p:attrNameLst>
                                      </p:cBhvr>
                                      <p:tavLst>
                                        <p:tav tm="0">
                                          <p:val>
                                            <p:fltVal val="0"/>
                                          </p:val>
                                        </p:tav>
                                        <p:tav tm="100000">
                                          <p:val>
                                            <p:strVal val="#ppt_w"/>
                                          </p:val>
                                        </p:tav>
                                      </p:tavLst>
                                    </p:anim>
                                    <p:anim calcmode="lin" valueType="num">
                                      <p:cBhvr>
                                        <p:cTn id="72" dur="500" fill="hold"/>
                                        <p:tgtEl>
                                          <p:spTgt spid="41"/>
                                        </p:tgtEl>
                                        <p:attrNameLst>
                                          <p:attrName>ppt_h</p:attrName>
                                        </p:attrNameLst>
                                      </p:cBhvr>
                                      <p:tavLst>
                                        <p:tav tm="0">
                                          <p:val>
                                            <p:fltVal val="0"/>
                                          </p:val>
                                        </p:tav>
                                        <p:tav tm="100000">
                                          <p:val>
                                            <p:strVal val="#ppt_h"/>
                                          </p:val>
                                        </p:tav>
                                      </p:tavLst>
                                    </p:anim>
                                    <p:anim calcmode="lin" valueType="num">
                                      <p:cBhvr>
                                        <p:cTn id="73" dur="500" fill="hold"/>
                                        <p:tgtEl>
                                          <p:spTgt spid="41"/>
                                        </p:tgtEl>
                                        <p:attrNameLst>
                                          <p:attrName>ppt_x</p:attrName>
                                        </p:attrNameLst>
                                      </p:cBhvr>
                                      <p:tavLst>
                                        <p:tav tm="0">
                                          <p:val>
                                            <p:fltVal val="0.5"/>
                                          </p:val>
                                        </p:tav>
                                        <p:tav tm="100000">
                                          <p:val>
                                            <p:strVal val="#ppt_x"/>
                                          </p:val>
                                        </p:tav>
                                      </p:tavLst>
                                    </p:anim>
                                    <p:anim calcmode="lin" valueType="num">
                                      <p:cBhvr>
                                        <p:cTn id="74" dur="500" fill="hold"/>
                                        <p:tgtEl>
                                          <p:spTgt spid="41"/>
                                        </p:tgtEl>
                                        <p:attrNameLst>
                                          <p:attrName>ppt_y</p:attrName>
                                        </p:attrNameLst>
                                      </p:cBhvr>
                                      <p:tavLst>
                                        <p:tav tm="0">
                                          <p:val>
                                            <p:fltVal val="0.5"/>
                                          </p:val>
                                        </p:tav>
                                        <p:tav tm="100000">
                                          <p:val>
                                            <p:strVal val="#ppt_y"/>
                                          </p:val>
                                        </p:tav>
                                      </p:tavLst>
                                    </p:anim>
                                  </p:childTnLst>
                                </p:cTn>
                              </p:par>
                              <p:par>
                                <p:cTn id="75" presetID="10"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par>
                          <p:cTn id="78" fill="hold">
                            <p:stCondLst>
                              <p:cond delay="4500"/>
                            </p:stCondLst>
                            <p:childTnLst>
                              <p:par>
                                <p:cTn id="79" presetID="23" presetClass="entr" presetSubtype="528" fill="hold" nodeType="after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p:cTn id="81" dur="500" fill="hold"/>
                                        <p:tgtEl>
                                          <p:spTgt spid="22"/>
                                        </p:tgtEl>
                                        <p:attrNameLst>
                                          <p:attrName>ppt_w</p:attrName>
                                        </p:attrNameLst>
                                      </p:cBhvr>
                                      <p:tavLst>
                                        <p:tav tm="0">
                                          <p:val>
                                            <p:fltVal val="0"/>
                                          </p:val>
                                        </p:tav>
                                        <p:tav tm="100000">
                                          <p:val>
                                            <p:strVal val="#ppt_w"/>
                                          </p:val>
                                        </p:tav>
                                      </p:tavLst>
                                    </p:anim>
                                    <p:anim calcmode="lin" valueType="num">
                                      <p:cBhvr>
                                        <p:cTn id="82" dur="500" fill="hold"/>
                                        <p:tgtEl>
                                          <p:spTgt spid="22"/>
                                        </p:tgtEl>
                                        <p:attrNameLst>
                                          <p:attrName>ppt_h</p:attrName>
                                        </p:attrNameLst>
                                      </p:cBhvr>
                                      <p:tavLst>
                                        <p:tav tm="0">
                                          <p:val>
                                            <p:fltVal val="0"/>
                                          </p:val>
                                        </p:tav>
                                        <p:tav tm="100000">
                                          <p:val>
                                            <p:strVal val="#ppt_h"/>
                                          </p:val>
                                        </p:tav>
                                      </p:tavLst>
                                    </p:anim>
                                    <p:anim calcmode="lin" valueType="num">
                                      <p:cBhvr>
                                        <p:cTn id="83" dur="500" fill="hold"/>
                                        <p:tgtEl>
                                          <p:spTgt spid="22"/>
                                        </p:tgtEl>
                                        <p:attrNameLst>
                                          <p:attrName>ppt_x</p:attrName>
                                        </p:attrNameLst>
                                      </p:cBhvr>
                                      <p:tavLst>
                                        <p:tav tm="0">
                                          <p:val>
                                            <p:fltVal val="0.5"/>
                                          </p:val>
                                        </p:tav>
                                        <p:tav tm="100000">
                                          <p:val>
                                            <p:strVal val="#ppt_x"/>
                                          </p:val>
                                        </p:tav>
                                      </p:tavLst>
                                    </p:anim>
                                    <p:anim calcmode="lin" valueType="num">
                                      <p:cBhvr>
                                        <p:cTn id="84" dur="500" fill="hold"/>
                                        <p:tgtEl>
                                          <p:spTgt spid="22"/>
                                        </p:tgtEl>
                                        <p:attrNameLst>
                                          <p:attrName>ppt_y</p:attrName>
                                        </p:attrNameLst>
                                      </p:cBhvr>
                                      <p:tavLst>
                                        <p:tav tm="0">
                                          <p:val>
                                            <p:fltVal val="0.5"/>
                                          </p:val>
                                        </p:tav>
                                        <p:tav tm="100000">
                                          <p:val>
                                            <p:strVal val="#ppt_y"/>
                                          </p:val>
                                        </p:tav>
                                      </p:tavLst>
                                    </p:anim>
                                  </p:childTnLst>
                                </p:cTn>
                              </p:par>
                              <p:par>
                                <p:cTn id="85" presetID="10" presetClass="entr" presetSubtype="0" fill="hold"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par>
                          <p:cTn id="88" fill="hold">
                            <p:stCondLst>
                              <p:cond delay="5000"/>
                            </p:stCondLst>
                            <p:childTnLst>
                              <p:par>
                                <p:cTn id="89" presetID="42" presetClass="entr" presetSubtype="0"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anim calcmode="lin" valueType="num">
                                      <p:cBhvr>
                                        <p:cTn id="92" dur="500" fill="hold"/>
                                        <p:tgtEl>
                                          <p:spTgt spid="30"/>
                                        </p:tgtEl>
                                        <p:attrNameLst>
                                          <p:attrName>ppt_x</p:attrName>
                                        </p:attrNameLst>
                                      </p:cBhvr>
                                      <p:tavLst>
                                        <p:tav tm="0">
                                          <p:val>
                                            <p:strVal val="#ppt_x"/>
                                          </p:val>
                                        </p:tav>
                                        <p:tav tm="100000">
                                          <p:val>
                                            <p:strVal val="#ppt_x"/>
                                          </p:val>
                                        </p:tav>
                                      </p:tavLst>
                                    </p:anim>
                                    <p:anim calcmode="lin" valueType="num">
                                      <p:cBhvr>
                                        <p:cTn id="93" dur="500" fill="hold"/>
                                        <p:tgtEl>
                                          <p:spTgt spid="30"/>
                                        </p:tgtEl>
                                        <p:attrNameLst>
                                          <p:attrName>ppt_y</p:attrName>
                                        </p:attrNameLst>
                                      </p:cBhvr>
                                      <p:tavLst>
                                        <p:tav tm="0">
                                          <p:val>
                                            <p:strVal val="#ppt_y+.1"/>
                                          </p:val>
                                        </p:tav>
                                        <p:tav tm="100000">
                                          <p:val>
                                            <p:strVal val="#ppt_y"/>
                                          </p:val>
                                        </p:tav>
                                      </p:tavLst>
                                    </p:anim>
                                  </p:childTnLst>
                                </p:cTn>
                              </p:par>
                            </p:childTnLst>
                          </p:cTn>
                        </p:par>
                        <p:par>
                          <p:cTn id="94" fill="hold">
                            <p:stCondLst>
                              <p:cond delay="5500"/>
                            </p:stCondLst>
                            <p:childTnLst>
                              <p:par>
                                <p:cTn id="95" presetID="53" presetClass="entr" presetSubtype="16" fill="hold" grpId="0" nodeType="afterEffect">
                                  <p:stCondLst>
                                    <p:cond delay="0"/>
                                  </p:stCondLst>
                                  <p:iterate type="lt">
                                    <p:tmPct val="10000"/>
                                  </p:iterate>
                                  <p:childTnLst>
                                    <p:set>
                                      <p:cBhvr>
                                        <p:cTn id="96" dur="1" fill="hold">
                                          <p:stCondLst>
                                            <p:cond delay="0"/>
                                          </p:stCondLst>
                                        </p:cTn>
                                        <p:tgtEl>
                                          <p:spTgt spid="29"/>
                                        </p:tgtEl>
                                        <p:attrNameLst>
                                          <p:attrName>style.visibility</p:attrName>
                                        </p:attrNameLst>
                                      </p:cBhvr>
                                      <p:to>
                                        <p:strVal val="visible"/>
                                      </p:to>
                                    </p:set>
                                    <p:anim calcmode="lin" valueType="num">
                                      <p:cBhvr>
                                        <p:cTn id="97" dur="250" fill="hold"/>
                                        <p:tgtEl>
                                          <p:spTgt spid="29"/>
                                        </p:tgtEl>
                                        <p:attrNameLst>
                                          <p:attrName>ppt_w</p:attrName>
                                        </p:attrNameLst>
                                      </p:cBhvr>
                                      <p:tavLst>
                                        <p:tav tm="0">
                                          <p:val>
                                            <p:fltVal val="0"/>
                                          </p:val>
                                        </p:tav>
                                        <p:tav tm="100000">
                                          <p:val>
                                            <p:strVal val="#ppt_w"/>
                                          </p:val>
                                        </p:tav>
                                      </p:tavLst>
                                    </p:anim>
                                    <p:anim calcmode="lin" valueType="num">
                                      <p:cBhvr>
                                        <p:cTn id="98" dur="250" fill="hold"/>
                                        <p:tgtEl>
                                          <p:spTgt spid="29"/>
                                        </p:tgtEl>
                                        <p:attrNameLst>
                                          <p:attrName>ppt_h</p:attrName>
                                        </p:attrNameLst>
                                      </p:cBhvr>
                                      <p:tavLst>
                                        <p:tav tm="0">
                                          <p:val>
                                            <p:fltVal val="0"/>
                                          </p:val>
                                        </p:tav>
                                        <p:tav tm="100000">
                                          <p:val>
                                            <p:strVal val="#ppt_h"/>
                                          </p:val>
                                        </p:tav>
                                      </p:tavLst>
                                    </p:anim>
                                    <p:animEffect transition="in" filter="fade">
                                      <p:cBhvr>
                                        <p:cTn id="99" dur="250"/>
                                        <p:tgtEl>
                                          <p:spTgt spid="29"/>
                                        </p:tgtEl>
                                      </p:cBhvr>
                                    </p:animEffect>
                                  </p:childTnLst>
                                </p:cTn>
                              </p:par>
                            </p:childTnLst>
                          </p:cTn>
                        </p:par>
                        <p:par>
                          <p:cTn id="100" fill="hold">
                            <p:stCondLst>
                              <p:cond delay="6750"/>
                            </p:stCondLst>
                            <p:childTnLst>
                              <p:par>
                                <p:cTn id="101" presetID="42"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500"/>
                                        <p:tgtEl>
                                          <p:spTgt spid="25"/>
                                        </p:tgtEl>
                                      </p:cBhvr>
                                    </p:animEffect>
                                    <p:anim calcmode="lin" valueType="num">
                                      <p:cBhvr>
                                        <p:cTn id="104" dur="500" fill="hold"/>
                                        <p:tgtEl>
                                          <p:spTgt spid="25"/>
                                        </p:tgtEl>
                                        <p:attrNameLst>
                                          <p:attrName>ppt_x</p:attrName>
                                        </p:attrNameLst>
                                      </p:cBhvr>
                                      <p:tavLst>
                                        <p:tav tm="0">
                                          <p:val>
                                            <p:strVal val="#ppt_x"/>
                                          </p:val>
                                        </p:tav>
                                        <p:tav tm="100000">
                                          <p:val>
                                            <p:strVal val="#ppt_x"/>
                                          </p:val>
                                        </p:tav>
                                      </p:tavLst>
                                    </p:anim>
                                    <p:anim calcmode="lin" valueType="num">
                                      <p:cBhvr>
                                        <p:cTn id="105" dur="500" fill="hold"/>
                                        <p:tgtEl>
                                          <p:spTgt spid="25"/>
                                        </p:tgtEl>
                                        <p:attrNameLst>
                                          <p:attrName>ppt_y</p:attrName>
                                        </p:attrNameLst>
                                      </p:cBhvr>
                                      <p:tavLst>
                                        <p:tav tm="0">
                                          <p:val>
                                            <p:strVal val="#ppt_y+.1"/>
                                          </p:val>
                                        </p:tav>
                                        <p:tav tm="100000">
                                          <p:val>
                                            <p:strVal val="#ppt_y"/>
                                          </p:val>
                                        </p:tav>
                                      </p:tavLst>
                                    </p:anim>
                                  </p:childTnLst>
                                </p:cTn>
                              </p:par>
                            </p:childTnLst>
                          </p:cTn>
                        </p:par>
                        <p:par>
                          <p:cTn id="106" fill="hold">
                            <p:stCondLst>
                              <p:cond delay="7250"/>
                            </p:stCondLst>
                            <p:childTnLst>
                              <p:par>
                                <p:cTn id="107" presetID="53" presetClass="entr" presetSubtype="16" fill="hold" grpId="0" nodeType="afterEffect">
                                  <p:stCondLst>
                                    <p:cond delay="0"/>
                                  </p:stCondLst>
                                  <p:iterate type="lt">
                                    <p:tmPct val="10000"/>
                                  </p:iterate>
                                  <p:childTnLst>
                                    <p:set>
                                      <p:cBhvr>
                                        <p:cTn id="108" dur="1" fill="hold">
                                          <p:stCondLst>
                                            <p:cond delay="0"/>
                                          </p:stCondLst>
                                        </p:cTn>
                                        <p:tgtEl>
                                          <p:spTgt spid="26"/>
                                        </p:tgtEl>
                                        <p:attrNameLst>
                                          <p:attrName>style.visibility</p:attrName>
                                        </p:attrNameLst>
                                      </p:cBhvr>
                                      <p:to>
                                        <p:strVal val="visible"/>
                                      </p:to>
                                    </p:set>
                                    <p:anim calcmode="lin" valueType="num">
                                      <p:cBhvr>
                                        <p:cTn id="109" dur="250" fill="hold"/>
                                        <p:tgtEl>
                                          <p:spTgt spid="26"/>
                                        </p:tgtEl>
                                        <p:attrNameLst>
                                          <p:attrName>ppt_w</p:attrName>
                                        </p:attrNameLst>
                                      </p:cBhvr>
                                      <p:tavLst>
                                        <p:tav tm="0">
                                          <p:val>
                                            <p:fltVal val="0"/>
                                          </p:val>
                                        </p:tav>
                                        <p:tav tm="100000">
                                          <p:val>
                                            <p:strVal val="#ppt_w"/>
                                          </p:val>
                                        </p:tav>
                                      </p:tavLst>
                                    </p:anim>
                                    <p:anim calcmode="lin" valueType="num">
                                      <p:cBhvr>
                                        <p:cTn id="110" dur="250" fill="hold"/>
                                        <p:tgtEl>
                                          <p:spTgt spid="26"/>
                                        </p:tgtEl>
                                        <p:attrNameLst>
                                          <p:attrName>ppt_h</p:attrName>
                                        </p:attrNameLst>
                                      </p:cBhvr>
                                      <p:tavLst>
                                        <p:tav tm="0">
                                          <p:val>
                                            <p:fltVal val="0"/>
                                          </p:val>
                                        </p:tav>
                                        <p:tav tm="100000">
                                          <p:val>
                                            <p:strVal val="#ppt_h"/>
                                          </p:val>
                                        </p:tav>
                                      </p:tavLst>
                                    </p:anim>
                                    <p:animEffect transition="in" filter="fade">
                                      <p:cBhvr>
                                        <p:cTn id="111" dur="250"/>
                                        <p:tgtEl>
                                          <p:spTgt spid="26"/>
                                        </p:tgtEl>
                                      </p:cBhvr>
                                    </p:animEffect>
                                  </p:childTnLst>
                                </p:cTn>
                              </p:par>
                            </p:childTnLst>
                          </p:cTn>
                        </p:par>
                        <p:par>
                          <p:cTn id="112" fill="hold">
                            <p:stCondLst>
                              <p:cond delay="8500"/>
                            </p:stCondLst>
                            <p:childTnLst>
                              <p:par>
                                <p:cTn id="113" presetID="42" presetClass="entr" presetSubtype="0" fill="hold" grpId="0" nodeType="after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fade">
                                      <p:cBhvr>
                                        <p:cTn id="115" dur="500"/>
                                        <p:tgtEl>
                                          <p:spTgt spid="28"/>
                                        </p:tgtEl>
                                      </p:cBhvr>
                                    </p:animEffect>
                                    <p:anim calcmode="lin" valueType="num">
                                      <p:cBhvr>
                                        <p:cTn id="116" dur="500" fill="hold"/>
                                        <p:tgtEl>
                                          <p:spTgt spid="28"/>
                                        </p:tgtEl>
                                        <p:attrNameLst>
                                          <p:attrName>ppt_x</p:attrName>
                                        </p:attrNameLst>
                                      </p:cBhvr>
                                      <p:tavLst>
                                        <p:tav tm="0">
                                          <p:val>
                                            <p:strVal val="#ppt_x"/>
                                          </p:val>
                                        </p:tav>
                                        <p:tav tm="100000">
                                          <p:val>
                                            <p:strVal val="#ppt_x"/>
                                          </p:val>
                                        </p:tav>
                                      </p:tavLst>
                                    </p:anim>
                                    <p:anim calcmode="lin" valueType="num">
                                      <p:cBhvr>
                                        <p:cTn id="117" dur="500" fill="hold"/>
                                        <p:tgtEl>
                                          <p:spTgt spid="28"/>
                                        </p:tgtEl>
                                        <p:attrNameLst>
                                          <p:attrName>ppt_y</p:attrName>
                                        </p:attrNameLst>
                                      </p:cBhvr>
                                      <p:tavLst>
                                        <p:tav tm="0">
                                          <p:val>
                                            <p:strVal val="#ppt_y+.1"/>
                                          </p:val>
                                        </p:tav>
                                        <p:tav tm="100000">
                                          <p:val>
                                            <p:strVal val="#ppt_y"/>
                                          </p:val>
                                        </p:tav>
                                      </p:tavLst>
                                    </p:anim>
                                  </p:childTnLst>
                                </p:cTn>
                              </p:par>
                            </p:childTnLst>
                          </p:cTn>
                        </p:par>
                        <p:par>
                          <p:cTn id="118" fill="hold">
                            <p:stCondLst>
                              <p:cond delay="9000"/>
                            </p:stCondLst>
                            <p:childTnLst>
                              <p:par>
                                <p:cTn id="119" presetID="53" presetClass="entr" presetSubtype="16" fill="hold" grpId="0" nodeType="afterEffect">
                                  <p:stCondLst>
                                    <p:cond delay="0"/>
                                  </p:stCondLst>
                                  <p:iterate type="lt">
                                    <p:tmPct val="10000"/>
                                  </p:iterate>
                                  <p:childTnLst>
                                    <p:set>
                                      <p:cBhvr>
                                        <p:cTn id="120" dur="1" fill="hold">
                                          <p:stCondLst>
                                            <p:cond delay="0"/>
                                          </p:stCondLst>
                                        </p:cTn>
                                        <p:tgtEl>
                                          <p:spTgt spid="27"/>
                                        </p:tgtEl>
                                        <p:attrNameLst>
                                          <p:attrName>style.visibility</p:attrName>
                                        </p:attrNameLst>
                                      </p:cBhvr>
                                      <p:to>
                                        <p:strVal val="visible"/>
                                      </p:to>
                                    </p:set>
                                    <p:anim calcmode="lin" valueType="num">
                                      <p:cBhvr>
                                        <p:cTn id="121" dur="250" fill="hold"/>
                                        <p:tgtEl>
                                          <p:spTgt spid="27"/>
                                        </p:tgtEl>
                                        <p:attrNameLst>
                                          <p:attrName>ppt_w</p:attrName>
                                        </p:attrNameLst>
                                      </p:cBhvr>
                                      <p:tavLst>
                                        <p:tav tm="0">
                                          <p:val>
                                            <p:fltVal val="0"/>
                                          </p:val>
                                        </p:tav>
                                        <p:tav tm="100000">
                                          <p:val>
                                            <p:strVal val="#ppt_w"/>
                                          </p:val>
                                        </p:tav>
                                      </p:tavLst>
                                    </p:anim>
                                    <p:anim calcmode="lin" valueType="num">
                                      <p:cBhvr>
                                        <p:cTn id="122" dur="250" fill="hold"/>
                                        <p:tgtEl>
                                          <p:spTgt spid="27"/>
                                        </p:tgtEl>
                                        <p:attrNameLst>
                                          <p:attrName>ppt_h</p:attrName>
                                        </p:attrNameLst>
                                      </p:cBhvr>
                                      <p:tavLst>
                                        <p:tav tm="0">
                                          <p:val>
                                            <p:fltVal val="0"/>
                                          </p:val>
                                        </p:tav>
                                        <p:tav tm="100000">
                                          <p:val>
                                            <p:strVal val="#ppt_h"/>
                                          </p:val>
                                        </p:tav>
                                      </p:tavLst>
                                    </p:anim>
                                    <p:animEffect transition="in" filter="fade">
                                      <p:cBhvr>
                                        <p:cTn id="123" dur="250"/>
                                        <p:tgtEl>
                                          <p:spTgt spid="27"/>
                                        </p:tgtEl>
                                      </p:cBhvr>
                                    </p:animEffect>
                                  </p:childTnLst>
                                </p:cTn>
                              </p:par>
                            </p:childTnLst>
                          </p:cTn>
                        </p:par>
                        <p:par>
                          <p:cTn id="124" fill="hold">
                            <p:stCondLst>
                              <p:cond delay="10250"/>
                            </p:stCondLst>
                            <p:childTnLst>
                              <p:par>
                                <p:cTn id="125" presetID="42" presetClass="entr" presetSubtype="0" fill="hold" grpId="0" nodeType="after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500"/>
                                        <p:tgtEl>
                                          <p:spTgt spid="37"/>
                                        </p:tgtEl>
                                      </p:cBhvr>
                                    </p:animEffect>
                                    <p:anim calcmode="lin" valueType="num">
                                      <p:cBhvr>
                                        <p:cTn id="128" dur="500" fill="hold"/>
                                        <p:tgtEl>
                                          <p:spTgt spid="37"/>
                                        </p:tgtEl>
                                        <p:attrNameLst>
                                          <p:attrName>ppt_x</p:attrName>
                                        </p:attrNameLst>
                                      </p:cBhvr>
                                      <p:tavLst>
                                        <p:tav tm="0">
                                          <p:val>
                                            <p:strVal val="#ppt_x"/>
                                          </p:val>
                                        </p:tav>
                                        <p:tav tm="100000">
                                          <p:val>
                                            <p:strVal val="#ppt_x"/>
                                          </p:val>
                                        </p:tav>
                                      </p:tavLst>
                                    </p:anim>
                                    <p:anim calcmode="lin" valueType="num">
                                      <p:cBhvr>
                                        <p:cTn id="129" dur="500" fill="hold"/>
                                        <p:tgtEl>
                                          <p:spTgt spid="37"/>
                                        </p:tgtEl>
                                        <p:attrNameLst>
                                          <p:attrName>ppt_y</p:attrName>
                                        </p:attrNameLst>
                                      </p:cBhvr>
                                      <p:tavLst>
                                        <p:tav tm="0">
                                          <p:val>
                                            <p:strVal val="#ppt_y+.1"/>
                                          </p:val>
                                        </p:tav>
                                        <p:tav tm="100000">
                                          <p:val>
                                            <p:strVal val="#ppt_y"/>
                                          </p:val>
                                        </p:tav>
                                      </p:tavLst>
                                    </p:anim>
                                  </p:childTnLst>
                                </p:cTn>
                              </p:par>
                            </p:childTnLst>
                          </p:cTn>
                        </p:par>
                        <p:par>
                          <p:cTn id="130" fill="hold">
                            <p:stCondLst>
                              <p:cond delay="10750"/>
                            </p:stCondLst>
                            <p:childTnLst>
                              <p:par>
                                <p:cTn id="131" presetID="53" presetClass="entr" presetSubtype="16" fill="hold" grpId="0" nodeType="afterEffect">
                                  <p:stCondLst>
                                    <p:cond delay="0"/>
                                  </p:stCondLst>
                                  <p:iterate type="lt">
                                    <p:tmPct val="10000"/>
                                  </p:iterate>
                                  <p:childTnLst>
                                    <p:set>
                                      <p:cBhvr>
                                        <p:cTn id="132" dur="1" fill="hold">
                                          <p:stCondLst>
                                            <p:cond delay="0"/>
                                          </p:stCondLst>
                                        </p:cTn>
                                        <p:tgtEl>
                                          <p:spTgt spid="36"/>
                                        </p:tgtEl>
                                        <p:attrNameLst>
                                          <p:attrName>style.visibility</p:attrName>
                                        </p:attrNameLst>
                                      </p:cBhvr>
                                      <p:to>
                                        <p:strVal val="visible"/>
                                      </p:to>
                                    </p:set>
                                    <p:anim calcmode="lin" valueType="num">
                                      <p:cBhvr>
                                        <p:cTn id="133" dur="250" fill="hold"/>
                                        <p:tgtEl>
                                          <p:spTgt spid="36"/>
                                        </p:tgtEl>
                                        <p:attrNameLst>
                                          <p:attrName>ppt_w</p:attrName>
                                        </p:attrNameLst>
                                      </p:cBhvr>
                                      <p:tavLst>
                                        <p:tav tm="0">
                                          <p:val>
                                            <p:fltVal val="0"/>
                                          </p:val>
                                        </p:tav>
                                        <p:tav tm="100000">
                                          <p:val>
                                            <p:strVal val="#ppt_w"/>
                                          </p:val>
                                        </p:tav>
                                      </p:tavLst>
                                    </p:anim>
                                    <p:anim calcmode="lin" valueType="num">
                                      <p:cBhvr>
                                        <p:cTn id="134" dur="250" fill="hold"/>
                                        <p:tgtEl>
                                          <p:spTgt spid="36"/>
                                        </p:tgtEl>
                                        <p:attrNameLst>
                                          <p:attrName>ppt_h</p:attrName>
                                        </p:attrNameLst>
                                      </p:cBhvr>
                                      <p:tavLst>
                                        <p:tav tm="0">
                                          <p:val>
                                            <p:fltVal val="0"/>
                                          </p:val>
                                        </p:tav>
                                        <p:tav tm="100000">
                                          <p:val>
                                            <p:strVal val="#ppt_h"/>
                                          </p:val>
                                        </p:tav>
                                      </p:tavLst>
                                    </p:anim>
                                    <p:animEffect transition="in" filter="fade">
                                      <p:cBhvr>
                                        <p:cTn id="135" dur="250"/>
                                        <p:tgtEl>
                                          <p:spTgt spid="36"/>
                                        </p:tgtEl>
                                      </p:cBhvr>
                                    </p:animEffect>
                                  </p:childTnLst>
                                </p:cTn>
                              </p:par>
                            </p:childTnLst>
                          </p:cTn>
                        </p:par>
                        <p:par>
                          <p:cTn id="136" fill="hold">
                            <p:stCondLst>
                              <p:cond delay="12000"/>
                            </p:stCondLst>
                            <p:childTnLst>
                              <p:par>
                                <p:cTn id="137" presetID="23" presetClass="entr" presetSubtype="528" fill="hold" nodeType="afterEffect">
                                  <p:stCondLst>
                                    <p:cond delay="0"/>
                                  </p:stCondLst>
                                  <p:childTnLst>
                                    <p:set>
                                      <p:cBhvr>
                                        <p:cTn id="138" dur="1" fill="hold">
                                          <p:stCondLst>
                                            <p:cond delay="0"/>
                                          </p:stCondLst>
                                        </p:cTn>
                                        <p:tgtEl>
                                          <p:spTgt spid="44"/>
                                        </p:tgtEl>
                                        <p:attrNameLst>
                                          <p:attrName>style.visibility</p:attrName>
                                        </p:attrNameLst>
                                      </p:cBhvr>
                                      <p:to>
                                        <p:strVal val="visible"/>
                                      </p:to>
                                    </p:set>
                                    <p:anim calcmode="lin" valueType="num">
                                      <p:cBhvr>
                                        <p:cTn id="139" dur="500" fill="hold"/>
                                        <p:tgtEl>
                                          <p:spTgt spid="44"/>
                                        </p:tgtEl>
                                        <p:attrNameLst>
                                          <p:attrName>ppt_w</p:attrName>
                                        </p:attrNameLst>
                                      </p:cBhvr>
                                      <p:tavLst>
                                        <p:tav tm="0">
                                          <p:val>
                                            <p:fltVal val="0"/>
                                          </p:val>
                                        </p:tav>
                                        <p:tav tm="100000">
                                          <p:val>
                                            <p:strVal val="#ppt_w"/>
                                          </p:val>
                                        </p:tav>
                                      </p:tavLst>
                                    </p:anim>
                                    <p:anim calcmode="lin" valueType="num">
                                      <p:cBhvr>
                                        <p:cTn id="140" dur="500" fill="hold"/>
                                        <p:tgtEl>
                                          <p:spTgt spid="44"/>
                                        </p:tgtEl>
                                        <p:attrNameLst>
                                          <p:attrName>ppt_h</p:attrName>
                                        </p:attrNameLst>
                                      </p:cBhvr>
                                      <p:tavLst>
                                        <p:tav tm="0">
                                          <p:val>
                                            <p:fltVal val="0"/>
                                          </p:val>
                                        </p:tav>
                                        <p:tav tm="100000">
                                          <p:val>
                                            <p:strVal val="#ppt_h"/>
                                          </p:val>
                                        </p:tav>
                                      </p:tavLst>
                                    </p:anim>
                                    <p:anim calcmode="lin" valueType="num">
                                      <p:cBhvr>
                                        <p:cTn id="141" dur="500" fill="hold"/>
                                        <p:tgtEl>
                                          <p:spTgt spid="44"/>
                                        </p:tgtEl>
                                        <p:attrNameLst>
                                          <p:attrName>ppt_x</p:attrName>
                                        </p:attrNameLst>
                                      </p:cBhvr>
                                      <p:tavLst>
                                        <p:tav tm="0">
                                          <p:val>
                                            <p:fltVal val="0.5"/>
                                          </p:val>
                                        </p:tav>
                                        <p:tav tm="100000">
                                          <p:val>
                                            <p:strVal val="#ppt_x"/>
                                          </p:val>
                                        </p:tav>
                                      </p:tavLst>
                                    </p:anim>
                                    <p:anim calcmode="lin" valueType="num">
                                      <p:cBhvr>
                                        <p:cTn id="142" dur="500" fill="hold"/>
                                        <p:tgtEl>
                                          <p:spTgt spid="44"/>
                                        </p:tgtEl>
                                        <p:attrNameLst>
                                          <p:attrName>ppt_y</p:attrName>
                                        </p:attrNameLst>
                                      </p:cBhvr>
                                      <p:tavLst>
                                        <p:tav tm="0">
                                          <p:val>
                                            <p:fltVal val="0.5"/>
                                          </p:val>
                                        </p:tav>
                                        <p:tav tm="100000">
                                          <p:val>
                                            <p:strVal val="#ppt_y"/>
                                          </p:val>
                                        </p:tav>
                                      </p:tavLst>
                                    </p:anim>
                                  </p:childTnLst>
                                </p:cTn>
                              </p:par>
                              <p:par>
                                <p:cTn id="143" presetID="10" presetClass="entr" presetSubtype="0" fill="hold" nodeType="withEffect">
                                  <p:stCondLst>
                                    <p:cond delay="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5" grpId="0" animBg="1"/>
      <p:bldP spid="26" grpId="0"/>
      <p:bldP spid="27" grpId="0"/>
      <p:bldP spid="28" grpId="0" animBg="1"/>
      <p:bldP spid="29" grpId="0"/>
      <p:bldP spid="30" grpId="0" animBg="1"/>
      <p:bldP spid="36" grpId="0"/>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189829" y="357751"/>
            <a:chExt cx="599329" cy="599329"/>
          </a:xfrm>
        </p:grpSpPr>
        <p:sp>
          <p:nvSpPr>
            <p:cNvPr id="5" name="椭圆 4"/>
            <p:cNvSpPr/>
            <p:nvPr/>
          </p:nvSpPr>
          <p:spPr>
            <a:xfrm>
              <a:off x="189829" y="357751"/>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306636" y="473946"/>
              <a:ext cx="365717" cy="366941"/>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grpSp>
        <p:nvGrpSpPr>
          <p:cNvPr id="7" name="Group 4"/>
          <p:cNvGrpSpPr/>
          <p:nvPr/>
        </p:nvGrpSpPr>
        <p:grpSpPr>
          <a:xfrm>
            <a:off x="1422324" y="2135037"/>
            <a:ext cx="2313293" cy="1660808"/>
            <a:chOff x="1242439" y="4350819"/>
            <a:chExt cx="3084391" cy="2214411"/>
          </a:xfrm>
          <a:effectLst>
            <a:outerShdw blurRad="444500" dist="190500" dir="8100000" algn="tr" rotWithShape="0">
              <a:prstClr val="black">
                <a:alpha val="40000"/>
              </a:prstClr>
            </a:outerShdw>
          </a:effectLst>
        </p:grpSpPr>
        <p:sp>
          <p:nvSpPr>
            <p:cNvPr id="8" name="Freeform 5"/>
            <p:cNvSpPr/>
            <p:nvPr/>
          </p:nvSpPr>
          <p:spPr>
            <a:xfrm rot="20794425">
              <a:off x="3342408" y="5893427"/>
              <a:ext cx="984422" cy="609943"/>
            </a:xfrm>
            <a:custGeom>
              <a:avLst/>
              <a:gdLst>
                <a:gd name="connsiteX0" fmla="*/ 984422 w 984422"/>
                <a:gd name="connsiteY0" fmla="*/ 0 h 609943"/>
                <a:gd name="connsiteX1" fmla="*/ 189895 w 984422"/>
                <a:gd name="connsiteY1" fmla="*/ 609943 h 609943"/>
                <a:gd name="connsiteX2" fmla="*/ 0 w 984422"/>
                <a:gd name="connsiteY2" fmla="*/ 564612 h 609943"/>
                <a:gd name="connsiteX3" fmla="*/ 0 w 984422"/>
                <a:gd name="connsiteY3" fmla="*/ 0 h 609943"/>
              </a:gdLst>
              <a:ahLst/>
              <a:cxnLst>
                <a:cxn ang="0">
                  <a:pos x="connsiteX0" y="connsiteY0"/>
                </a:cxn>
                <a:cxn ang="0">
                  <a:pos x="connsiteX1" y="connsiteY1"/>
                </a:cxn>
                <a:cxn ang="0">
                  <a:pos x="connsiteX2" y="connsiteY2"/>
                </a:cxn>
                <a:cxn ang="0">
                  <a:pos x="connsiteX3" y="connsiteY3"/>
                </a:cxn>
              </a:cxnLst>
              <a:rect l="l" t="t" r="r" b="b"/>
              <a:pathLst>
                <a:path w="984422" h="609943">
                  <a:moveTo>
                    <a:pt x="984422" y="0"/>
                  </a:moveTo>
                  <a:lnTo>
                    <a:pt x="189895" y="609943"/>
                  </a:lnTo>
                  <a:lnTo>
                    <a:pt x="0" y="564612"/>
                  </a:lnTo>
                  <a:lnTo>
                    <a:pt x="0" y="0"/>
                  </a:lnTo>
                  <a:close/>
                </a:path>
              </a:pathLst>
            </a:cu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sp>
          <p:nvSpPr>
            <p:cNvPr id="9" name="Folded Corner 6"/>
            <p:cNvSpPr/>
            <p:nvPr/>
          </p:nvSpPr>
          <p:spPr>
            <a:xfrm>
              <a:off x="1242439" y="4350819"/>
              <a:ext cx="2995280" cy="2214411"/>
            </a:xfrm>
            <a:prstGeom prst="foldedCorner">
              <a:avLst>
                <a:gd name="adj" fmla="val 35049"/>
              </a:avLst>
            </a:prstGeom>
            <a:solidFill>
              <a:schemeClr val="bg1">
                <a:lumMod val="95000"/>
              </a:schemeClr>
            </a:solidFill>
            <a:ln>
              <a:noFill/>
            </a:ln>
            <a:effectLst>
              <a:outerShdw blurRad="50800" dist="38100" dir="2700000" sx="98000" sy="98000" algn="tl" rotWithShape="0">
                <a:schemeClr val="tx1">
                  <a:lumMod val="75000"/>
                  <a:lumOff val="2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10" name="Group 7"/>
          <p:cNvGrpSpPr/>
          <p:nvPr/>
        </p:nvGrpSpPr>
        <p:grpSpPr>
          <a:xfrm>
            <a:off x="2086946" y="1215486"/>
            <a:ext cx="811112" cy="1045928"/>
            <a:chOff x="1639984" y="2284554"/>
            <a:chExt cx="1081482" cy="1394570"/>
          </a:xfrm>
        </p:grpSpPr>
        <p:sp>
          <p:nvSpPr>
            <p:cNvPr id="11" name="Freeform 8"/>
            <p:cNvSpPr/>
            <p:nvPr/>
          </p:nvSpPr>
          <p:spPr>
            <a:xfrm>
              <a:off x="1639986" y="3173909"/>
              <a:ext cx="1081088" cy="495300"/>
            </a:xfrm>
            <a:custGeom>
              <a:avLst/>
              <a:gdLst>
                <a:gd name="connsiteX0" fmla="*/ 0 w 1081088"/>
                <a:gd name="connsiteY0" fmla="*/ 0 h 495300"/>
                <a:gd name="connsiteX1" fmla="*/ 1081088 w 1081088"/>
                <a:gd name="connsiteY1" fmla="*/ 0 h 495300"/>
                <a:gd name="connsiteX2" fmla="*/ 1081088 w 1081088"/>
                <a:gd name="connsiteY2" fmla="*/ 495300 h 495300"/>
                <a:gd name="connsiteX3" fmla="*/ 887408 w 1081088"/>
                <a:gd name="connsiteY3" fmla="*/ 495300 h 495300"/>
                <a:gd name="connsiteX4" fmla="*/ 887408 w 1081088"/>
                <a:gd name="connsiteY4" fmla="*/ 443705 h 495300"/>
                <a:gd name="connsiteX5" fmla="*/ 656427 w 1081088"/>
                <a:gd name="connsiteY5" fmla="*/ 443705 h 495300"/>
                <a:gd name="connsiteX6" fmla="*/ 656427 w 1081088"/>
                <a:gd name="connsiteY6" fmla="*/ 495300 h 495300"/>
                <a:gd name="connsiteX7" fmla="*/ 425447 w 1081088"/>
                <a:gd name="connsiteY7" fmla="*/ 495300 h 495300"/>
                <a:gd name="connsiteX8" fmla="*/ 425447 w 1081088"/>
                <a:gd name="connsiteY8" fmla="*/ 440530 h 495300"/>
                <a:gd name="connsiteX9" fmla="*/ 194466 w 1081088"/>
                <a:gd name="connsiteY9" fmla="*/ 440530 h 495300"/>
                <a:gd name="connsiteX10" fmla="*/ 194466 w 1081088"/>
                <a:gd name="connsiteY10" fmla="*/ 495300 h 495300"/>
                <a:gd name="connsiteX11" fmla="*/ 0 w 1081088"/>
                <a:gd name="connsiteY11"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088" h="495300">
                  <a:moveTo>
                    <a:pt x="0" y="0"/>
                  </a:moveTo>
                  <a:lnTo>
                    <a:pt x="1081088" y="0"/>
                  </a:lnTo>
                  <a:lnTo>
                    <a:pt x="1081088" y="495300"/>
                  </a:lnTo>
                  <a:lnTo>
                    <a:pt x="887408" y="495300"/>
                  </a:lnTo>
                  <a:lnTo>
                    <a:pt x="887408" y="443705"/>
                  </a:lnTo>
                  <a:lnTo>
                    <a:pt x="656427" y="443705"/>
                  </a:lnTo>
                  <a:lnTo>
                    <a:pt x="656427" y="495300"/>
                  </a:lnTo>
                  <a:lnTo>
                    <a:pt x="425447" y="495300"/>
                  </a:lnTo>
                  <a:lnTo>
                    <a:pt x="425447" y="440530"/>
                  </a:lnTo>
                  <a:lnTo>
                    <a:pt x="194466" y="440530"/>
                  </a:lnTo>
                  <a:lnTo>
                    <a:pt x="194466" y="495300"/>
                  </a:lnTo>
                  <a:lnTo>
                    <a:pt x="0" y="4953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sp>
          <p:nvSpPr>
            <p:cNvPr id="12" name="Freeform 9"/>
            <p:cNvSpPr/>
            <p:nvPr/>
          </p:nvSpPr>
          <p:spPr>
            <a:xfrm>
              <a:off x="1639984" y="3173908"/>
              <a:ext cx="108108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sp>
          <p:nvSpPr>
            <p:cNvPr id="13" name="Freeform 10"/>
            <p:cNvSpPr/>
            <p:nvPr/>
          </p:nvSpPr>
          <p:spPr>
            <a:xfrm>
              <a:off x="1785835" y="2284554"/>
              <a:ext cx="788986" cy="1280276"/>
            </a:xfrm>
            <a:custGeom>
              <a:avLst/>
              <a:gdLst>
                <a:gd name="connsiteX0" fmla="*/ 496518 w 1005032"/>
                <a:gd name="connsiteY0" fmla="*/ 0 h 1630850"/>
                <a:gd name="connsiteX1" fmla="*/ 846724 w 1005032"/>
                <a:gd name="connsiteY1" fmla="*/ 235001 h 1630850"/>
                <a:gd name="connsiteX2" fmla="*/ 692321 w 1005032"/>
                <a:gd name="connsiteY2" fmla="*/ 429868 h 1630850"/>
                <a:gd name="connsiteX3" fmla="*/ 660741 w 1005032"/>
                <a:gd name="connsiteY3" fmla="*/ 441370 h 1630850"/>
                <a:gd name="connsiteX4" fmla="*/ 1005032 w 1005032"/>
                <a:gd name="connsiteY4" fmla="*/ 1630850 h 1630850"/>
                <a:gd name="connsiteX5" fmla="*/ 949054 w 1005032"/>
                <a:gd name="connsiteY5" fmla="*/ 1630850 h 1630850"/>
                <a:gd name="connsiteX6" fmla="*/ 743580 w 1005032"/>
                <a:gd name="connsiteY6" fmla="*/ 920964 h 1630850"/>
                <a:gd name="connsiteX7" fmla="*/ 599080 w 1005032"/>
                <a:gd name="connsiteY7" fmla="*/ 415799 h 1630850"/>
                <a:gd name="connsiteX8" fmla="*/ 601991 w 1005032"/>
                <a:gd name="connsiteY8" fmla="*/ 415404 h 1630850"/>
                <a:gd name="connsiteX9" fmla="*/ 775812 w 1005032"/>
                <a:gd name="connsiteY9" fmla="*/ 239435 h 1630850"/>
                <a:gd name="connsiteX10" fmla="*/ 491212 w 1005032"/>
                <a:gd name="connsiteY10" fmla="*/ 48458 h 1630850"/>
                <a:gd name="connsiteX11" fmla="*/ 206612 w 1005032"/>
                <a:gd name="connsiteY11" fmla="*/ 239435 h 1630850"/>
                <a:gd name="connsiteX12" fmla="*/ 380433 w 1005032"/>
                <a:gd name="connsiteY12" fmla="*/ 415404 h 1630850"/>
                <a:gd name="connsiteX13" fmla="*/ 411493 w 1005032"/>
                <a:gd name="connsiteY13" fmla="*/ 419612 h 1630850"/>
                <a:gd name="connsiteX14" fmla="*/ 292010 w 1005032"/>
                <a:gd name="connsiteY14" fmla="*/ 837324 h 1630850"/>
                <a:gd name="connsiteX15" fmla="*/ 62326 w 1005032"/>
                <a:gd name="connsiteY15" fmla="*/ 1630850 h 1630850"/>
                <a:gd name="connsiteX16" fmla="*/ 0 w 1005032"/>
                <a:gd name="connsiteY16" fmla="*/ 1630850 h 1630850"/>
                <a:gd name="connsiteX17" fmla="*/ 343147 w 1005032"/>
                <a:gd name="connsiteY17" fmla="*/ 445323 h 1630850"/>
                <a:gd name="connsiteX18" fmla="*/ 300715 w 1005032"/>
                <a:gd name="connsiteY18" fmla="*/ 429868 h 1630850"/>
                <a:gd name="connsiteX19" fmla="*/ 146312 w 1005032"/>
                <a:gd name="connsiteY19" fmla="*/ 235001 h 1630850"/>
                <a:gd name="connsiteX20" fmla="*/ 496518 w 1005032"/>
                <a:gd name="connsiteY20" fmla="*/ 0 h 163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5032" h="1630850">
                  <a:moveTo>
                    <a:pt x="496518" y="0"/>
                  </a:moveTo>
                  <a:cubicBezTo>
                    <a:pt x="689931" y="0"/>
                    <a:pt x="846724" y="105214"/>
                    <a:pt x="846724" y="235001"/>
                  </a:cubicBezTo>
                  <a:cubicBezTo>
                    <a:pt x="846724" y="316118"/>
                    <a:pt x="785477" y="387636"/>
                    <a:pt x="692321" y="429868"/>
                  </a:cubicBezTo>
                  <a:lnTo>
                    <a:pt x="660741" y="441370"/>
                  </a:lnTo>
                  <a:lnTo>
                    <a:pt x="1005032" y="1630850"/>
                  </a:lnTo>
                  <a:lnTo>
                    <a:pt x="949054" y="1630850"/>
                  </a:lnTo>
                  <a:lnTo>
                    <a:pt x="743580" y="920964"/>
                  </a:lnTo>
                  <a:lnTo>
                    <a:pt x="599080" y="415799"/>
                  </a:lnTo>
                  <a:lnTo>
                    <a:pt x="601991" y="415404"/>
                  </a:lnTo>
                  <a:cubicBezTo>
                    <a:pt x="704138" y="386412"/>
                    <a:pt x="775812" y="318541"/>
                    <a:pt x="775812" y="239435"/>
                  </a:cubicBezTo>
                  <a:cubicBezTo>
                    <a:pt x="775812" y="133961"/>
                    <a:pt x="648392" y="48458"/>
                    <a:pt x="491212" y="48458"/>
                  </a:cubicBezTo>
                  <a:cubicBezTo>
                    <a:pt x="334032" y="48458"/>
                    <a:pt x="206612" y="133961"/>
                    <a:pt x="206612" y="239435"/>
                  </a:cubicBezTo>
                  <a:cubicBezTo>
                    <a:pt x="206612" y="318541"/>
                    <a:pt x="278286" y="386412"/>
                    <a:pt x="380433" y="415404"/>
                  </a:cubicBezTo>
                  <a:lnTo>
                    <a:pt x="411493" y="419612"/>
                  </a:lnTo>
                  <a:lnTo>
                    <a:pt x="292010" y="837324"/>
                  </a:lnTo>
                  <a:lnTo>
                    <a:pt x="62326" y="1630850"/>
                  </a:lnTo>
                  <a:lnTo>
                    <a:pt x="0" y="1630850"/>
                  </a:lnTo>
                  <a:lnTo>
                    <a:pt x="343147" y="445323"/>
                  </a:lnTo>
                  <a:lnTo>
                    <a:pt x="300715" y="429868"/>
                  </a:lnTo>
                  <a:cubicBezTo>
                    <a:pt x="207559" y="387636"/>
                    <a:pt x="146312" y="316118"/>
                    <a:pt x="146312" y="235001"/>
                  </a:cubicBezTo>
                  <a:cubicBezTo>
                    <a:pt x="146312" y="105214"/>
                    <a:pt x="303105" y="0"/>
                    <a:pt x="496518"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sp>
          <p:nvSpPr>
            <p:cNvPr id="14" name="Freeform 11"/>
            <p:cNvSpPr/>
            <p:nvPr/>
          </p:nvSpPr>
          <p:spPr>
            <a:xfrm>
              <a:off x="1639984" y="3553320"/>
              <a:ext cx="19446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sp>
          <p:nvSpPr>
            <p:cNvPr id="15" name="Freeform 12"/>
            <p:cNvSpPr/>
            <p:nvPr/>
          </p:nvSpPr>
          <p:spPr>
            <a:xfrm>
              <a:off x="2065433" y="3553319"/>
              <a:ext cx="230981"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sp>
          <p:nvSpPr>
            <p:cNvPr id="16" name="Freeform 13"/>
            <p:cNvSpPr/>
            <p:nvPr/>
          </p:nvSpPr>
          <p:spPr>
            <a:xfrm>
              <a:off x="2527393" y="3553319"/>
              <a:ext cx="19367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sp>
          <p:nvSpPr>
            <p:cNvPr id="17" name="Freeform 14"/>
            <p:cNvSpPr/>
            <p:nvPr/>
          </p:nvSpPr>
          <p:spPr>
            <a:xfrm>
              <a:off x="1641174" y="3623966"/>
              <a:ext cx="194468" cy="53179"/>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sp>
          <p:nvSpPr>
            <p:cNvPr id="18" name="Freeform 15"/>
            <p:cNvSpPr/>
            <p:nvPr/>
          </p:nvSpPr>
          <p:spPr>
            <a:xfrm>
              <a:off x="2526998" y="3625945"/>
              <a:ext cx="194468" cy="53179"/>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sp>
          <p:nvSpPr>
            <p:cNvPr id="19" name="Freeform 16"/>
            <p:cNvSpPr/>
            <p:nvPr/>
          </p:nvSpPr>
          <p:spPr>
            <a:xfrm>
              <a:off x="2064244" y="3627141"/>
              <a:ext cx="232169" cy="50003"/>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grpSp>
      <p:sp>
        <p:nvSpPr>
          <p:cNvPr id="20" name="矩形 19"/>
          <p:cNvSpPr/>
          <p:nvPr/>
        </p:nvSpPr>
        <p:spPr>
          <a:xfrm>
            <a:off x="1580858" y="2428227"/>
            <a:ext cx="1373422" cy="1192321"/>
          </a:xfrm>
          <a:prstGeom prst="rect">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Text Placeholder 47"/>
          <p:cNvSpPr txBox="1"/>
          <p:nvPr/>
        </p:nvSpPr>
        <p:spPr>
          <a:xfrm>
            <a:off x="5472183" y="1350991"/>
            <a:ext cx="1782054" cy="192608"/>
          </a:xfrm>
          <a:prstGeom prst="rect">
            <a:avLst/>
          </a:prstGeom>
        </p:spPr>
        <p:txBody>
          <a:bodyPr lIns="68580" tIns="34290" rIns="68580" bIns="3429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bg1">
                    <a:lumMod val="50000"/>
                  </a:schemeClr>
                </a:solidFill>
                <a:cs typeface="+mn-ea"/>
                <a:sym typeface="+mn-lt"/>
              </a:rPr>
              <a:t>Add title text</a:t>
            </a:r>
            <a:endParaRPr lang="en-AU" b="1" dirty="0">
              <a:solidFill>
                <a:schemeClr val="bg1">
                  <a:lumMod val="50000"/>
                </a:schemeClr>
              </a:solidFill>
              <a:cs typeface="+mn-ea"/>
              <a:sym typeface="+mn-lt"/>
            </a:endParaRPr>
          </a:p>
        </p:txBody>
      </p:sp>
      <p:sp>
        <p:nvSpPr>
          <p:cNvPr id="22" name="Text Placeholder 48"/>
          <p:cNvSpPr txBox="1"/>
          <p:nvPr/>
        </p:nvSpPr>
        <p:spPr>
          <a:xfrm>
            <a:off x="5472182" y="1581019"/>
            <a:ext cx="1972413" cy="668561"/>
          </a:xfrm>
          <a:prstGeom prst="rect">
            <a:avLst/>
          </a:prstGeom>
        </p:spPr>
        <p:txBody>
          <a:bodyPr lIns="68580" tIns="34290" rIns="68580" bIns="3429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en-US" altLang="zh-CN" sz="1000" dirty="0">
                <a:solidFill>
                  <a:srgbClr val="8C99A8"/>
                </a:solidFill>
                <a:cs typeface="+mn-ea"/>
                <a:sym typeface="+mn-lt"/>
              </a:rPr>
              <a:t>Click here to add content that matches the title.</a:t>
            </a:r>
            <a:endParaRPr lang="zh-CN" altLang="en-US" sz="1000" dirty="0">
              <a:solidFill>
                <a:srgbClr val="8C99A8"/>
              </a:solidFill>
              <a:cs typeface="+mn-ea"/>
              <a:sym typeface="+mn-lt"/>
            </a:endParaRPr>
          </a:p>
        </p:txBody>
      </p:sp>
      <p:sp>
        <p:nvSpPr>
          <p:cNvPr id="23" name="Text Placeholder 47"/>
          <p:cNvSpPr txBox="1"/>
          <p:nvPr/>
        </p:nvSpPr>
        <p:spPr>
          <a:xfrm>
            <a:off x="5472183" y="2591045"/>
            <a:ext cx="1782054" cy="192608"/>
          </a:xfrm>
          <a:prstGeom prst="rect">
            <a:avLst/>
          </a:prstGeom>
        </p:spPr>
        <p:txBody>
          <a:bodyPr lIns="68580" tIns="34290" rIns="68580" bIns="3429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solidFill>
                  <a:schemeClr val="bg1">
                    <a:lumMod val="50000"/>
                  </a:schemeClr>
                </a:solidFill>
                <a:cs typeface="+mn-ea"/>
                <a:sym typeface="+mn-lt"/>
              </a:rPr>
              <a:t>Add title text</a:t>
            </a:r>
            <a:endParaRPr lang="en-AU" altLang="zh-CN" sz="1800" b="1" dirty="0">
              <a:solidFill>
                <a:schemeClr val="bg1">
                  <a:lumMod val="50000"/>
                </a:schemeClr>
              </a:solidFill>
              <a:cs typeface="+mn-ea"/>
              <a:sym typeface="+mn-lt"/>
            </a:endParaRPr>
          </a:p>
        </p:txBody>
      </p:sp>
      <p:sp>
        <p:nvSpPr>
          <p:cNvPr id="24" name="Text Placeholder 48"/>
          <p:cNvSpPr txBox="1"/>
          <p:nvPr/>
        </p:nvSpPr>
        <p:spPr>
          <a:xfrm>
            <a:off x="5472182" y="2821073"/>
            <a:ext cx="1972413" cy="668561"/>
          </a:xfrm>
          <a:prstGeom prst="rect">
            <a:avLst/>
          </a:prstGeom>
        </p:spPr>
        <p:txBody>
          <a:bodyPr lIns="68580" tIns="34290" rIns="68580" bIns="3429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en-US" altLang="zh-CN" sz="1000" dirty="0">
                <a:solidFill>
                  <a:srgbClr val="8C99A8"/>
                </a:solidFill>
                <a:cs typeface="+mn-ea"/>
                <a:sym typeface="+mn-lt"/>
              </a:rPr>
              <a:t>Click here to add content that matches the title.</a:t>
            </a:r>
            <a:endParaRPr lang="zh-CN" altLang="en-US" sz="1000" dirty="0">
              <a:solidFill>
                <a:srgbClr val="8C99A8"/>
              </a:solidFill>
              <a:cs typeface="+mn-ea"/>
              <a:sym typeface="+mn-lt"/>
            </a:endParaRPr>
          </a:p>
        </p:txBody>
      </p:sp>
      <p:sp>
        <p:nvSpPr>
          <p:cNvPr id="25" name="Text Placeholder 47"/>
          <p:cNvSpPr txBox="1"/>
          <p:nvPr/>
        </p:nvSpPr>
        <p:spPr>
          <a:xfrm>
            <a:off x="5427586" y="3795845"/>
            <a:ext cx="1782054" cy="192608"/>
          </a:xfrm>
          <a:prstGeom prst="rect">
            <a:avLst/>
          </a:prstGeom>
        </p:spPr>
        <p:txBody>
          <a:bodyPr lIns="68580" tIns="34290" rIns="68580" bIns="3429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solidFill>
                  <a:schemeClr val="bg1">
                    <a:lumMod val="50000"/>
                  </a:schemeClr>
                </a:solidFill>
                <a:cs typeface="+mn-ea"/>
                <a:sym typeface="+mn-lt"/>
              </a:rPr>
              <a:t>Add title text</a:t>
            </a:r>
            <a:endParaRPr lang="en-AU" altLang="zh-CN" sz="1800" b="1" dirty="0">
              <a:solidFill>
                <a:schemeClr val="bg1">
                  <a:lumMod val="50000"/>
                </a:schemeClr>
              </a:solidFill>
              <a:cs typeface="+mn-ea"/>
              <a:sym typeface="+mn-lt"/>
            </a:endParaRPr>
          </a:p>
        </p:txBody>
      </p:sp>
      <p:sp>
        <p:nvSpPr>
          <p:cNvPr id="26" name="Text Placeholder 48"/>
          <p:cNvSpPr txBox="1"/>
          <p:nvPr/>
        </p:nvSpPr>
        <p:spPr>
          <a:xfrm>
            <a:off x="5427585" y="4025873"/>
            <a:ext cx="1972413" cy="668561"/>
          </a:xfrm>
          <a:prstGeom prst="rect">
            <a:avLst/>
          </a:prstGeom>
        </p:spPr>
        <p:txBody>
          <a:bodyPr lIns="68580" tIns="34290" rIns="68580" bIns="3429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en-US" altLang="zh-CN" sz="1000" dirty="0">
                <a:solidFill>
                  <a:srgbClr val="8C99A8"/>
                </a:solidFill>
                <a:cs typeface="+mn-ea"/>
                <a:sym typeface="+mn-lt"/>
              </a:rPr>
              <a:t>Click here to add content that matches the title.</a:t>
            </a:r>
            <a:endParaRPr lang="zh-CN" altLang="en-US" sz="1000" dirty="0">
              <a:solidFill>
                <a:srgbClr val="8C99A8"/>
              </a:solidFill>
              <a:cs typeface="+mn-ea"/>
              <a:sym typeface="+mn-lt"/>
            </a:endParaRPr>
          </a:p>
        </p:txBody>
      </p:sp>
      <p:grpSp>
        <p:nvGrpSpPr>
          <p:cNvPr id="27" name="组合 26"/>
          <p:cNvGrpSpPr/>
          <p:nvPr/>
        </p:nvGrpSpPr>
        <p:grpSpPr>
          <a:xfrm>
            <a:off x="4850238" y="1509604"/>
            <a:ext cx="481620" cy="461665"/>
            <a:chOff x="4850238" y="1509604"/>
            <a:chExt cx="481620" cy="461665"/>
          </a:xfrm>
        </p:grpSpPr>
        <p:sp>
          <p:nvSpPr>
            <p:cNvPr id="28" name="椭圆 27"/>
            <p:cNvSpPr/>
            <p:nvPr/>
          </p:nvSpPr>
          <p:spPr>
            <a:xfrm rot="9480000">
              <a:off x="4850238" y="1521232"/>
              <a:ext cx="481620" cy="449065"/>
            </a:xfrm>
            <a:prstGeom prst="ellipse">
              <a:avLst/>
            </a:prstGeom>
            <a:gradFill flip="none" rotWithShape="1">
              <a:gsLst>
                <a:gs pos="0">
                  <a:srgbClr val="E94744"/>
                </a:gs>
                <a:gs pos="100000">
                  <a:srgbClr val="C34A3D"/>
                </a:gs>
              </a:gsLst>
              <a:lin ang="10200000" scaled="0"/>
              <a:tileRect/>
            </a:gradFill>
            <a:ln w="38100">
              <a:gradFill flip="none" rotWithShape="1">
                <a:gsLst>
                  <a:gs pos="0">
                    <a:srgbClr val="C34A3D"/>
                  </a:gs>
                  <a:gs pos="100000">
                    <a:srgbClr val="E9474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4929137" y="1509604"/>
              <a:ext cx="319177" cy="461665"/>
            </a:xfrm>
            <a:prstGeom prst="rect">
              <a:avLst/>
            </a:prstGeom>
            <a:noFill/>
          </p:spPr>
          <p:txBody>
            <a:bodyPr wrap="square" rtlCol="0">
              <a:spAutoFit/>
            </a:bodyPr>
            <a:lstStyle/>
            <a:p>
              <a:r>
                <a:rPr lang="en-US" altLang="zh-CN" sz="2400" dirty="0">
                  <a:solidFill>
                    <a:schemeClr val="bg1"/>
                  </a:solidFill>
                  <a:cs typeface="+mn-ea"/>
                  <a:sym typeface="+mn-lt"/>
                </a:rPr>
                <a:t>1</a:t>
              </a:r>
              <a:endParaRPr lang="zh-CN" altLang="en-US" sz="2400" dirty="0">
                <a:solidFill>
                  <a:schemeClr val="bg1"/>
                </a:solidFill>
                <a:cs typeface="+mn-ea"/>
                <a:sym typeface="+mn-lt"/>
              </a:endParaRPr>
            </a:p>
          </p:txBody>
        </p:sp>
      </p:grpSp>
      <p:grpSp>
        <p:nvGrpSpPr>
          <p:cNvPr id="30" name="组合 29"/>
          <p:cNvGrpSpPr/>
          <p:nvPr/>
        </p:nvGrpSpPr>
        <p:grpSpPr>
          <a:xfrm>
            <a:off x="4864194" y="2801643"/>
            <a:ext cx="449065" cy="468655"/>
            <a:chOff x="4864194" y="2801643"/>
            <a:chExt cx="449065" cy="468655"/>
          </a:xfrm>
        </p:grpSpPr>
        <p:sp>
          <p:nvSpPr>
            <p:cNvPr id="31" name="椭圆 30"/>
            <p:cNvSpPr/>
            <p:nvPr/>
          </p:nvSpPr>
          <p:spPr>
            <a:xfrm rot="9480000">
              <a:off x="4864194" y="2801643"/>
              <a:ext cx="449065" cy="449065"/>
            </a:xfrm>
            <a:prstGeom prst="ellipse">
              <a:avLst/>
            </a:prstGeom>
            <a:gradFill flip="none" rotWithShape="1">
              <a:gsLst>
                <a:gs pos="0">
                  <a:srgbClr val="F17445"/>
                </a:gs>
                <a:gs pos="100000">
                  <a:srgbClr val="CC3300">
                    <a:lumMod val="99000"/>
                  </a:srgbClr>
                </a:gs>
              </a:gsLst>
              <a:lin ang="10200000" scaled="0"/>
              <a:tileRect/>
            </a:gradFill>
            <a:ln w="38100">
              <a:gradFill flip="none" rotWithShape="1">
                <a:gsLst>
                  <a:gs pos="0">
                    <a:srgbClr val="CC3300"/>
                  </a:gs>
                  <a:gs pos="100000">
                    <a:srgbClr val="F17445"/>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p:cNvSpPr txBox="1"/>
            <p:nvPr/>
          </p:nvSpPr>
          <p:spPr>
            <a:xfrm>
              <a:off x="4910870" y="2808633"/>
              <a:ext cx="319177" cy="461665"/>
            </a:xfrm>
            <a:prstGeom prst="rect">
              <a:avLst/>
            </a:prstGeom>
            <a:noFill/>
          </p:spPr>
          <p:txBody>
            <a:bodyPr wrap="square" rtlCol="0">
              <a:spAutoFit/>
            </a:bodyPr>
            <a:lstStyle/>
            <a:p>
              <a:r>
                <a:rPr lang="en-US" altLang="zh-CN" sz="2400" dirty="0">
                  <a:solidFill>
                    <a:schemeClr val="bg1"/>
                  </a:solidFill>
                  <a:cs typeface="+mn-ea"/>
                  <a:sym typeface="+mn-lt"/>
                </a:rPr>
                <a:t>2</a:t>
              </a:r>
              <a:endParaRPr lang="zh-CN" altLang="en-US" sz="2400" dirty="0">
                <a:solidFill>
                  <a:schemeClr val="bg1"/>
                </a:solidFill>
                <a:cs typeface="+mn-ea"/>
                <a:sym typeface="+mn-lt"/>
              </a:endParaRPr>
            </a:p>
          </p:txBody>
        </p:sp>
      </p:grpSp>
      <p:grpSp>
        <p:nvGrpSpPr>
          <p:cNvPr id="33" name="组合 32"/>
          <p:cNvGrpSpPr/>
          <p:nvPr/>
        </p:nvGrpSpPr>
        <p:grpSpPr>
          <a:xfrm>
            <a:off x="4881609" y="4056215"/>
            <a:ext cx="449065" cy="471884"/>
            <a:chOff x="4881609" y="4056215"/>
            <a:chExt cx="449065" cy="471884"/>
          </a:xfrm>
        </p:grpSpPr>
        <p:sp>
          <p:nvSpPr>
            <p:cNvPr id="34" name="椭圆 33"/>
            <p:cNvSpPr/>
            <p:nvPr/>
          </p:nvSpPr>
          <p:spPr>
            <a:xfrm rot="9480000">
              <a:off x="4881609" y="4056215"/>
              <a:ext cx="449065" cy="449065"/>
            </a:xfrm>
            <a:prstGeom prst="ellipse">
              <a:avLst/>
            </a:prstGeom>
            <a:gradFill flip="none" rotWithShape="1">
              <a:gsLst>
                <a:gs pos="0">
                  <a:srgbClr val="015A74"/>
                </a:gs>
                <a:gs pos="100000">
                  <a:srgbClr val="003366"/>
                </a:gs>
              </a:gsLst>
              <a:lin ang="10200000" scaled="0"/>
              <a:tileRect/>
            </a:gradFill>
            <a:ln w="38100">
              <a:gradFill flip="none" rotWithShape="1">
                <a:gsLst>
                  <a:gs pos="0">
                    <a:srgbClr val="003366"/>
                  </a:gs>
                  <a:gs pos="100000">
                    <a:srgbClr val="015A7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910870" y="4066434"/>
              <a:ext cx="319177" cy="461665"/>
            </a:xfrm>
            <a:prstGeom prst="rect">
              <a:avLst/>
            </a:prstGeom>
            <a:noFill/>
          </p:spPr>
          <p:txBody>
            <a:bodyPr wrap="square" rtlCol="0">
              <a:spAutoFit/>
            </a:bodyPr>
            <a:lstStyle/>
            <a:p>
              <a:r>
                <a:rPr lang="en-US" altLang="zh-CN" sz="2400" dirty="0">
                  <a:solidFill>
                    <a:schemeClr val="bg1"/>
                  </a:solidFill>
                  <a:cs typeface="+mn-ea"/>
                  <a:sym typeface="+mn-lt"/>
                </a:rPr>
                <a:t>3</a:t>
              </a:r>
              <a:endParaRPr lang="zh-CN" altLang="en-US" sz="24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par>
                          <p:cTn id="28" fill="hold">
                            <p:stCondLst>
                              <p:cond delay="2500"/>
                            </p:stCondLst>
                            <p:childTnLst>
                              <p:par>
                                <p:cTn id="29" presetID="14" presetClass="entr" presetSubtype="1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500"/>
                                        <p:tgtEl>
                                          <p:spTgt spid="20"/>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4000"/>
                            </p:stCondLst>
                            <p:childTnLst>
                              <p:par>
                                <p:cTn id="46" presetID="53" presetClass="entr" presetSubtype="16"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animEffect transition="in" filter="fade">
                                      <p:cBhvr>
                                        <p:cTn id="50" dur="500"/>
                                        <p:tgtEl>
                                          <p:spTgt spid="30"/>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5000"/>
                            </p:stCondLst>
                            <p:childTnLst>
                              <p:par>
                                <p:cTn id="59" presetID="53" presetClass="entr" presetSubtype="16" fill="hold" nodeType="after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Effect transition="in" filter="fade">
                                      <p:cBhvr>
                                        <p:cTn id="63" dur="500"/>
                                        <p:tgtEl>
                                          <p:spTgt spid="33"/>
                                        </p:tgtEl>
                                      </p:cBhvr>
                                    </p:animEffect>
                                  </p:childTnLst>
                                </p:cTn>
                              </p:par>
                            </p:childTnLst>
                          </p:cTn>
                        </p:par>
                        <p:par>
                          <p:cTn id="64" fill="hold">
                            <p:stCondLst>
                              <p:cond delay="5500"/>
                            </p:stCondLst>
                            <p:childTnLst>
                              <p:par>
                                <p:cTn id="65" presetID="10"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0" grpId="0" animBg="1"/>
      <p:bldP spid="21" grpId="0"/>
      <p:bldP spid="22" grpId="0"/>
      <p:bldP spid="23" grpId="0"/>
      <p:bldP spid="24" grpId="0"/>
      <p:bldP spid="25"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236496"/>
            <a:ext cx="9144000" cy="1943100"/>
          </a:xfrm>
          <a:prstGeom prst="rect">
            <a:avLst/>
          </a:prstGeom>
          <a:solidFill>
            <a:srgbClr val="015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4" name="文本框 3"/>
          <p:cNvSpPr txBox="1"/>
          <p:nvPr/>
        </p:nvSpPr>
        <p:spPr>
          <a:xfrm>
            <a:off x="1173031" y="1135827"/>
            <a:ext cx="3134685" cy="3170099"/>
          </a:xfrm>
          <a:prstGeom prst="rect">
            <a:avLst/>
          </a:prstGeom>
          <a:noFill/>
        </p:spPr>
        <p:txBody>
          <a:bodyPr wrap="square" rtlCol="0">
            <a:spAutoFit/>
          </a:bodyPr>
          <a:lstStyle/>
          <a:p>
            <a:r>
              <a:rPr lang="en-US" altLang="zh-CN" sz="20000" b="1" dirty="0">
                <a:solidFill>
                  <a:srgbClr val="E94744"/>
                </a:solidFill>
                <a:effectLst>
                  <a:innerShdw blurRad="63500" dist="50800" dir="18900000">
                    <a:prstClr val="black">
                      <a:alpha val="50000"/>
                    </a:prstClr>
                  </a:innerShdw>
                </a:effectLst>
                <a:cs typeface="+mn-ea"/>
                <a:sym typeface="+mn-lt"/>
              </a:rPr>
              <a:t>04</a:t>
            </a:r>
            <a:endParaRPr lang="zh-CN" altLang="en-US" sz="20000" b="1" dirty="0">
              <a:solidFill>
                <a:srgbClr val="E94744"/>
              </a:solidFill>
              <a:effectLst>
                <a:innerShdw blurRad="63500" dist="50800" dir="18900000">
                  <a:prstClr val="black">
                    <a:alpha val="50000"/>
                  </a:prstClr>
                </a:innerShdw>
              </a:effectLst>
              <a:cs typeface="+mn-ea"/>
              <a:sym typeface="+mn-lt"/>
            </a:endParaRPr>
          </a:p>
        </p:txBody>
      </p:sp>
      <p:sp>
        <p:nvSpPr>
          <p:cNvPr id="5" name="TextBox 143"/>
          <p:cNvSpPr txBox="1"/>
          <p:nvPr/>
        </p:nvSpPr>
        <p:spPr>
          <a:xfrm>
            <a:off x="4233430" y="2277451"/>
            <a:ext cx="4046412" cy="952633"/>
          </a:xfrm>
          <a:prstGeom prst="rect">
            <a:avLst/>
          </a:prstGeom>
          <a:noFill/>
        </p:spPr>
        <p:txBody>
          <a:bodyPr wrap="square" rtlCol="0">
            <a:spAutoFit/>
          </a:bodyPr>
          <a:lstStyle/>
          <a:p>
            <a:pPr>
              <a:lnSpc>
                <a:spcPct val="130000"/>
              </a:lnSpc>
            </a:pPr>
            <a:r>
              <a:rPr lang="en-US" altLang="zh-CN" sz="4800" b="1" dirty="0">
                <a:solidFill>
                  <a:srgbClr val="015A74"/>
                </a:solidFill>
                <a:effectLst>
                  <a:innerShdw blurRad="63500" dist="50800" dir="18900000">
                    <a:prstClr val="black">
                      <a:alpha val="50000"/>
                    </a:prstClr>
                  </a:innerShdw>
                </a:effectLst>
                <a:cs typeface="+mn-ea"/>
                <a:sym typeface="+mn-lt"/>
              </a:rPr>
              <a:t>Add title text</a:t>
            </a:r>
            <a:endParaRPr lang="zh-CN" altLang="en-US" sz="4800" b="1" dirty="0">
              <a:solidFill>
                <a:srgbClr val="015A74"/>
              </a:solidFill>
              <a:effectLst>
                <a:innerShdw blurRad="63500" dist="50800" dir="18900000">
                  <a:prstClr val="black">
                    <a:alpha val="50000"/>
                  </a:prstClr>
                </a:innerShdw>
              </a:effectLst>
              <a:cs typeface="+mn-ea"/>
              <a:sym typeface="+mn-lt"/>
            </a:endParaRPr>
          </a:p>
        </p:txBody>
      </p:sp>
      <p:sp>
        <p:nvSpPr>
          <p:cNvPr id="7" name="椭圆 6"/>
          <p:cNvSpPr/>
          <p:nvPr/>
        </p:nvSpPr>
        <p:spPr>
          <a:xfrm>
            <a:off x="630671" y="3438591"/>
            <a:ext cx="267533" cy="267533"/>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23156" y="4562242"/>
            <a:ext cx="258791" cy="258791"/>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967216" y="4406966"/>
            <a:ext cx="414067" cy="414067"/>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25470" y="3910699"/>
            <a:ext cx="432591" cy="432591"/>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6646763" y="4743923"/>
            <a:ext cx="229548" cy="229548"/>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8203723" y="3910699"/>
            <a:ext cx="280152" cy="280152"/>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500"/>
                            </p:stCondLst>
                            <p:childTnLst>
                              <p:par>
                                <p:cTn id="35" presetID="12" presetClass="entr" presetSubtype="4"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p:tgtEl>
                                          <p:spTgt spid="5"/>
                                        </p:tgtEl>
                                        <p:attrNameLst>
                                          <p:attrName>ppt_y</p:attrName>
                                        </p:attrNameLst>
                                      </p:cBhvr>
                                      <p:tavLst>
                                        <p:tav tm="0">
                                          <p:val>
                                            <p:strVal val="#ppt_y+#ppt_h*1.125000"/>
                                          </p:val>
                                        </p:tav>
                                        <p:tav tm="100000">
                                          <p:val>
                                            <p:strVal val="#ppt_y"/>
                                          </p:val>
                                        </p:tav>
                                      </p:tavLst>
                                    </p:anim>
                                    <p:animEffect transition="in" filter="wipe(u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animBg="1"/>
      <p:bldP spid="9" grpId="0" animBg="1"/>
      <p:bldP spid="10"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189829" y="357751"/>
            <a:chExt cx="599329" cy="599329"/>
          </a:xfrm>
        </p:grpSpPr>
        <p:sp>
          <p:nvSpPr>
            <p:cNvPr id="5" name="椭圆 4"/>
            <p:cNvSpPr/>
            <p:nvPr/>
          </p:nvSpPr>
          <p:spPr>
            <a:xfrm>
              <a:off x="189829" y="357751"/>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306636" y="473946"/>
              <a:ext cx="365717" cy="366941"/>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7" name="圆角矩形 6"/>
          <p:cNvSpPr/>
          <p:nvPr/>
        </p:nvSpPr>
        <p:spPr>
          <a:xfrm>
            <a:off x="2683521" y="1238797"/>
            <a:ext cx="5422554" cy="701945"/>
          </a:xfrm>
          <a:prstGeom prst="roundRect">
            <a:avLst>
              <a:gd name="adj" fmla="val 50000"/>
            </a:avLst>
          </a:prstGeom>
          <a:solidFill>
            <a:srgbClr val="009999"/>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nvGrpSpPr>
          <p:cNvPr id="8" name="组合 7"/>
          <p:cNvGrpSpPr/>
          <p:nvPr/>
        </p:nvGrpSpPr>
        <p:grpSpPr>
          <a:xfrm>
            <a:off x="3685821" y="1292669"/>
            <a:ext cx="1778634" cy="602220"/>
            <a:chOff x="4871864" y="1833952"/>
            <a:chExt cx="2371512" cy="802960"/>
          </a:xfrm>
        </p:grpSpPr>
        <p:grpSp>
          <p:nvGrpSpPr>
            <p:cNvPr id="9" name="组合 8"/>
            <p:cNvGrpSpPr/>
            <p:nvPr/>
          </p:nvGrpSpPr>
          <p:grpSpPr>
            <a:xfrm>
              <a:off x="4871864" y="1833952"/>
              <a:ext cx="2371512" cy="802960"/>
              <a:chOff x="4143851" y="532568"/>
              <a:chExt cx="4142700" cy="584449"/>
            </a:xfrm>
          </p:grpSpPr>
          <p:sp>
            <p:nvSpPr>
              <p:cNvPr id="11" name="圆角矩形 10"/>
              <p:cNvSpPr/>
              <p:nvPr/>
            </p:nvSpPr>
            <p:spPr>
              <a:xfrm>
                <a:off x="4143851" y="532568"/>
                <a:ext cx="4142700" cy="584449"/>
              </a:xfrm>
              <a:prstGeom prst="roundRect">
                <a:avLst>
                  <a:gd name="adj" fmla="val 50000"/>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schemeClr val="bg1">
                      <a:lumMod val="50000"/>
                    </a:schemeClr>
                  </a:solidFill>
                  <a:cs typeface="+mn-ea"/>
                  <a:sym typeface="+mn-lt"/>
                </a:endParaRPr>
              </a:p>
            </p:txBody>
          </p:sp>
          <p:sp>
            <p:nvSpPr>
              <p:cNvPr id="12" name="圆角矩形 11"/>
              <p:cNvSpPr/>
              <p:nvPr/>
            </p:nvSpPr>
            <p:spPr>
              <a:xfrm>
                <a:off x="4177197" y="548816"/>
                <a:ext cx="4088103" cy="551953"/>
              </a:xfrm>
              <a:prstGeom prst="roundRect">
                <a:avLst>
                  <a:gd name="adj" fmla="val 50000"/>
                </a:avLst>
              </a:prstGeom>
              <a:gradFill>
                <a:gsLst>
                  <a:gs pos="0">
                    <a:schemeClr val="bg1">
                      <a:lumMod val="89000"/>
                    </a:schemeClr>
                  </a:gs>
                  <a:gs pos="67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schemeClr val="bg1">
                      <a:lumMod val="50000"/>
                    </a:schemeClr>
                  </a:solidFill>
                  <a:cs typeface="+mn-ea"/>
                  <a:sym typeface="+mn-lt"/>
                </a:endParaRPr>
              </a:p>
            </p:txBody>
          </p:sp>
        </p:grpSp>
        <p:sp>
          <p:nvSpPr>
            <p:cNvPr id="10" name="TextBox 48"/>
            <p:cNvSpPr txBox="1"/>
            <p:nvPr/>
          </p:nvSpPr>
          <p:spPr>
            <a:xfrm>
              <a:off x="5200291" y="1986189"/>
              <a:ext cx="1856445" cy="484235"/>
            </a:xfrm>
            <a:prstGeom prst="rect">
              <a:avLst/>
            </a:prstGeom>
            <a:noFill/>
          </p:spPr>
          <p:txBody>
            <a:bodyPr wrap="square" rtlCol="0">
              <a:spAutoFit/>
            </a:bodyPr>
            <a:lstStyle>
              <a:defPPr>
                <a:defRPr lang="zh-CN"/>
              </a:defPPr>
              <a:lvl1pPr>
                <a:lnSpc>
                  <a:spcPct val="130000"/>
                </a:lnSpc>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ctr"/>
              <a:r>
                <a:rPr lang="en-US" altLang="zh-CN" sz="1500" dirty="0">
                  <a:solidFill>
                    <a:schemeClr val="bg1">
                      <a:lumMod val="50000"/>
                    </a:schemeClr>
                  </a:solidFill>
                  <a:latin typeface="+mn-lt"/>
                  <a:ea typeface="+mn-ea"/>
                  <a:cs typeface="+mn-ea"/>
                  <a:sym typeface="+mn-lt"/>
                </a:rPr>
                <a:t>Add title text</a:t>
              </a:r>
              <a:endParaRPr lang="zh-CN" altLang="en-US" sz="1500" dirty="0">
                <a:solidFill>
                  <a:schemeClr val="bg1">
                    <a:lumMod val="50000"/>
                  </a:schemeClr>
                </a:solidFill>
                <a:latin typeface="+mn-lt"/>
                <a:ea typeface="+mn-ea"/>
                <a:cs typeface="+mn-ea"/>
                <a:sym typeface="+mn-lt"/>
              </a:endParaRPr>
            </a:p>
          </p:txBody>
        </p:sp>
      </p:grpSp>
      <p:sp>
        <p:nvSpPr>
          <p:cNvPr id="13" name="TextBox 57"/>
          <p:cNvSpPr txBox="1"/>
          <p:nvPr/>
        </p:nvSpPr>
        <p:spPr>
          <a:xfrm>
            <a:off x="5630038" y="1370478"/>
            <a:ext cx="2091347" cy="438582"/>
          </a:xfrm>
          <a:prstGeom prst="rect">
            <a:avLst/>
          </a:prstGeom>
          <a:noFill/>
        </p:spPr>
        <p:txBody>
          <a:bodyPr wrap="square" rtlCol="0">
            <a:spAutoFit/>
          </a:bodyPr>
          <a:lstStyle/>
          <a:p>
            <a:r>
              <a:rPr lang="en-US" altLang="zh-CN" sz="1125" dirty="0">
                <a:solidFill>
                  <a:schemeClr val="bg1"/>
                </a:solidFill>
                <a:cs typeface="+mn-ea"/>
                <a:sym typeface="+mn-lt"/>
              </a:rPr>
              <a:t>Click here to add content that matches the title.</a:t>
            </a:r>
            <a:endParaRPr lang="zh-CN" altLang="en-US" sz="1125" dirty="0">
              <a:solidFill>
                <a:schemeClr val="bg1"/>
              </a:solidFill>
              <a:cs typeface="+mn-ea"/>
              <a:sym typeface="+mn-lt"/>
            </a:endParaRPr>
          </a:p>
        </p:txBody>
      </p:sp>
      <p:grpSp>
        <p:nvGrpSpPr>
          <p:cNvPr id="14" name="Group 35"/>
          <p:cNvGrpSpPr>
            <a:grpSpLocks noChangeAspect="1"/>
          </p:cNvGrpSpPr>
          <p:nvPr/>
        </p:nvGrpSpPr>
        <p:grpSpPr bwMode="auto">
          <a:xfrm>
            <a:off x="3090123" y="1399881"/>
            <a:ext cx="347751" cy="356693"/>
            <a:chOff x="2446" y="1254"/>
            <a:chExt cx="868" cy="869"/>
          </a:xfrm>
          <a:solidFill>
            <a:schemeClr val="bg1"/>
          </a:solidFill>
        </p:grpSpPr>
        <p:sp>
          <p:nvSpPr>
            <p:cNvPr id="15" name="Freeform 36"/>
            <p:cNvSpPr>
              <a:spLocks noEditPoints="1"/>
            </p:cNvSpPr>
            <p:nvPr/>
          </p:nvSpPr>
          <p:spPr bwMode="auto">
            <a:xfrm>
              <a:off x="2446" y="1254"/>
              <a:ext cx="868" cy="86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2100" dirty="0">
                <a:cs typeface="+mn-ea"/>
                <a:sym typeface="+mn-lt"/>
              </a:endParaRPr>
            </a:p>
          </p:txBody>
        </p:sp>
        <p:sp>
          <p:nvSpPr>
            <p:cNvPr id="16" name="Freeform 37"/>
            <p:cNvSpPr/>
            <p:nvPr/>
          </p:nvSpPr>
          <p:spPr bwMode="auto">
            <a:xfrm>
              <a:off x="2847" y="1443"/>
              <a:ext cx="208" cy="420"/>
            </a:xfrm>
            <a:custGeom>
              <a:avLst/>
              <a:gdLst>
                <a:gd name="T0" fmla="*/ 66 w 208"/>
                <a:gd name="T1" fmla="*/ 0 h 420"/>
                <a:gd name="T2" fmla="*/ 0 w 208"/>
                <a:gd name="T3" fmla="*/ 0 h 420"/>
                <a:gd name="T4" fmla="*/ 0 w 208"/>
                <a:gd name="T5" fmla="*/ 260 h 420"/>
                <a:gd name="T6" fmla="*/ 160 w 208"/>
                <a:gd name="T7" fmla="*/ 420 h 420"/>
                <a:gd name="T8" fmla="*/ 208 w 208"/>
                <a:gd name="T9" fmla="*/ 373 h 420"/>
                <a:gd name="T10" fmla="*/ 66 w 208"/>
                <a:gd name="T11" fmla="*/ 231 h 420"/>
                <a:gd name="T12" fmla="*/ 66 w 208"/>
                <a:gd name="T13" fmla="*/ 0 h 420"/>
              </a:gdLst>
              <a:ahLst/>
              <a:cxnLst>
                <a:cxn ang="0">
                  <a:pos x="T0" y="T1"/>
                </a:cxn>
                <a:cxn ang="0">
                  <a:pos x="T2" y="T3"/>
                </a:cxn>
                <a:cxn ang="0">
                  <a:pos x="T4" y="T5"/>
                </a:cxn>
                <a:cxn ang="0">
                  <a:pos x="T6" y="T7"/>
                </a:cxn>
                <a:cxn ang="0">
                  <a:pos x="T8" y="T9"/>
                </a:cxn>
                <a:cxn ang="0">
                  <a:pos x="T10" y="T11"/>
                </a:cxn>
                <a:cxn ang="0">
                  <a:pos x="T12" y="T13"/>
                </a:cxn>
              </a:cxnLst>
              <a:rect l="0" t="0" r="r" b="b"/>
              <a:pathLst>
                <a:path w="208" h="420">
                  <a:moveTo>
                    <a:pt x="66" y="0"/>
                  </a:moveTo>
                  <a:lnTo>
                    <a:pt x="0" y="0"/>
                  </a:lnTo>
                  <a:lnTo>
                    <a:pt x="0" y="260"/>
                  </a:lnTo>
                  <a:lnTo>
                    <a:pt x="160" y="420"/>
                  </a:lnTo>
                  <a:lnTo>
                    <a:pt x="208" y="373"/>
                  </a:lnTo>
                  <a:lnTo>
                    <a:pt x="66" y="231"/>
                  </a:lnTo>
                  <a:lnTo>
                    <a:pt x="6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2100" dirty="0">
                <a:cs typeface="+mn-ea"/>
                <a:sym typeface="+mn-lt"/>
              </a:endParaRPr>
            </a:p>
          </p:txBody>
        </p:sp>
      </p:grpSp>
      <p:sp>
        <p:nvSpPr>
          <p:cNvPr id="17" name="圆角矩形 16"/>
          <p:cNvSpPr/>
          <p:nvPr/>
        </p:nvSpPr>
        <p:spPr>
          <a:xfrm>
            <a:off x="974544" y="2110913"/>
            <a:ext cx="5422554" cy="701945"/>
          </a:xfrm>
          <a:prstGeom prst="roundRect">
            <a:avLst>
              <a:gd name="adj" fmla="val 50000"/>
            </a:avLst>
          </a:prstGeom>
          <a:solidFill>
            <a:srgbClr val="F1744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nvGrpSpPr>
          <p:cNvPr id="18" name="组合 17"/>
          <p:cNvGrpSpPr/>
          <p:nvPr/>
        </p:nvGrpSpPr>
        <p:grpSpPr>
          <a:xfrm>
            <a:off x="3701701" y="2164786"/>
            <a:ext cx="1778634" cy="602220"/>
            <a:chOff x="4893037" y="2996774"/>
            <a:chExt cx="2371512" cy="802960"/>
          </a:xfrm>
        </p:grpSpPr>
        <p:grpSp>
          <p:nvGrpSpPr>
            <p:cNvPr id="19" name="组合 18"/>
            <p:cNvGrpSpPr/>
            <p:nvPr/>
          </p:nvGrpSpPr>
          <p:grpSpPr>
            <a:xfrm>
              <a:off x="4893037" y="2996774"/>
              <a:ext cx="2371512" cy="802960"/>
              <a:chOff x="4143851" y="532568"/>
              <a:chExt cx="4142700" cy="584449"/>
            </a:xfrm>
          </p:grpSpPr>
          <p:sp>
            <p:nvSpPr>
              <p:cNvPr id="21" name="圆角矩形 20"/>
              <p:cNvSpPr/>
              <p:nvPr/>
            </p:nvSpPr>
            <p:spPr>
              <a:xfrm>
                <a:off x="4143851" y="532568"/>
                <a:ext cx="4142700" cy="584449"/>
              </a:xfrm>
              <a:prstGeom prst="roundRect">
                <a:avLst>
                  <a:gd name="adj" fmla="val 50000"/>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schemeClr val="bg1">
                      <a:lumMod val="50000"/>
                    </a:schemeClr>
                  </a:solidFill>
                  <a:cs typeface="+mn-ea"/>
                  <a:sym typeface="+mn-lt"/>
                </a:endParaRPr>
              </a:p>
            </p:txBody>
          </p:sp>
          <p:sp>
            <p:nvSpPr>
              <p:cNvPr id="22" name="圆角矩形 21"/>
              <p:cNvSpPr/>
              <p:nvPr/>
            </p:nvSpPr>
            <p:spPr>
              <a:xfrm>
                <a:off x="4177197" y="548816"/>
                <a:ext cx="4088103" cy="551953"/>
              </a:xfrm>
              <a:prstGeom prst="roundRect">
                <a:avLst>
                  <a:gd name="adj" fmla="val 50000"/>
                </a:avLst>
              </a:prstGeom>
              <a:gradFill>
                <a:gsLst>
                  <a:gs pos="0">
                    <a:schemeClr val="bg1">
                      <a:lumMod val="89000"/>
                    </a:schemeClr>
                  </a:gs>
                  <a:gs pos="67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schemeClr val="bg1">
                      <a:lumMod val="50000"/>
                    </a:schemeClr>
                  </a:solidFill>
                  <a:cs typeface="+mn-ea"/>
                  <a:sym typeface="+mn-lt"/>
                </a:endParaRPr>
              </a:p>
            </p:txBody>
          </p:sp>
        </p:grpSp>
        <p:sp>
          <p:nvSpPr>
            <p:cNvPr id="20" name="TextBox 65"/>
            <p:cNvSpPr txBox="1"/>
            <p:nvPr/>
          </p:nvSpPr>
          <p:spPr>
            <a:xfrm>
              <a:off x="5015073" y="3149011"/>
              <a:ext cx="2041663" cy="484235"/>
            </a:xfrm>
            <a:prstGeom prst="rect">
              <a:avLst/>
            </a:prstGeom>
            <a:noFill/>
          </p:spPr>
          <p:txBody>
            <a:bodyPr wrap="square" rtlCol="0">
              <a:spAutoFit/>
            </a:bodyPr>
            <a:lstStyle>
              <a:defPPr>
                <a:defRPr lang="zh-CN"/>
              </a:defPPr>
              <a:lvl1pPr>
                <a:lnSpc>
                  <a:spcPct val="130000"/>
                </a:lnSpc>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ctr"/>
              <a:r>
                <a:rPr lang="en-US" altLang="zh-CN" sz="1500" dirty="0">
                  <a:solidFill>
                    <a:schemeClr val="bg1">
                      <a:lumMod val="50000"/>
                    </a:schemeClr>
                  </a:solidFill>
                  <a:cs typeface="+mn-ea"/>
                  <a:sym typeface="+mn-lt"/>
                </a:rPr>
                <a:t>Add title text</a:t>
              </a:r>
              <a:endParaRPr lang="zh-CN" altLang="en-US" sz="1500" dirty="0">
                <a:solidFill>
                  <a:schemeClr val="bg1">
                    <a:lumMod val="50000"/>
                  </a:schemeClr>
                </a:solidFill>
                <a:cs typeface="+mn-ea"/>
                <a:sym typeface="+mn-lt"/>
              </a:endParaRPr>
            </a:p>
          </p:txBody>
        </p:sp>
      </p:grpSp>
      <p:sp>
        <p:nvSpPr>
          <p:cNvPr id="23" name="TextBox 66"/>
          <p:cNvSpPr txBox="1"/>
          <p:nvPr/>
        </p:nvSpPr>
        <p:spPr>
          <a:xfrm>
            <a:off x="1422084" y="2242594"/>
            <a:ext cx="2091347" cy="438582"/>
          </a:xfrm>
          <a:prstGeom prst="rect">
            <a:avLst/>
          </a:prstGeom>
          <a:noFill/>
        </p:spPr>
        <p:txBody>
          <a:bodyPr wrap="square" rtlCol="0">
            <a:spAutoFit/>
          </a:bodyPr>
          <a:lstStyle/>
          <a:p>
            <a:pPr algn="r"/>
            <a:r>
              <a:rPr lang="en-US" altLang="zh-CN" sz="1125" dirty="0">
                <a:solidFill>
                  <a:schemeClr val="bg1"/>
                </a:solidFill>
                <a:cs typeface="+mn-ea"/>
                <a:sym typeface="+mn-lt"/>
              </a:rPr>
              <a:t>Click here to add content that matches the title.</a:t>
            </a:r>
            <a:endParaRPr lang="zh-CN" altLang="en-US" sz="1125" dirty="0">
              <a:solidFill>
                <a:schemeClr val="bg1"/>
              </a:solidFill>
              <a:cs typeface="+mn-ea"/>
              <a:sym typeface="+mn-lt"/>
            </a:endParaRPr>
          </a:p>
        </p:txBody>
      </p:sp>
      <p:sp>
        <p:nvSpPr>
          <p:cNvPr id="24" name="圆角矩形 23"/>
          <p:cNvSpPr/>
          <p:nvPr/>
        </p:nvSpPr>
        <p:spPr>
          <a:xfrm>
            <a:off x="2683521" y="2971563"/>
            <a:ext cx="5422554" cy="701945"/>
          </a:xfrm>
          <a:prstGeom prst="roundRect">
            <a:avLst>
              <a:gd name="adj" fmla="val 50000"/>
            </a:avLst>
          </a:prstGeom>
          <a:solidFill>
            <a:srgbClr val="015A7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nvGrpSpPr>
          <p:cNvPr id="25" name="组合 24"/>
          <p:cNvGrpSpPr/>
          <p:nvPr/>
        </p:nvGrpSpPr>
        <p:grpSpPr>
          <a:xfrm>
            <a:off x="3685821" y="3025436"/>
            <a:ext cx="1778634" cy="602220"/>
            <a:chOff x="4871864" y="1833952"/>
            <a:chExt cx="2371512" cy="802960"/>
          </a:xfrm>
        </p:grpSpPr>
        <p:grpSp>
          <p:nvGrpSpPr>
            <p:cNvPr id="26" name="组合 25"/>
            <p:cNvGrpSpPr/>
            <p:nvPr/>
          </p:nvGrpSpPr>
          <p:grpSpPr>
            <a:xfrm>
              <a:off x="4871864" y="1833952"/>
              <a:ext cx="2371512" cy="802960"/>
              <a:chOff x="4143851" y="532568"/>
              <a:chExt cx="4142700" cy="584449"/>
            </a:xfrm>
          </p:grpSpPr>
          <p:sp>
            <p:nvSpPr>
              <p:cNvPr id="28" name="圆角矩形 27"/>
              <p:cNvSpPr/>
              <p:nvPr/>
            </p:nvSpPr>
            <p:spPr>
              <a:xfrm>
                <a:off x="4143851" y="532568"/>
                <a:ext cx="4142700" cy="584449"/>
              </a:xfrm>
              <a:prstGeom prst="roundRect">
                <a:avLst>
                  <a:gd name="adj" fmla="val 50000"/>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schemeClr val="bg1">
                      <a:lumMod val="50000"/>
                    </a:schemeClr>
                  </a:solidFill>
                  <a:cs typeface="+mn-ea"/>
                  <a:sym typeface="+mn-lt"/>
                </a:endParaRPr>
              </a:p>
            </p:txBody>
          </p:sp>
          <p:sp>
            <p:nvSpPr>
              <p:cNvPr id="29" name="圆角矩形 28"/>
              <p:cNvSpPr/>
              <p:nvPr/>
            </p:nvSpPr>
            <p:spPr>
              <a:xfrm>
                <a:off x="4177197" y="548816"/>
                <a:ext cx="4088103" cy="551953"/>
              </a:xfrm>
              <a:prstGeom prst="roundRect">
                <a:avLst>
                  <a:gd name="adj" fmla="val 50000"/>
                </a:avLst>
              </a:prstGeom>
              <a:gradFill>
                <a:gsLst>
                  <a:gs pos="0">
                    <a:schemeClr val="bg1">
                      <a:lumMod val="89000"/>
                    </a:schemeClr>
                  </a:gs>
                  <a:gs pos="67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schemeClr val="bg1">
                      <a:lumMod val="50000"/>
                    </a:schemeClr>
                  </a:solidFill>
                  <a:cs typeface="+mn-ea"/>
                  <a:sym typeface="+mn-lt"/>
                </a:endParaRPr>
              </a:p>
            </p:txBody>
          </p:sp>
        </p:grpSp>
        <p:sp>
          <p:nvSpPr>
            <p:cNvPr id="27" name="TextBox 78"/>
            <p:cNvSpPr txBox="1"/>
            <p:nvPr/>
          </p:nvSpPr>
          <p:spPr>
            <a:xfrm>
              <a:off x="5047139" y="1987967"/>
              <a:ext cx="1965785" cy="484235"/>
            </a:xfrm>
            <a:prstGeom prst="rect">
              <a:avLst/>
            </a:prstGeom>
            <a:noFill/>
          </p:spPr>
          <p:txBody>
            <a:bodyPr wrap="square" rtlCol="0">
              <a:spAutoFit/>
            </a:bodyPr>
            <a:lstStyle>
              <a:defPPr>
                <a:defRPr lang="zh-CN"/>
              </a:defPPr>
              <a:lvl1pPr>
                <a:lnSpc>
                  <a:spcPct val="130000"/>
                </a:lnSpc>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ctr"/>
              <a:r>
                <a:rPr lang="en-US" altLang="zh-CN" sz="1500" dirty="0">
                  <a:solidFill>
                    <a:schemeClr val="bg1">
                      <a:lumMod val="50000"/>
                    </a:schemeClr>
                  </a:solidFill>
                  <a:cs typeface="+mn-ea"/>
                  <a:sym typeface="+mn-lt"/>
                </a:rPr>
                <a:t>Add title text</a:t>
              </a:r>
              <a:endParaRPr lang="zh-CN" altLang="en-US" sz="1500" dirty="0">
                <a:solidFill>
                  <a:schemeClr val="bg1">
                    <a:lumMod val="50000"/>
                  </a:schemeClr>
                </a:solidFill>
                <a:cs typeface="+mn-ea"/>
                <a:sym typeface="+mn-lt"/>
              </a:endParaRPr>
            </a:p>
          </p:txBody>
        </p:sp>
      </p:grpSp>
      <p:sp>
        <p:nvSpPr>
          <p:cNvPr id="30" name="TextBox 81"/>
          <p:cNvSpPr txBox="1"/>
          <p:nvPr/>
        </p:nvSpPr>
        <p:spPr>
          <a:xfrm>
            <a:off x="5630038" y="3103244"/>
            <a:ext cx="2091347" cy="438582"/>
          </a:xfrm>
          <a:prstGeom prst="rect">
            <a:avLst/>
          </a:prstGeom>
          <a:noFill/>
        </p:spPr>
        <p:txBody>
          <a:bodyPr wrap="square" rtlCol="0">
            <a:spAutoFit/>
          </a:bodyPr>
          <a:lstStyle/>
          <a:p>
            <a:r>
              <a:rPr lang="en-US" altLang="zh-CN" sz="1125" dirty="0">
                <a:solidFill>
                  <a:schemeClr val="bg1"/>
                </a:solidFill>
                <a:cs typeface="+mn-ea"/>
                <a:sym typeface="+mn-lt"/>
              </a:rPr>
              <a:t>Click here to add content that matches the title.</a:t>
            </a:r>
            <a:endParaRPr lang="zh-CN" altLang="en-US" sz="1125" dirty="0">
              <a:solidFill>
                <a:schemeClr val="bg1"/>
              </a:solidFill>
              <a:cs typeface="+mn-ea"/>
              <a:sym typeface="+mn-lt"/>
            </a:endParaRPr>
          </a:p>
        </p:txBody>
      </p:sp>
      <p:sp>
        <p:nvSpPr>
          <p:cNvPr id="31" name="KSO_Shape"/>
          <p:cNvSpPr/>
          <p:nvPr/>
        </p:nvSpPr>
        <p:spPr bwMode="auto">
          <a:xfrm>
            <a:off x="3037272" y="3199344"/>
            <a:ext cx="442754" cy="258274"/>
          </a:xfrm>
          <a:custGeom>
            <a:avLst/>
            <a:gdLst>
              <a:gd name="T0" fmla="*/ 2147483646 w 317"/>
              <a:gd name="T1" fmla="*/ 2147483646 h 185"/>
              <a:gd name="T2" fmla="*/ 2147483646 w 317"/>
              <a:gd name="T3" fmla="*/ 2147483646 h 185"/>
              <a:gd name="T4" fmla="*/ 2147483646 w 317"/>
              <a:gd name="T5" fmla="*/ 2147483646 h 185"/>
              <a:gd name="T6" fmla="*/ 2147483646 w 317"/>
              <a:gd name="T7" fmla="*/ 2147483646 h 185"/>
              <a:gd name="T8" fmla="*/ 2147483646 w 317"/>
              <a:gd name="T9" fmla="*/ 0 h 185"/>
              <a:gd name="T10" fmla="*/ 2147483646 w 317"/>
              <a:gd name="T11" fmla="*/ 0 h 185"/>
              <a:gd name="T12" fmla="*/ 2147483646 w 317"/>
              <a:gd name="T13" fmla="*/ 0 h 185"/>
              <a:gd name="T14" fmla="*/ 2147483646 w 317"/>
              <a:gd name="T15" fmla="*/ 0 h 185"/>
              <a:gd name="T16" fmla="*/ 2147483646 w 317"/>
              <a:gd name="T17" fmla="*/ 2147483646 h 185"/>
              <a:gd name="T18" fmla="*/ 2147483646 w 317"/>
              <a:gd name="T19" fmla="*/ 2147483646 h 185"/>
              <a:gd name="T20" fmla="*/ 2147483646 w 317"/>
              <a:gd name="T21" fmla="*/ 2147483646 h 185"/>
              <a:gd name="T22" fmla="*/ 2147483646 w 317"/>
              <a:gd name="T23" fmla="*/ 2147483646 h 185"/>
              <a:gd name="T24" fmla="*/ 2147483646 w 317"/>
              <a:gd name="T25" fmla="*/ 2147483646 h 185"/>
              <a:gd name="T26" fmla="*/ 2147483646 w 317"/>
              <a:gd name="T27" fmla="*/ 2147483646 h 185"/>
              <a:gd name="T28" fmla="*/ 2147483646 w 317"/>
              <a:gd name="T29" fmla="*/ 2147483646 h 185"/>
              <a:gd name="T30" fmla="*/ 2147483646 w 317"/>
              <a:gd name="T31" fmla="*/ 2147483646 h 185"/>
              <a:gd name="T32" fmla="*/ 2147483646 w 317"/>
              <a:gd name="T33" fmla="*/ 2147483646 h 185"/>
              <a:gd name="T34" fmla="*/ 2147483646 w 317"/>
              <a:gd name="T35" fmla="*/ 2147483646 h 185"/>
              <a:gd name="T36" fmla="*/ 2147483646 w 317"/>
              <a:gd name="T37" fmla="*/ 2147483646 h 185"/>
              <a:gd name="T38" fmla="*/ 2147483646 w 317"/>
              <a:gd name="T39" fmla="*/ 2147483646 h 185"/>
              <a:gd name="T40" fmla="*/ 2147483646 w 317"/>
              <a:gd name="T41" fmla="*/ 2147483646 h 185"/>
              <a:gd name="T42" fmla="*/ 2147483646 w 317"/>
              <a:gd name="T43" fmla="*/ 2147483646 h 185"/>
              <a:gd name="T44" fmla="*/ 2147483646 w 317"/>
              <a:gd name="T45" fmla="*/ 2147483646 h 185"/>
              <a:gd name="T46" fmla="*/ 2147483646 w 317"/>
              <a:gd name="T47" fmla="*/ 2147483646 h 185"/>
              <a:gd name="T48" fmla="*/ 2147483646 w 317"/>
              <a:gd name="T49" fmla="*/ 2147483646 h 185"/>
              <a:gd name="T50" fmla="*/ 2147483646 w 317"/>
              <a:gd name="T51" fmla="*/ 2147483646 h 185"/>
              <a:gd name="T52" fmla="*/ 2147483646 w 317"/>
              <a:gd name="T53" fmla="*/ 2147483646 h 185"/>
              <a:gd name="T54" fmla="*/ 2147483646 w 317"/>
              <a:gd name="T55" fmla="*/ 2147483646 h 185"/>
              <a:gd name="T56" fmla="*/ 2147483646 w 317"/>
              <a:gd name="T57" fmla="*/ 2147483646 h 185"/>
              <a:gd name="T58" fmla="*/ 2147483646 w 317"/>
              <a:gd name="T59" fmla="*/ 2147483646 h 185"/>
              <a:gd name="T60" fmla="*/ 2147483646 w 317"/>
              <a:gd name="T61" fmla="*/ 2147483646 h 185"/>
              <a:gd name="T62" fmla="*/ 2147483646 w 317"/>
              <a:gd name="T63" fmla="*/ 2147483646 h 185"/>
              <a:gd name="T64" fmla="*/ 2147483646 w 317"/>
              <a:gd name="T65" fmla="*/ 2147483646 h 185"/>
              <a:gd name="T66" fmla="*/ 2147483646 w 317"/>
              <a:gd name="T67" fmla="*/ 2147483646 h 185"/>
              <a:gd name="T68" fmla="*/ 2147483646 w 317"/>
              <a:gd name="T69" fmla="*/ 0 h 185"/>
              <a:gd name="T70" fmla="*/ 2147483646 w 317"/>
              <a:gd name="T71" fmla="*/ 2147483646 h 185"/>
              <a:gd name="T72" fmla="*/ 2147483646 w 317"/>
              <a:gd name="T73" fmla="*/ 2147483646 h 1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17" h="185">
                <a:moveTo>
                  <a:pt x="256" y="62"/>
                </a:moveTo>
                <a:cubicBezTo>
                  <a:pt x="247" y="62"/>
                  <a:pt x="239" y="64"/>
                  <a:pt x="231" y="67"/>
                </a:cubicBezTo>
                <a:cubicBezTo>
                  <a:pt x="195" y="3"/>
                  <a:pt x="195" y="3"/>
                  <a:pt x="195" y="3"/>
                </a:cubicBezTo>
                <a:cubicBezTo>
                  <a:pt x="195" y="3"/>
                  <a:pt x="195" y="3"/>
                  <a:pt x="195" y="3"/>
                </a:cubicBezTo>
                <a:cubicBezTo>
                  <a:pt x="195" y="3"/>
                  <a:pt x="195" y="3"/>
                  <a:pt x="194" y="2"/>
                </a:cubicBezTo>
                <a:cubicBezTo>
                  <a:pt x="194" y="2"/>
                  <a:pt x="194" y="2"/>
                  <a:pt x="194" y="2"/>
                </a:cubicBezTo>
                <a:cubicBezTo>
                  <a:pt x="194" y="2"/>
                  <a:pt x="194" y="2"/>
                  <a:pt x="194" y="1"/>
                </a:cubicBezTo>
                <a:cubicBezTo>
                  <a:pt x="193" y="1"/>
                  <a:pt x="193" y="1"/>
                  <a:pt x="193" y="1"/>
                </a:cubicBezTo>
                <a:cubicBezTo>
                  <a:pt x="193" y="1"/>
                  <a:pt x="193" y="1"/>
                  <a:pt x="193" y="1"/>
                </a:cubicBezTo>
                <a:cubicBezTo>
                  <a:pt x="192" y="1"/>
                  <a:pt x="192" y="0"/>
                  <a:pt x="192" y="0"/>
                </a:cubicBezTo>
                <a:cubicBezTo>
                  <a:pt x="192" y="0"/>
                  <a:pt x="192" y="0"/>
                  <a:pt x="191" y="0"/>
                </a:cubicBezTo>
                <a:cubicBezTo>
                  <a:pt x="191" y="0"/>
                  <a:pt x="191" y="0"/>
                  <a:pt x="191" y="0"/>
                </a:cubicBezTo>
                <a:cubicBezTo>
                  <a:pt x="191" y="0"/>
                  <a:pt x="190" y="0"/>
                  <a:pt x="190" y="0"/>
                </a:cubicBezTo>
                <a:cubicBezTo>
                  <a:pt x="190" y="0"/>
                  <a:pt x="190" y="0"/>
                  <a:pt x="189" y="0"/>
                </a:cubicBezTo>
                <a:cubicBezTo>
                  <a:pt x="189" y="0"/>
                  <a:pt x="189" y="0"/>
                  <a:pt x="189" y="0"/>
                </a:cubicBezTo>
                <a:cubicBezTo>
                  <a:pt x="169" y="0"/>
                  <a:pt x="169" y="0"/>
                  <a:pt x="169" y="0"/>
                </a:cubicBezTo>
                <a:cubicBezTo>
                  <a:pt x="165" y="0"/>
                  <a:pt x="162" y="3"/>
                  <a:pt x="162" y="6"/>
                </a:cubicBezTo>
                <a:cubicBezTo>
                  <a:pt x="162" y="10"/>
                  <a:pt x="165" y="13"/>
                  <a:pt x="169" y="13"/>
                </a:cubicBezTo>
                <a:cubicBezTo>
                  <a:pt x="185" y="13"/>
                  <a:pt x="185" y="13"/>
                  <a:pt x="185" y="13"/>
                </a:cubicBezTo>
                <a:cubicBezTo>
                  <a:pt x="195" y="30"/>
                  <a:pt x="195" y="30"/>
                  <a:pt x="195" y="30"/>
                </a:cubicBezTo>
                <a:cubicBezTo>
                  <a:pt x="106" y="30"/>
                  <a:pt x="106" y="30"/>
                  <a:pt x="106" y="30"/>
                </a:cubicBezTo>
                <a:cubicBezTo>
                  <a:pt x="99" y="18"/>
                  <a:pt x="99" y="18"/>
                  <a:pt x="99" y="18"/>
                </a:cubicBezTo>
                <a:cubicBezTo>
                  <a:pt x="83" y="18"/>
                  <a:pt x="83" y="18"/>
                  <a:pt x="83" y="18"/>
                </a:cubicBezTo>
                <a:cubicBezTo>
                  <a:pt x="117" y="72"/>
                  <a:pt x="117" y="72"/>
                  <a:pt x="117" y="72"/>
                </a:cubicBezTo>
                <a:cubicBezTo>
                  <a:pt x="119" y="74"/>
                  <a:pt x="121" y="75"/>
                  <a:pt x="123" y="75"/>
                </a:cubicBezTo>
                <a:cubicBezTo>
                  <a:pt x="124" y="75"/>
                  <a:pt x="125" y="74"/>
                  <a:pt x="126" y="74"/>
                </a:cubicBezTo>
                <a:cubicBezTo>
                  <a:pt x="129" y="72"/>
                  <a:pt x="130" y="68"/>
                  <a:pt x="128" y="65"/>
                </a:cubicBezTo>
                <a:cubicBezTo>
                  <a:pt x="114" y="43"/>
                  <a:pt x="114" y="43"/>
                  <a:pt x="114" y="43"/>
                </a:cubicBezTo>
                <a:cubicBezTo>
                  <a:pt x="194" y="43"/>
                  <a:pt x="194" y="43"/>
                  <a:pt x="194" y="43"/>
                </a:cubicBezTo>
                <a:cubicBezTo>
                  <a:pt x="151" y="117"/>
                  <a:pt x="151" y="117"/>
                  <a:pt x="151" y="117"/>
                </a:cubicBezTo>
                <a:cubicBezTo>
                  <a:pt x="123" y="117"/>
                  <a:pt x="123" y="117"/>
                  <a:pt x="123" y="117"/>
                </a:cubicBezTo>
                <a:cubicBezTo>
                  <a:pt x="119" y="86"/>
                  <a:pt x="93" y="62"/>
                  <a:pt x="61" y="62"/>
                </a:cubicBezTo>
                <a:cubicBezTo>
                  <a:pt x="27" y="62"/>
                  <a:pt x="0" y="90"/>
                  <a:pt x="0" y="123"/>
                </a:cubicBezTo>
                <a:cubicBezTo>
                  <a:pt x="0" y="157"/>
                  <a:pt x="27" y="185"/>
                  <a:pt x="61" y="185"/>
                </a:cubicBezTo>
                <a:cubicBezTo>
                  <a:pt x="93" y="185"/>
                  <a:pt x="119" y="161"/>
                  <a:pt x="123" y="130"/>
                </a:cubicBezTo>
                <a:cubicBezTo>
                  <a:pt x="123" y="130"/>
                  <a:pt x="151" y="130"/>
                  <a:pt x="155" y="130"/>
                </a:cubicBezTo>
                <a:cubicBezTo>
                  <a:pt x="158" y="130"/>
                  <a:pt x="159" y="129"/>
                  <a:pt x="161" y="127"/>
                </a:cubicBezTo>
                <a:cubicBezTo>
                  <a:pt x="206" y="49"/>
                  <a:pt x="206" y="49"/>
                  <a:pt x="206" y="49"/>
                </a:cubicBezTo>
                <a:cubicBezTo>
                  <a:pt x="220" y="74"/>
                  <a:pt x="220" y="74"/>
                  <a:pt x="220" y="74"/>
                </a:cubicBezTo>
                <a:cubicBezTo>
                  <a:pt x="204" y="85"/>
                  <a:pt x="194" y="103"/>
                  <a:pt x="194" y="123"/>
                </a:cubicBezTo>
                <a:cubicBezTo>
                  <a:pt x="194" y="157"/>
                  <a:pt x="222" y="185"/>
                  <a:pt x="256" y="185"/>
                </a:cubicBezTo>
                <a:cubicBezTo>
                  <a:pt x="290" y="185"/>
                  <a:pt x="317" y="157"/>
                  <a:pt x="317" y="123"/>
                </a:cubicBezTo>
                <a:cubicBezTo>
                  <a:pt x="317" y="90"/>
                  <a:pt x="290" y="62"/>
                  <a:pt x="256" y="62"/>
                </a:cubicBezTo>
                <a:close/>
                <a:moveTo>
                  <a:pt x="61" y="101"/>
                </a:moveTo>
                <a:cubicBezTo>
                  <a:pt x="49" y="101"/>
                  <a:pt x="38" y="111"/>
                  <a:pt x="38" y="124"/>
                </a:cubicBezTo>
                <a:cubicBezTo>
                  <a:pt x="38" y="136"/>
                  <a:pt x="49" y="146"/>
                  <a:pt x="61" y="146"/>
                </a:cubicBezTo>
                <a:cubicBezTo>
                  <a:pt x="72" y="146"/>
                  <a:pt x="81" y="139"/>
                  <a:pt x="83" y="130"/>
                </a:cubicBezTo>
                <a:cubicBezTo>
                  <a:pt x="111" y="130"/>
                  <a:pt x="111" y="130"/>
                  <a:pt x="111" y="130"/>
                </a:cubicBezTo>
                <a:cubicBezTo>
                  <a:pt x="108" y="155"/>
                  <a:pt x="87" y="174"/>
                  <a:pt x="61" y="174"/>
                </a:cubicBezTo>
                <a:cubicBezTo>
                  <a:pt x="34" y="174"/>
                  <a:pt x="11" y="151"/>
                  <a:pt x="11" y="123"/>
                </a:cubicBezTo>
                <a:cubicBezTo>
                  <a:pt x="11" y="96"/>
                  <a:pt x="34" y="73"/>
                  <a:pt x="61" y="73"/>
                </a:cubicBezTo>
                <a:cubicBezTo>
                  <a:pt x="87" y="73"/>
                  <a:pt x="108" y="92"/>
                  <a:pt x="111" y="117"/>
                </a:cubicBezTo>
                <a:cubicBezTo>
                  <a:pt x="83" y="117"/>
                  <a:pt x="83" y="117"/>
                  <a:pt x="83" y="117"/>
                </a:cubicBezTo>
                <a:cubicBezTo>
                  <a:pt x="81" y="108"/>
                  <a:pt x="72" y="101"/>
                  <a:pt x="61" y="101"/>
                </a:cubicBezTo>
                <a:close/>
                <a:moveTo>
                  <a:pt x="256" y="174"/>
                </a:moveTo>
                <a:cubicBezTo>
                  <a:pt x="228" y="174"/>
                  <a:pt x="206" y="151"/>
                  <a:pt x="206" y="123"/>
                </a:cubicBezTo>
                <a:cubicBezTo>
                  <a:pt x="206" y="107"/>
                  <a:pt x="213" y="93"/>
                  <a:pt x="226" y="84"/>
                </a:cubicBezTo>
                <a:cubicBezTo>
                  <a:pt x="239" y="108"/>
                  <a:pt x="239" y="108"/>
                  <a:pt x="239" y="108"/>
                </a:cubicBezTo>
                <a:cubicBezTo>
                  <a:pt x="235" y="112"/>
                  <a:pt x="233" y="117"/>
                  <a:pt x="233" y="124"/>
                </a:cubicBezTo>
                <a:cubicBezTo>
                  <a:pt x="233" y="136"/>
                  <a:pt x="243" y="146"/>
                  <a:pt x="256" y="146"/>
                </a:cubicBezTo>
                <a:cubicBezTo>
                  <a:pt x="268" y="146"/>
                  <a:pt x="279" y="136"/>
                  <a:pt x="279" y="124"/>
                </a:cubicBezTo>
                <a:cubicBezTo>
                  <a:pt x="279" y="111"/>
                  <a:pt x="268" y="101"/>
                  <a:pt x="256" y="101"/>
                </a:cubicBezTo>
                <a:cubicBezTo>
                  <a:pt x="254" y="101"/>
                  <a:pt x="252" y="101"/>
                  <a:pt x="251" y="101"/>
                </a:cubicBezTo>
                <a:cubicBezTo>
                  <a:pt x="237" y="77"/>
                  <a:pt x="237" y="77"/>
                  <a:pt x="237" y="77"/>
                </a:cubicBezTo>
                <a:cubicBezTo>
                  <a:pt x="243" y="75"/>
                  <a:pt x="249" y="73"/>
                  <a:pt x="256" y="73"/>
                </a:cubicBezTo>
                <a:cubicBezTo>
                  <a:pt x="283" y="73"/>
                  <a:pt x="306" y="96"/>
                  <a:pt x="306" y="123"/>
                </a:cubicBezTo>
                <a:cubicBezTo>
                  <a:pt x="306" y="151"/>
                  <a:pt x="283" y="174"/>
                  <a:pt x="256" y="174"/>
                </a:cubicBezTo>
                <a:close/>
                <a:moveTo>
                  <a:pt x="63" y="6"/>
                </a:moveTo>
                <a:cubicBezTo>
                  <a:pt x="63" y="3"/>
                  <a:pt x="66" y="0"/>
                  <a:pt x="69" y="0"/>
                </a:cubicBezTo>
                <a:cubicBezTo>
                  <a:pt x="110" y="0"/>
                  <a:pt x="110" y="0"/>
                  <a:pt x="110" y="0"/>
                </a:cubicBezTo>
                <a:cubicBezTo>
                  <a:pt x="114" y="0"/>
                  <a:pt x="117" y="3"/>
                  <a:pt x="117" y="6"/>
                </a:cubicBezTo>
                <a:cubicBezTo>
                  <a:pt x="117" y="10"/>
                  <a:pt x="114" y="13"/>
                  <a:pt x="110" y="13"/>
                </a:cubicBezTo>
                <a:cubicBezTo>
                  <a:pt x="69" y="13"/>
                  <a:pt x="69" y="13"/>
                  <a:pt x="69" y="13"/>
                </a:cubicBezTo>
                <a:cubicBezTo>
                  <a:pt x="66" y="13"/>
                  <a:pt x="63" y="10"/>
                  <a:pt x="63" y="6"/>
                </a:cubicBezTo>
                <a:close/>
              </a:path>
            </a:pathLst>
          </a:custGeom>
          <a:solidFill>
            <a:schemeClr val="bg1"/>
          </a:solidFill>
          <a:ln>
            <a:noFill/>
          </a:ln>
        </p:spPr>
        <p:txBody>
          <a:bodyPr vert="horz" wrap="square" lIns="68580" tIns="34290" rIns="68580" bIns="34290" numCol="1" anchor="t" anchorCtr="0" compatLnSpc="1"/>
          <a:lstStyle/>
          <a:p>
            <a:endParaRPr lang="zh-CN" altLang="en-US" sz="1015">
              <a:cs typeface="+mn-ea"/>
              <a:sym typeface="+mn-lt"/>
            </a:endParaRPr>
          </a:p>
        </p:txBody>
      </p:sp>
      <p:sp>
        <p:nvSpPr>
          <p:cNvPr id="32" name="圆角矩形 31"/>
          <p:cNvSpPr/>
          <p:nvPr/>
        </p:nvSpPr>
        <p:spPr>
          <a:xfrm>
            <a:off x="974544" y="3835659"/>
            <a:ext cx="5422554" cy="701945"/>
          </a:xfrm>
          <a:prstGeom prst="roundRect">
            <a:avLst>
              <a:gd name="adj" fmla="val 50000"/>
            </a:avLst>
          </a:pr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nvGrpSpPr>
          <p:cNvPr id="33" name="组合 32"/>
          <p:cNvGrpSpPr/>
          <p:nvPr/>
        </p:nvGrpSpPr>
        <p:grpSpPr>
          <a:xfrm>
            <a:off x="3701701" y="3889532"/>
            <a:ext cx="1778634" cy="602220"/>
            <a:chOff x="4893037" y="2996774"/>
            <a:chExt cx="2371512" cy="802960"/>
          </a:xfrm>
        </p:grpSpPr>
        <p:grpSp>
          <p:nvGrpSpPr>
            <p:cNvPr id="34" name="组合 33"/>
            <p:cNvGrpSpPr/>
            <p:nvPr/>
          </p:nvGrpSpPr>
          <p:grpSpPr>
            <a:xfrm>
              <a:off x="4893037" y="2996774"/>
              <a:ext cx="2371512" cy="802960"/>
              <a:chOff x="4143851" y="532568"/>
              <a:chExt cx="4142700" cy="584449"/>
            </a:xfrm>
          </p:grpSpPr>
          <p:sp>
            <p:nvSpPr>
              <p:cNvPr id="36" name="圆角矩形 35"/>
              <p:cNvSpPr/>
              <p:nvPr/>
            </p:nvSpPr>
            <p:spPr>
              <a:xfrm>
                <a:off x="4143851" y="532568"/>
                <a:ext cx="4142700" cy="584449"/>
              </a:xfrm>
              <a:prstGeom prst="roundRect">
                <a:avLst>
                  <a:gd name="adj" fmla="val 50000"/>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schemeClr val="bg1">
                      <a:lumMod val="50000"/>
                    </a:schemeClr>
                  </a:solidFill>
                  <a:cs typeface="+mn-ea"/>
                  <a:sym typeface="+mn-lt"/>
                </a:endParaRPr>
              </a:p>
            </p:txBody>
          </p:sp>
          <p:sp>
            <p:nvSpPr>
              <p:cNvPr id="37" name="圆角矩形 36"/>
              <p:cNvSpPr/>
              <p:nvPr/>
            </p:nvSpPr>
            <p:spPr>
              <a:xfrm>
                <a:off x="4177197" y="548816"/>
                <a:ext cx="4088103" cy="551953"/>
              </a:xfrm>
              <a:prstGeom prst="roundRect">
                <a:avLst>
                  <a:gd name="adj" fmla="val 50000"/>
                </a:avLst>
              </a:prstGeom>
              <a:gradFill>
                <a:gsLst>
                  <a:gs pos="0">
                    <a:schemeClr val="bg1">
                      <a:lumMod val="89000"/>
                    </a:schemeClr>
                  </a:gs>
                  <a:gs pos="67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schemeClr val="bg1">
                      <a:lumMod val="50000"/>
                    </a:schemeClr>
                  </a:solidFill>
                  <a:cs typeface="+mn-ea"/>
                  <a:sym typeface="+mn-lt"/>
                </a:endParaRPr>
              </a:p>
            </p:txBody>
          </p:sp>
        </p:grpSp>
        <p:sp>
          <p:nvSpPr>
            <p:cNvPr id="35" name="TextBox 93"/>
            <p:cNvSpPr txBox="1"/>
            <p:nvPr/>
          </p:nvSpPr>
          <p:spPr>
            <a:xfrm>
              <a:off x="5048628" y="3165086"/>
              <a:ext cx="1974552" cy="484235"/>
            </a:xfrm>
            <a:prstGeom prst="rect">
              <a:avLst/>
            </a:prstGeom>
            <a:noFill/>
          </p:spPr>
          <p:txBody>
            <a:bodyPr wrap="square" rtlCol="0">
              <a:spAutoFit/>
            </a:bodyPr>
            <a:lstStyle>
              <a:defPPr>
                <a:defRPr lang="zh-CN"/>
              </a:defPPr>
              <a:lvl1pPr>
                <a:lnSpc>
                  <a:spcPct val="130000"/>
                </a:lnSpc>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ctr"/>
              <a:r>
                <a:rPr lang="en-US" altLang="zh-CN" sz="1500" dirty="0">
                  <a:solidFill>
                    <a:schemeClr val="bg1">
                      <a:lumMod val="50000"/>
                    </a:schemeClr>
                  </a:solidFill>
                  <a:cs typeface="+mn-ea"/>
                  <a:sym typeface="+mn-lt"/>
                </a:rPr>
                <a:t>Add title text</a:t>
              </a:r>
              <a:endParaRPr lang="zh-CN" altLang="en-US" sz="1500" dirty="0">
                <a:solidFill>
                  <a:schemeClr val="bg1">
                    <a:lumMod val="50000"/>
                  </a:schemeClr>
                </a:solidFill>
                <a:cs typeface="+mn-ea"/>
                <a:sym typeface="+mn-lt"/>
              </a:endParaRPr>
            </a:p>
          </p:txBody>
        </p:sp>
      </p:grpSp>
      <p:sp>
        <p:nvSpPr>
          <p:cNvPr id="38" name="TextBox 96"/>
          <p:cNvSpPr txBox="1"/>
          <p:nvPr/>
        </p:nvSpPr>
        <p:spPr>
          <a:xfrm>
            <a:off x="1422084" y="3967340"/>
            <a:ext cx="2091347" cy="438582"/>
          </a:xfrm>
          <a:prstGeom prst="rect">
            <a:avLst/>
          </a:prstGeom>
          <a:noFill/>
        </p:spPr>
        <p:txBody>
          <a:bodyPr wrap="square" rtlCol="0">
            <a:spAutoFit/>
          </a:bodyPr>
          <a:lstStyle/>
          <a:p>
            <a:pPr algn="r"/>
            <a:r>
              <a:rPr lang="en-US" altLang="zh-CN" sz="1125" dirty="0">
                <a:solidFill>
                  <a:schemeClr val="bg1"/>
                </a:solidFill>
                <a:cs typeface="+mn-ea"/>
                <a:sym typeface="+mn-lt"/>
              </a:rPr>
              <a:t>Click here to add content that matches the title.</a:t>
            </a:r>
            <a:endParaRPr lang="zh-CN" altLang="en-US" sz="1125" dirty="0">
              <a:solidFill>
                <a:schemeClr val="bg1"/>
              </a:solidFill>
              <a:cs typeface="+mn-ea"/>
              <a:sym typeface="+mn-lt"/>
            </a:endParaRPr>
          </a:p>
        </p:txBody>
      </p:sp>
      <p:sp>
        <p:nvSpPr>
          <p:cNvPr id="39" name="Freeform 41"/>
          <p:cNvSpPr>
            <a:spLocks noEditPoints="1"/>
          </p:cNvSpPr>
          <p:nvPr/>
        </p:nvSpPr>
        <p:spPr bwMode="auto">
          <a:xfrm>
            <a:off x="5726673" y="3994231"/>
            <a:ext cx="347900" cy="334467"/>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chemeClr val="bg1"/>
          </a:solidFill>
          <a:ln>
            <a:noFill/>
          </a:ln>
        </p:spPr>
        <p:txBody>
          <a:bodyPr vert="horz" wrap="square" lIns="68580" tIns="34290" rIns="68580" bIns="34290" numCol="1" anchor="t" anchorCtr="0" compatLnSpc="1"/>
          <a:lstStyle/>
          <a:p>
            <a:endParaRPr lang="zh-CN" altLang="en-US" sz="1015">
              <a:cs typeface="+mn-ea"/>
              <a:sym typeface="+mn-lt"/>
            </a:endParaRPr>
          </a:p>
        </p:txBody>
      </p:sp>
      <p:grpSp>
        <p:nvGrpSpPr>
          <p:cNvPr id="40" name="组合 39"/>
          <p:cNvGrpSpPr/>
          <p:nvPr/>
        </p:nvGrpSpPr>
        <p:grpSpPr>
          <a:xfrm>
            <a:off x="5760132" y="2251197"/>
            <a:ext cx="263868" cy="391733"/>
            <a:chOff x="5649914" y="2946401"/>
            <a:chExt cx="360363" cy="534987"/>
          </a:xfrm>
        </p:grpSpPr>
        <p:sp>
          <p:nvSpPr>
            <p:cNvPr id="41" name="Freeform 29"/>
            <p:cNvSpPr/>
            <p:nvPr/>
          </p:nvSpPr>
          <p:spPr bwMode="auto">
            <a:xfrm>
              <a:off x="5776914" y="3424238"/>
              <a:ext cx="106363" cy="57150"/>
            </a:xfrm>
            <a:custGeom>
              <a:avLst/>
              <a:gdLst>
                <a:gd name="T0" fmla="*/ 0 w 74"/>
                <a:gd name="T1" fmla="*/ 0 h 40"/>
                <a:gd name="T2" fmla="*/ 37 w 74"/>
                <a:gd name="T3" fmla="*/ 40 h 40"/>
                <a:gd name="T4" fmla="*/ 74 w 74"/>
                <a:gd name="T5" fmla="*/ 0 h 40"/>
                <a:gd name="T6" fmla="*/ 0 w 74"/>
                <a:gd name="T7" fmla="*/ 0 h 40"/>
              </a:gdLst>
              <a:ahLst/>
              <a:cxnLst>
                <a:cxn ang="0">
                  <a:pos x="T0" y="T1"/>
                </a:cxn>
                <a:cxn ang="0">
                  <a:pos x="T2" y="T3"/>
                </a:cxn>
                <a:cxn ang="0">
                  <a:pos x="T4" y="T5"/>
                </a:cxn>
                <a:cxn ang="0">
                  <a:pos x="T6" y="T7"/>
                </a:cxn>
              </a:cxnLst>
              <a:rect l="0" t="0" r="r" b="b"/>
              <a:pathLst>
                <a:path w="74" h="40">
                  <a:moveTo>
                    <a:pt x="0" y="0"/>
                  </a:moveTo>
                  <a:cubicBezTo>
                    <a:pt x="0" y="22"/>
                    <a:pt x="17" y="40"/>
                    <a:pt x="37" y="40"/>
                  </a:cubicBezTo>
                  <a:cubicBezTo>
                    <a:pt x="57" y="40"/>
                    <a:pt x="74" y="22"/>
                    <a:pt x="7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cs typeface="+mn-ea"/>
                <a:sym typeface="+mn-lt"/>
              </a:endParaRPr>
            </a:p>
          </p:txBody>
        </p:sp>
        <p:sp>
          <p:nvSpPr>
            <p:cNvPr id="42" name="Freeform 30"/>
            <p:cNvSpPr/>
            <p:nvPr/>
          </p:nvSpPr>
          <p:spPr bwMode="auto">
            <a:xfrm>
              <a:off x="5753101" y="3346451"/>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6"/>
                    <a:pt x="103" y="19"/>
                    <a:pt x="98" y="19"/>
                  </a:cubicBezTo>
                  <a:cubicBezTo>
                    <a:pt x="8" y="19"/>
                    <a:pt x="8" y="19"/>
                    <a:pt x="8" y="19"/>
                  </a:cubicBezTo>
                  <a:cubicBezTo>
                    <a:pt x="3" y="19"/>
                    <a:pt x="0" y="16"/>
                    <a:pt x="0" y="11"/>
                  </a:cubicBezTo>
                  <a:cubicBezTo>
                    <a:pt x="0" y="8"/>
                    <a:pt x="0" y="8"/>
                    <a:pt x="0" y="8"/>
                  </a:cubicBezTo>
                  <a:cubicBezTo>
                    <a:pt x="0" y="4"/>
                    <a:pt x="3" y="0"/>
                    <a:pt x="8" y="0"/>
                  </a:cubicBezTo>
                  <a:cubicBezTo>
                    <a:pt x="98" y="0"/>
                    <a:pt x="98" y="0"/>
                    <a:pt x="98" y="0"/>
                  </a:cubicBezTo>
                  <a:cubicBezTo>
                    <a:pt x="103" y="0"/>
                    <a:pt x="106" y="4"/>
                    <a:pt x="106" y="8"/>
                  </a:cubicBezTo>
                  <a:lnTo>
                    <a:pt x="106"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cs typeface="+mn-ea"/>
                <a:sym typeface="+mn-lt"/>
              </a:endParaRPr>
            </a:p>
          </p:txBody>
        </p:sp>
        <p:sp>
          <p:nvSpPr>
            <p:cNvPr id="43" name="Freeform 31"/>
            <p:cNvSpPr/>
            <p:nvPr/>
          </p:nvSpPr>
          <p:spPr bwMode="auto">
            <a:xfrm>
              <a:off x="5753101" y="3386138"/>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5"/>
                    <a:pt x="103" y="19"/>
                    <a:pt x="98" y="19"/>
                  </a:cubicBezTo>
                  <a:cubicBezTo>
                    <a:pt x="8" y="19"/>
                    <a:pt x="8" y="19"/>
                    <a:pt x="8" y="19"/>
                  </a:cubicBezTo>
                  <a:cubicBezTo>
                    <a:pt x="3" y="19"/>
                    <a:pt x="0" y="15"/>
                    <a:pt x="0" y="11"/>
                  </a:cubicBezTo>
                  <a:cubicBezTo>
                    <a:pt x="0" y="8"/>
                    <a:pt x="0" y="8"/>
                    <a:pt x="0" y="8"/>
                  </a:cubicBezTo>
                  <a:cubicBezTo>
                    <a:pt x="0" y="3"/>
                    <a:pt x="3" y="0"/>
                    <a:pt x="8" y="0"/>
                  </a:cubicBezTo>
                  <a:cubicBezTo>
                    <a:pt x="98" y="0"/>
                    <a:pt x="98" y="0"/>
                    <a:pt x="98" y="0"/>
                  </a:cubicBezTo>
                  <a:cubicBezTo>
                    <a:pt x="103" y="0"/>
                    <a:pt x="106" y="3"/>
                    <a:pt x="106" y="8"/>
                  </a:cubicBezTo>
                  <a:lnTo>
                    <a:pt x="106"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cs typeface="+mn-ea"/>
                <a:sym typeface="+mn-lt"/>
              </a:endParaRPr>
            </a:p>
          </p:txBody>
        </p:sp>
        <p:sp>
          <p:nvSpPr>
            <p:cNvPr id="44" name="Freeform 32"/>
            <p:cNvSpPr/>
            <p:nvPr/>
          </p:nvSpPr>
          <p:spPr bwMode="auto">
            <a:xfrm>
              <a:off x="5649914" y="2946401"/>
              <a:ext cx="360363" cy="385763"/>
            </a:xfrm>
            <a:custGeom>
              <a:avLst/>
              <a:gdLst>
                <a:gd name="T0" fmla="*/ 250 w 250"/>
                <a:gd name="T1" fmla="*/ 125 h 268"/>
                <a:gd name="T2" fmla="*/ 125 w 250"/>
                <a:gd name="T3" fmla="*/ 0 h 268"/>
                <a:gd name="T4" fmla="*/ 0 w 250"/>
                <a:gd name="T5" fmla="*/ 125 h 268"/>
                <a:gd name="T6" fmla="*/ 72 w 250"/>
                <a:gd name="T7" fmla="*/ 238 h 268"/>
                <a:gd name="T8" fmla="*/ 72 w 250"/>
                <a:gd name="T9" fmla="*/ 244 h 268"/>
                <a:gd name="T10" fmla="*/ 96 w 250"/>
                <a:gd name="T11" fmla="*/ 268 h 268"/>
                <a:gd name="T12" fmla="*/ 154 w 250"/>
                <a:gd name="T13" fmla="*/ 268 h 268"/>
                <a:gd name="T14" fmla="*/ 178 w 250"/>
                <a:gd name="T15" fmla="*/ 244 h 268"/>
                <a:gd name="T16" fmla="*/ 178 w 250"/>
                <a:gd name="T17" fmla="*/ 238 h 268"/>
                <a:gd name="T18" fmla="*/ 250 w 250"/>
                <a:gd name="T19" fmla="*/ 12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68">
                  <a:moveTo>
                    <a:pt x="250" y="125"/>
                  </a:moveTo>
                  <a:cubicBezTo>
                    <a:pt x="250" y="56"/>
                    <a:pt x="194" y="0"/>
                    <a:pt x="125" y="0"/>
                  </a:cubicBezTo>
                  <a:cubicBezTo>
                    <a:pt x="56" y="0"/>
                    <a:pt x="0" y="56"/>
                    <a:pt x="0" y="125"/>
                  </a:cubicBezTo>
                  <a:cubicBezTo>
                    <a:pt x="0" y="175"/>
                    <a:pt x="30" y="218"/>
                    <a:pt x="72" y="238"/>
                  </a:cubicBezTo>
                  <a:cubicBezTo>
                    <a:pt x="72" y="244"/>
                    <a:pt x="72" y="244"/>
                    <a:pt x="72" y="244"/>
                  </a:cubicBezTo>
                  <a:cubicBezTo>
                    <a:pt x="72" y="257"/>
                    <a:pt x="83" y="268"/>
                    <a:pt x="96" y="268"/>
                  </a:cubicBezTo>
                  <a:cubicBezTo>
                    <a:pt x="154" y="268"/>
                    <a:pt x="154" y="268"/>
                    <a:pt x="154" y="268"/>
                  </a:cubicBezTo>
                  <a:cubicBezTo>
                    <a:pt x="167" y="268"/>
                    <a:pt x="178" y="257"/>
                    <a:pt x="178" y="244"/>
                  </a:cubicBezTo>
                  <a:cubicBezTo>
                    <a:pt x="178" y="238"/>
                    <a:pt x="178" y="238"/>
                    <a:pt x="178" y="238"/>
                  </a:cubicBezTo>
                  <a:cubicBezTo>
                    <a:pt x="221" y="218"/>
                    <a:pt x="250" y="175"/>
                    <a:pt x="250" y="1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cs typeface="+mn-ea"/>
                <a:sym typeface="+mn-lt"/>
              </a:endParaRPr>
            </a:p>
          </p:txBody>
        </p:sp>
      </p:grpSp>
      <p:grpSp>
        <p:nvGrpSpPr>
          <p:cNvPr id="45" name="组合 44"/>
          <p:cNvGrpSpPr/>
          <p:nvPr/>
        </p:nvGrpSpPr>
        <p:grpSpPr>
          <a:xfrm>
            <a:off x="1114069" y="1502770"/>
            <a:ext cx="299495" cy="986234"/>
            <a:chOff x="7994914" y="-2181452"/>
            <a:chExt cx="747713" cy="2462213"/>
          </a:xfrm>
          <a:solidFill>
            <a:schemeClr val="tx1">
              <a:lumMod val="75000"/>
              <a:lumOff val="25000"/>
            </a:schemeClr>
          </a:solidFill>
        </p:grpSpPr>
        <p:sp>
          <p:nvSpPr>
            <p:cNvPr id="46" name="Freeform 52"/>
            <p:cNvSpPr/>
            <p:nvPr/>
          </p:nvSpPr>
          <p:spPr bwMode="auto">
            <a:xfrm>
              <a:off x="8301302" y="-2181452"/>
              <a:ext cx="247650" cy="366713"/>
            </a:xfrm>
            <a:custGeom>
              <a:avLst/>
              <a:gdLst>
                <a:gd name="T0" fmla="*/ 24 w 156"/>
                <a:gd name="T1" fmla="*/ 145 h 231"/>
                <a:gd name="T2" fmla="*/ 27 w 156"/>
                <a:gd name="T3" fmla="*/ 147 h 231"/>
                <a:gd name="T4" fmla="*/ 26 w 156"/>
                <a:gd name="T5" fmla="*/ 168 h 231"/>
                <a:gd name="T6" fmla="*/ 25 w 156"/>
                <a:gd name="T7" fmla="*/ 182 h 231"/>
                <a:gd name="T8" fmla="*/ 25 w 156"/>
                <a:gd name="T9" fmla="*/ 186 h 231"/>
                <a:gd name="T10" fmla="*/ 36 w 156"/>
                <a:gd name="T11" fmla="*/ 198 h 231"/>
                <a:gd name="T12" fmla="*/ 47 w 156"/>
                <a:gd name="T13" fmla="*/ 211 h 231"/>
                <a:gd name="T14" fmla="*/ 55 w 156"/>
                <a:gd name="T15" fmla="*/ 217 h 231"/>
                <a:gd name="T16" fmla="*/ 76 w 156"/>
                <a:gd name="T17" fmla="*/ 229 h 231"/>
                <a:gd name="T18" fmla="*/ 80 w 156"/>
                <a:gd name="T19" fmla="*/ 231 h 231"/>
                <a:gd name="T20" fmla="*/ 86 w 156"/>
                <a:gd name="T21" fmla="*/ 231 h 231"/>
                <a:gd name="T22" fmla="*/ 97 w 156"/>
                <a:gd name="T23" fmla="*/ 228 h 231"/>
                <a:gd name="T24" fmla="*/ 107 w 156"/>
                <a:gd name="T25" fmla="*/ 221 h 231"/>
                <a:gd name="T26" fmla="*/ 118 w 156"/>
                <a:gd name="T27" fmla="*/ 215 h 231"/>
                <a:gd name="T28" fmla="*/ 115 w 156"/>
                <a:gd name="T29" fmla="*/ 206 h 231"/>
                <a:gd name="T30" fmla="*/ 115 w 156"/>
                <a:gd name="T31" fmla="*/ 199 h 231"/>
                <a:gd name="T32" fmla="*/ 120 w 156"/>
                <a:gd name="T33" fmla="*/ 171 h 231"/>
                <a:gd name="T34" fmla="*/ 124 w 156"/>
                <a:gd name="T35" fmla="*/ 168 h 231"/>
                <a:gd name="T36" fmla="*/ 137 w 156"/>
                <a:gd name="T37" fmla="*/ 150 h 231"/>
                <a:gd name="T38" fmla="*/ 142 w 156"/>
                <a:gd name="T39" fmla="*/ 141 h 231"/>
                <a:gd name="T40" fmla="*/ 144 w 156"/>
                <a:gd name="T41" fmla="*/ 137 h 231"/>
                <a:gd name="T42" fmla="*/ 147 w 156"/>
                <a:gd name="T43" fmla="*/ 133 h 231"/>
                <a:gd name="T44" fmla="*/ 154 w 156"/>
                <a:gd name="T45" fmla="*/ 114 h 231"/>
                <a:gd name="T46" fmla="*/ 155 w 156"/>
                <a:gd name="T47" fmla="*/ 103 h 231"/>
                <a:gd name="T48" fmla="*/ 155 w 156"/>
                <a:gd name="T49" fmla="*/ 97 h 231"/>
                <a:gd name="T50" fmla="*/ 153 w 156"/>
                <a:gd name="T51" fmla="*/ 94 h 231"/>
                <a:gd name="T52" fmla="*/ 148 w 156"/>
                <a:gd name="T53" fmla="*/ 93 h 231"/>
                <a:gd name="T54" fmla="*/ 148 w 156"/>
                <a:gd name="T55" fmla="*/ 89 h 231"/>
                <a:gd name="T56" fmla="*/ 147 w 156"/>
                <a:gd name="T57" fmla="*/ 73 h 231"/>
                <a:gd name="T58" fmla="*/ 148 w 156"/>
                <a:gd name="T59" fmla="*/ 61 h 231"/>
                <a:gd name="T60" fmla="*/ 146 w 156"/>
                <a:gd name="T61" fmla="*/ 47 h 231"/>
                <a:gd name="T62" fmla="*/ 139 w 156"/>
                <a:gd name="T63" fmla="*/ 35 h 231"/>
                <a:gd name="T64" fmla="*/ 119 w 156"/>
                <a:gd name="T65" fmla="*/ 12 h 231"/>
                <a:gd name="T66" fmla="*/ 115 w 156"/>
                <a:gd name="T67" fmla="*/ 9 h 231"/>
                <a:gd name="T68" fmla="*/ 98 w 156"/>
                <a:gd name="T69" fmla="*/ 2 h 231"/>
                <a:gd name="T70" fmla="*/ 79 w 156"/>
                <a:gd name="T71" fmla="*/ 0 h 231"/>
                <a:gd name="T72" fmla="*/ 68 w 156"/>
                <a:gd name="T73" fmla="*/ 0 h 231"/>
                <a:gd name="T74" fmla="*/ 49 w 156"/>
                <a:gd name="T75" fmla="*/ 5 h 231"/>
                <a:gd name="T76" fmla="*/ 35 w 156"/>
                <a:gd name="T77" fmla="*/ 12 h 231"/>
                <a:gd name="T78" fmla="*/ 21 w 156"/>
                <a:gd name="T79" fmla="*/ 24 h 231"/>
                <a:gd name="T80" fmla="*/ 16 w 156"/>
                <a:gd name="T81" fmla="*/ 28 h 231"/>
                <a:gd name="T82" fmla="*/ 9 w 156"/>
                <a:gd name="T83" fmla="*/ 47 h 231"/>
                <a:gd name="T84" fmla="*/ 5 w 156"/>
                <a:gd name="T85" fmla="*/ 70 h 231"/>
                <a:gd name="T86" fmla="*/ 5 w 156"/>
                <a:gd name="T87" fmla="*/ 76 h 231"/>
                <a:gd name="T88" fmla="*/ 6 w 156"/>
                <a:gd name="T89" fmla="*/ 90 h 231"/>
                <a:gd name="T90" fmla="*/ 2 w 156"/>
                <a:gd name="T91" fmla="*/ 95 h 231"/>
                <a:gd name="T92" fmla="*/ 0 w 156"/>
                <a:gd name="T93" fmla="*/ 97 h 231"/>
                <a:gd name="T94" fmla="*/ 0 w 156"/>
                <a:gd name="T95" fmla="*/ 109 h 231"/>
                <a:gd name="T96" fmla="*/ 6 w 156"/>
                <a:gd name="T97" fmla="*/ 128 h 231"/>
                <a:gd name="T98" fmla="*/ 10 w 156"/>
                <a:gd name="T99" fmla="*/ 134 h 231"/>
                <a:gd name="T100" fmla="*/ 19 w 156"/>
                <a:gd name="T101" fmla="*/ 144 h 231"/>
                <a:gd name="T102" fmla="*/ 24 w 156"/>
                <a:gd name="T103" fmla="*/ 14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6" h="231">
                  <a:moveTo>
                    <a:pt x="24" y="145"/>
                  </a:moveTo>
                  <a:lnTo>
                    <a:pt x="24" y="145"/>
                  </a:lnTo>
                  <a:lnTo>
                    <a:pt x="26" y="145"/>
                  </a:lnTo>
                  <a:lnTo>
                    <a:pt x="27" y="147"/>
                  </a:lnTo>
                  <a:lnTo>
                    <a:pt x="27" y="156"/>
                  </a:lnTo>
                  <a:lnTo>
                    <a:pt x="26" y="168"/>
                  </a:lnTo>
                  <a:lnTo>
                    <a:pt x="25" y="182"/>
                  </a:lnTo>
                  <a:lnTo>
                    <a:pt x="25" y="182"/>
                  </a:lnTo>
                  <a:lnTo>
                    <a:pt x="25" y="186"/>
                  </a:lnTo>
                  <a:lnTo>
                    <a:pt x="25" y="186"/>
                  </a:lnTo>
                  <a:lnTo>
                    <a:pt x="29" y="190"/>
                  </a:lnTo>
                  <a:lnTo>
                    <a:pt x="36" y="198"/>
                  </a:lnTo>
                  <a:lnTo>
                    <a:pt x="42" y="205"/>
                  </a:lnTo>
                  <a:lnTo>
                    <a:pt x="47" y="211"/>
                  </a:lnTo>
                  <a:lnTo>
                    <a:pt x="47" y="211"/>
                  </a:lnTo>
                  <a:lnTo>
                    <a:pt x="55" y="217"/>
                  </a:lnTo>
                  <a:lnTo>
                    <a:pt x="63" y="221"/>
                  </a:lnTo>
                  <a:lnTo>
                    <a:pt x="76" y="229"/>
                  </a:lnTo>
                  <a:lnTo>
                    <a:pt x="76" y="229"/>
                  </a:lnTo>
                  <a:lnTo>
                    <a:pt x="80" y="231"/>
                  </a:lnTo>
                  <a:lnTo>
                    <a:pt x="83" y="231"/>
                  </a:lnTo>
                  <a:lnTo>
                    <a:pt x="86" y="231"/>
                  </a:lnTo>
                  <a:lnTo>
                    <a:pt x="89" y="231"/>
                  </a:lnTo>
                  <a:lnTo>
                    <a:pt x="97" y="228"/>
                  </a:lnTo>
                  <a:lnTo>
                    <a:pt x="107" y="221"/>
                  </a:lnTo>
                  <a:lnTo>
                    <a:pt x="107" y="221"/>
                  </a:lnTo>
                  <a:lnTo>
                    <a:pt x="114" y="216"/>
                  </a:lnTo>
                  <a:lnTo>
                    <a:pt x="118" y="215"/>
                  </a:lnTo>
                  <a:lnTo>
                    <a:pt x="118" y="215"/>
                  </a:lnTo>
                  <a:lnTo>
                    <a:pt x="115" y="206"/>
                  </a:lnTo>
                  <a:lnTo>
                    <a:pt x="115" y="202"/>
                  </a:lnTo>
                  <a:lnTo>
                    <a:pt x="115" y="199"/>
                  </a:lnTo>
                  <a:lnTo>
                    <a:pt x="115" y="199"/>
                  </a:lnTo>
                  <a:lnTo>
                    <a:pt x="120" y="171"/>
                  </a:lnTo>
                  <a:lnTo>
                    <a:pt x="120" y="171"/>
                  </a:lnTo>
                  <a:lnTo>
                    <a:pt x="124" y="168"/>
                  </a:lnTo>
                  <a:lnTo>
                    <a:pt x="128" y="162"/>
                  </a:lnTo>
                  <a:lnTo>
                    <a:pt x="137" y="150"/>
                  </a:lnTo>
                  <a:lnTo>
                    <a:pt x="137" y="150"/>
                  </a:lnTo>
                  <a:lnTo>
                    <a:pt x="142" y="141"/>
                  </a:lnTo>
                  <a:lnTo>
                    <a:pt x="144" y="137"/>
                  </a:lnTo>
                  <a:lnTo>
                    <a:pt x="144" y="137"/>
                  </a:lnTo>
                  <a:lnTo>
                    <a:pt x="145" y="136"/>
                  </a:lnTo>
                  <a:lnTo>
                    <a:pt x="147" y="133"/>
                  </a:lnTo>
                  <a:lnTo>
                    <a:pt x="151" y="125"/>
                  </a:lnTo>
                  <a:lnTo>
                    <a:pt x="154" y="114"/>
                  </a:lnTo>
                  <a:lnTo>
                    <a:pt x="155" y="103"/>
                  </a:lnTo>
                  <a:lnTo>
                    <a:pt x="155" y="103"/>
                  </a:lnTo>
                  <a:lnTo>
                    <a:pt x="156" y="100"/>
                  </a:lnTo>
                  <a:lnTo>
                    <a:pt x="155" y="97"/>
                  </a:lnTo>
                  <a:lnTo>
                    <a:pt x="154" y="95"/>
                  </a:lnTo>
                  <a:lnTo>
                    <a:pt x="153" y="94"/>
                  </a:lnTo>
                  <a:lnTo>
                    <a:pt x="149" y="93"/>
                  </a:lnTo>
                  <a:lnTo>
                    <a:pt x="148" y="93"/>
                  </a:lnTo>
                  <a:lnTo>
                    <a:pt x="148" y="93"/>
                  </a:lnTo>
                  <a:lnTo>
                    <a:pt x="148" y="89"/>
                  </a:lnTo>
                  <a:lnTo>
                    <a:pt x="147" y="83"/>
                  </a:lnTo>
                  <a:lnTo>
                    <a:pt x="147" y="73"/>
                  </a:lnTo>
                  <a:lnTo>
                    <a:pt x="148" y="61"/>
                  </a:lnTo>
                  <a:lnTo>
                    <a:pt x="148" y="61"/>
                  </a:lnTo>
                  <a:lnTo>
                    <a:pt x="148" y="55"/>
                  </a:lnTo>
                  <a:lnTo>
                    <a:pt x="146" y="47"/>
                  </a:lnTo>
                  <a:lnTo>
                    <a:pt x="143" y="41"/>
                  </a:lnTo>
                  <a:lnTo>
                    <a:pt x="139" y="35"/>
                  </a:lnTo>
                  <a:lnTo>
                    <a:pt x="129" y="22"/>
                  </a:lnTo>
                  <a:lnTo>
                    <a:pt x="119" y="12"/>
                  </a:lnTo>
                  <a:lnTo>
                    <a:pt x="119" y="12"/>
                  </a:lnTo>
                  <a:lnTo>
                    <a:pt x="115" y="9"/>
                  </a:lnTo>
                  <a:lnTo>
                    <a:pt x="110" y="6"/>
                  </a:lnTo>
                  <a:lnTo>
                    <a:pt x="98" y="2"/>
                  </a:lnTo>
                  <a:lnTo>
                    <a:pt x="86" y="0"/>
                  </a:lnTo>
                  <a:lnTo>
                    <a:pt x="79" y="0"/>
                  </a:lnTo>
                  <a:lnTo>
                    <a:pt x="79" y="0"/>
                  </a:lnTo>
                  <a:lnTo>
                    <a:pt x="68" y="0"/>
                  </a:lnTo>
                  <a:lnTo>
                    <a:pt x="58" y="2"/>
                  </a:lnTo>
                  <a:lnTo>
                    <a:pt x="49" y="5"/>
                  </a:lnTo>
                  <a:lnTo>
                    <a:pt x="41" y="9"/>
                  </a:lnTo>
                  <a:lnTo>
                    <a:pt x="35" y="12"/>
                  </a:lnTo>
                  <a:lnTo>
                    <a:pt x="29" y="16"/>
                  </a:lnTo>
                  <a:lnTo>
                    <a:pt x="21" y="24"/>
                  </a:lnTo>
                  <a:lnTo>
                    <a:pt x="21" y="24"/>
                  </a:lnTo>
                  <a:lnTo>
                    <a:pt x="16" y="28"/>
                  </a:lnTo>
                  <a:lnTo>
                    <a:pt x="13" y="34"/>
                  </a:lnTo>
                  <a:lnTo>
                    <a:pt x="9" y="47"/>
                  </a:lnTo>
                  <a:lnTo>
                    <a:pt x="6" y="61"/>
                  </a:lnTo>
                  <a:lnTo>
                    <a:pt x="5" y="70"/>
                  </a:lnTo>
                  <a:lnTo>
                    <a:pt x="5" y="70"/>
                  </a:lnTo>
                  <a:lnTo>
                    <a:pt x="5" y="76"/>
                  </a:lnTo>
                  <a:lnTo>
                    <a:pt x="6" y="84"/>
                  </a:lnTo>
                  <a:lnTo>
                    <a:pt x="6" y="90"/>
                  </a:lnTo>
                  <a:lnTo>
                    <a:pt x="5" y="93"/>
                  </a:lnTo>
                  <a:lnTo>
                    <a:pt x="2" y="95"/>
                  </a:lnTo>
                  <a:lnTo>
                    <a:pt x="2" y="95"/>
                  </a:lnTo>
                  <a:lnTo>
                    <a:pt x="0" y="97"/>
                  </a:lnTo>
                  <a:lnTo>
                    <a:pt x="0" y="100"/>
                  </a:lnTo>
                  <a:lnTo>
                    <a:pt x="0" y="109"/>
                  </a:lnTo>
                  <a:lnTo>
                    <a:pt x="3" y="118"/>
                  </a:lnTo>
                  <a:lnTo>
                    <a:pt x="6" y="128"/>
                  </a:lnTo>
                  <a:lnTo>
                    <a:pt x="6" y="128"/>
                  </a:lnTo>
                  <a:lnTo>
                    <a:pt x="10" y="134"/>
                  </a:lnTo>
                  <a:lnTo>
                    <a:pt x="14" y="141"/>
                  </a:lnTo>
                  <a:lnTo>
                    <a:pt x="19" y="144"/>
                  </a:lnTo>
                  <a:lnTo>
                    <a:pt x="22" y="145"/>
                  </a:lnTo>
                  <a:lnTo>
                    <a:pt x="24" y="145"/>
                  </a:lnTo>
                  <a:lnTo>
                    <a:pt x="24" y="1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cs typeface="+mn-ea"/>
                <a:sym typeface="+mn-lt"/>
              </a:endParaRPr>
            </a:p>
          </p:txBody>
        </p:sp>
        <p:sp>
          <p:nvSpPr>
            <p:cNvPr id="47" name="Freeform 53"/>
            <p:cNvSpPr>
              <a:spLocks noEditPoints="1"/>
            </p:cNvSpPr>
            <p:nvPr/>
          </p:nvSpPr>
          <p:spPr bwMode="auto">
            <a:xfrm>
              <a:off x="7994914" y="-1868714"/>
              <a:ext cx="747713" cy="2149475"/>
            </a:xfrm>
            <a:custGeom>
              <a:avLst/>
              <a:gdLst>
                <a:gd name="T0" fmla="*/ 452 w 471"/>
                <a:gd name="T1" fmla="*/ 397 h 1354"/>
                <a:gd name="T2" fmla="*/ 460 w 471"/>
                <a:gd name="T3" fmla="*/ 382 h 1354"/>
                <a:gd name="T4" fmla="*/ 464 w 471"/>
                <a:gd name="T5" fmla="*/ 357 h 1354"/>
                <a:gd name="T6" fmla="*/ 457 w 471"/>
                <a:gd name="T7" fmla="*/ 294 h 1354"/>
                <a:gd name="T8" fmla="*/ 452 w 471"/>
                <a:gd name="T9" fmla="*/ 168 h 1354"/>
                <a:gd name="T10" fmla="*/ 439 w 471"/>
                <a:gd name="T11" fmla="*/ 85 h 1354"/>
                <a:gd name="T12" fmla="*/ 324 w 471"/>
                <a:gd name="T13" fmla="*/ 28 h 1354"/>
                <a:gd name="T14" fmla="*/ 322 w 471"/>
                <a:gd name="T15" fmla="*/ 62 h 1354"/>
                <a:gd name="T16" fmla="*/ 332 w 471"/>
                <a:gd name="T17" fmla="*/ 166 h 1354"/>
                <a:gd name="T18" fmla="*/ 311 w 471"/>
                <a:gd name="T19" fmla="*/ 146 h 1354"/>
                <a:gd name="T20" fmla="*/ 289 w 471"/>
                <a:gd name="T21" fmla="*/ 65 h 1354"/>
                <a:gd name="T22" fmla="*/ 279 w 471"/>
                <a:gd name="T23" fmla="*/ 43 h 1354"/>
                <a:gd name="T24" fmla="*/ 257 w 471"/>
                <a:gd name="T25" fmla="*/ 46 h 1354"/>
                <a:gd name="T26" fmla="*/ 266 w 471"/>
                <a:gd name="T27" fmla="*/ 62 h 1354"/>
                <a:gd name="T28" fmla="*/ 254 w 471"/>
                <a:gd name="T29" fmla="*/ 104 h 1354"/>
                <a:gd name="T30" fmla="*/ 256 w 471"/>
                <a:gd name="T31" fmla="*/ 196 h 1354"/>
                <a:gd name="T32" fmla="*/ 232 w 471"/>
                <a:gd name="T33" fmla="*/ 119 h 1354"/>
                <a:gd name="T34" fmla="*/ 216 w 471"/>
                <a:gd name="T35" fmla="*/ 27 h 1354"/>
                <a:gd name="T36" fmla="*/ 193 w 471"/>
                <a:gd name="T37" fmla="*/ 8 h 1354"/>
                <a:gd name="T38" fmla="*/ 89 w 471"/>
                <a:gd name="T39" fmla="*/ 37 h 1354"/>
                <a:gd name="T40" fmla="*/ 56 w 471"/>
                <a:gd name="T41" fmla="*/ 72 h 1354"/>
                <a:gd name="T42" fmla="*/ 32 w 471"/>
                <a:gd name="T43" fmla="*/ 181 h 1354"/>
                <a:gd name="T44" fmla="*/ 9 w 471"/>
                <a:gd name="T45" fmla="*/ 291 h 1354"/>
                <a:gd name="T46" fmla="*/ 6 w 471"/>
                <a:gd name="T47" fmla="*/ 349 h 1354"/>
                <a:gd name="T48" fmla="*/ 25 w 471"/>
                <a:gd name="T49" fmla="*/ 389 h 1354"/>
                <a:gd name="T50" fmla="*/ 42 w 471"/>
                <a:gd name="T51" fmla="*/ 410 h 1354"/>
                <a:gd name="T52" fmla="*/ 39 w 471"/>
                <a:gd name="T53" fmla="*/ 458 h 1354"/>
                <a:gd name="T54" fmla="*/ 91 w 471"/>
                <a:gd name="T55" fmla="*/ 524 h 1354"/>
                <a:gd name="T56" fmla="*/ 90 w 471"/>
                <a:gd name="T57" fmla="*/ 639 h 1354"/>
                <a:gd name="T58" fmla="*/ 78 w 471"/>
                <a:gd name="T59" fmla="*/ 849 h 1354"/>
                <a:gd name="T60" fmla="*/ 67 w 471"/>
                <a:gd name="T61" fmla="*/ 1033 h 1354"/>
                <a:gd name="T62" fmla="*/ 62 w 471"/>
                <a:gd name="T63" fmla="*/ 1166 h 1354"/>
                <a:gd name="T64" fmla="*/ 71 w 471"/>
                <a:gd name="T65" fmla="*/ 1285 h 1354"/>
                <a:gd name="T66" fmla="*/ 73 w 471"/>
                <a:gd name="T67" fmla="*/ 1335 h 1354"/>
                <a:gd name="T68" fmla="*/ 122 w 471"/>
                <a:gd name="T69" fmla="*/ 1354 h 1354"/>
                <a:gd name="T70" fmla="*/ 163 w 471"/>
                <a:gd name="T71" fmla="*/ 1345 h 1354"/>
                <a:gd name="T72" fmla="*/ 151 w 471"/>
                <a:gd name="T73" fmla="*/ 1287 h 1354"/>
                <a:gd name="T74" fmla="*/ 167 w 471"/>
                <a:gd name="T75" fmla="*/ 1232 h 1354"/>
                <a:gd name="T76" fmla="*/ 173 w 471"/>
                <a:gd name="T77" fmla="*/ 1175 h 1354"/>
                <a:gd name="T78" fmla="*/ 177 w 471"/>
                <a:gd name="T79" fmla="*/ 1061 h 1354"/>
                <a:gd name="T80" fmla="*/ 175 w 471"/>
                <a:gd name="T81" fmla="*/ 1007 h 1354"/>
                <a:gd name="T82" fmla="*/ 208 w 471"/>
                <a:gd name="T83" fmla="*/ 800 h 1354"/>
                <a:gd name="T84" fmla="*/ 231 w 471"/>
                <a:gd name="T85" fmla="*/ 711 h 1354"/>
                <a:gd name="T86" fmla="*/ 250 w 471"/>
                <a:gd name="T87" fmla="*/ 712 h 1354"/>
                <a:gd name="T88" fmla="*/ 259 w 471"/>
                <a:gd name="T89" fmla="*/ 874 h 1354"/>
                <a:gd name="T90" fmla="*/ 264 w 471"/>
                <a:gd name="T91" fmla="*/ 995 h 1354"/>
                <a:gd name="T92" fmla="*/ 279 w 471"/>
                <a:gd name="T93" fmla="*/ 1186 h 1354"/>
                <a:gd name="T94" fmla="*/ 293 w 471"/>
                <a:gd name="T95" fmla="*/ 1307 h 1354"/>
                <a:gd name="T96" fmla="*/ 321 w 471"/>
                <a:gd name="T97" fmla="*/ 1314 h 1354"/>
                <a:gd name="T98" fmla="*/ 358 w 471"/>
                <a:gd name="T99" fmla="*/ 1315 h 1354"/>
                <a:gd name="T100" fmla="*/ 431 w 471"/>
                <a:gd name="T101" fmla="*/ 1327 h 1354"/>
                <a:gd name="T102" fmla="*/ 461 w 471"/>
                <a:gd name="T103" fmla="*/ 1304 h 1354"/>
                <a:gd name="T104" fmla="*/ 424 w 471"/>
                <a:gd name="T105" fmla="*/ 1288 h 1354"/>
                <a:gd name="T106" fmla="*/ 378 w 471"/>
                <a:gd name="T107" fmla="*/ 1211 h 1354"/>
                <a:gd name="T108" fmla="*/ 363 w 471"/>
                <a:gd name="T109" fmla="*/ 1061 h 1354"/>
                <a:gd name="T110" fmla="*/ 373 w 471"/>
                <a:gd name="T111" fmla="*/ 844 h 1354"/>
                <a:gd name="T112" fmla="*/ 388 w 471"/>
                <a:gd name="T113" fmla="*/ 726 h 1354"/>
                <a:gd name="T114" fmla="*/ 404 w 471"/>
                <a:gd name="T115" fmla="*/ 601 h 1354"/>
                <a:gd name="T116" fmla="*/ 436 w 471"/>
                <a:gd name="T117" fmla="*/ 588 h 1354"/>
                <a:gd name="T118" fmla="*/ 467 w 471"/>
                <a:gd name="T119" fmla="*/ 608 h 1354"/>
                <a:gd name="T120" fmla="*/ 461 w 471"/>
                <a:gd name="T121" fmla="*/ 454 h 1354"/>
                <a:gd name="T122" fmla="*/ 88 w 471"/>
                <a:gd name="T123" fmla="*/ 298 h 1354"/>
                <a:gd name="T124" fmla="*/ 94 w 471"/>
                <a:gd name="T125" fmla="*/ 317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1" h="1354">
                  <a:moveTo>
                    <a:pt x="456" y="444"/>
                  </a:moveTo>
                  <a:lnTo>
                    <a:pt x="456" y="444"/>
                  </a:lnTo>
                  <a:lnTo>
                    <a:pt x="455" y="441"/>
                  </a:lnTo>
                  <a:lnTo>
                    <a:pt x="454" y="437"/>
                  </a:lnTo>
                  <a:lnTo>
                    <a:pt x="453" y="424"/>
                  </a:lnTo>
                  <a:lnTo>
                    <a:pt x="453" y="405"/>
                  </a:lnTo>
                  <a:lnTo>
                    <a:pt x="453" y="405"/>
                  </a:lnTo>
                  <a:lnTo>
                    <a:pt x="452" y="397"/>
                  </a:lnTo>
                  <a:lnTo>
                    <a:pt x="453" y="394"/>
                  </a:lnTo>
                  <a:lnTo>
                    <a:pt x="453" y="394"/>
                  </a:lnTo>
                  <a:lnTo>
                    <a:pt x="454" y="394"/>
                  </a:lnTo>
                  <a:lnTo>
                    <a:pt x="454" y="394"/>
                  </a:lnTo>
                  <a:lnTo>
                    <a:pt x="455" y="393"/>
                  </a:lnTo>
                  <a:lnTo>
                    <a:pt x="456" y="392"/>
                  </a:lnTo>
                  <a:lnTo>
                    <a:pt x="458" y="387"/>
                  </a:lnTo>
                  <a:lnTo>
                    <a:pt x="460" y="382"/>
                  </a:lnTo>
                  <a:lnTo>
                    <a:pt x="460" y="378"/>
                  </a:lnTo>
                  <a:lnTo>
                    <a:pt x="460" y="378"/>
                  </a:lnTo>
                  <a:lnTo>
                    <a:pt x="458" y="368"/>
                  </a:lnTo>
                  <a:lnTo>
                    <a:pt x="458" y="364"/>
                  </a:lnTo>
                  <a:lnTo>
                    <a:pt x="460" y="362"/>
                  </a:lnTo>
                  <a:lnTo>
                    <a:pt x="462" y="360"/>
                  </a:lnTo>
                  <a:lnTo>
                    <a:pt x="462" y="360"/>
                  </a:lnTo>
                  <a:lnTo>
                    <a:pt x="464" y="357"/>
                  </a:lnTo>
                  <a:lnTo>
                    <a:pt x="465" y="354"/>
                  </a:lnTo>
                  <a:lnTo>
                    <a:pt x="465" y="346"/>
                  </a:lnTo>
                  <a:lnTo>
                    <a:pt x="463" y="336"/>
                  </a:lnTo>
                  <a:lnTo>
                    <a:pt x="461" y="329"/>
                  </a:lnTo>
                  <a:lnTo>
                    <a:pt x="461" y="329"/>
                  </a:lnTo>
                  <a:lnTo>
                    <a:pt x="460" y="325"/>
                  </a:lnTo>
                  <a:lnTo>
                    <a:pt x="458" y="317"/>
                  </a:lnTo>
                  <a:lnTo>
                    <a:pt x="457" y="294"/>
                  </a:lnTo>
                  <a:lnTo>
                    <a:pt x="456" y="270"/>
                  </a:lnTo>
                  <a:lnTo>
                    <a:pt x="455" y="261"/>
                  </a:lnTo>
                  <a:lnTo>
                    <a:pt x="454" y="255"/>
                  </a:lnTo>
                  <a:lnTo>
                    <a:pt x="454" y="255"/>
                  </a:lnTo>
                  <a:lnTo>
                    <a:pt x="453" y="248"/>
                  </a:lnTo>
                  <a:lnTo>
                    <a:pt x="452" y="235"/>
                  </a:lnTo>
                  <a:lnTo>
                    <a:pt x="452" y="202"/>
                  </a:lnTo>
                  <a:lnTo>
                    <a:pt x="452" y="168"/>
                  </a:lnTo>
                  <a:lnTo>
                    <a:pt x="451" y="150"/>
                  </a:lnTo>
                  <a:lnTo>
                    <a:pt x="451" y="150"/>
                  </a:lnTo>
                  <a:lnTo>
                    <a:pt x="449" y="125"/>
                  </a:lnTo>
                  <a:lnTo>
                    <a:pt x="447" y="99"/>
                  </a:lnTo>
                  <a:lnTo>
                    <a:pt x="447" y="99"/>
                  </a:lnTo>
                  <a:lnTo>
                    <a:pt x="446" y="93"/>
                  </a:lnTo>
                  <a:lnTo>
                    <a:pt x="443" y="89"/>
                  </a:lnTo>
                  <a:lnTo>
                    <a:pt x="439" y="85"/>
                  </a:lnTo>
                  <a:lnTo>
                    <a:pt x="435" y="81"/>
                  </a:lnTo>
                  <a:lnTo>
                    <a:pt x="424" y="76"/>
                  </a:lnTo>
                  <a:lnTo>
                    <a:pt x="415" y="72"/>
                  </a:lnTo>
                  <a:lnTo>
                    <a:pt x="415" y="72"/>
                  </a:lnTo>
                  <a:lnTo>
                    <a:pt x="351" y="42"/>
                  </a:lnTo>
                  <a:lnTo>
                    <a:pt x="351" y="42"/>
                  </a:lnTo>
                  <a:lnTo>
                    <a:pt x="332" y="31"/>
                  </a:lnTo>
                  <a:lnTo>
                    <a:pt x="324" y="28"/>
                  </a:lnTo>
                  <a:lnTo>
                    <a:pt x="319" y="26"/>
                  </a:lnTo>
                  <a:lnTo>
                    <a:pt x="319" y="26"/>
                  </a:lnTo>
                  <a:lnTo>
                    <a:pt x="318" y="26"/>
                  </a:lnTo>
                  <a:lnTo>
                    <a:pt x="318" y="26"/>
                  </a:lnTo>
                  <a:lnTo>
                    <a:pt x="320" y="33"/>
                  </a:lnTo>
                  <a:lnTo>
                    <a:pt x="320" y="44"/>
                  </a:lnTo>
                  <a:lnTo>
                    <a:pt x="321" y="55"/>
                  </a:lnTo>
                  <a:lnTo>
                    <a:pt x="322" y="62"/>
                  </a:lnTo>
                  <a:lnTo>
                    <a:pt x="322" y="62"/>
                  </a:lnTo>
                  <a:lnTo>
                    <a:pt x="324" y="75"/>
                  </a:lnTo>
                  <a:lnTo>
                    <a:pt x="326" y="96"/>
                  </a:lnTo>
                  <a:lnTo>
                    <a:pt x="329" y="120"/>
                  </a:lnTo>
                  <a:lnTo>
                    <a:pt x="331" y="138"/>
                  </a:lnTo>
                  <a:lnTo>
                    <a:pt x="331" y="138"/>
                  </a:lnTo>
                  <a:lnTo>
                    <a:pt x="332" y="148"/>
                  </a:lnTo>
                  <a:lnTo>
                    <a:pt x="332" y="166"/>
                  </a:lnTo>
                  <a:lnTo>
                    <a:pt x="331" y="211"/>
                  </a:lnTo>
                  <a:lnTo>
                    <a:pt x="330" y="273"/>
                  </a:lnTo>
                  <a:lnTo>
                    <a:pt x="330" y="273"/>
                  </a:lnTo>
                  <a:lnTo>
                    <a:pt x="321" y="219"/>
                  </a:lnTo>
                  <a:lnTo>
                    <a:pt x="316" y="184"/>
                  </a:lnTo>
                  <a:lnTo>
                    <a:pt x="313" y="162"/>
                  </a:lnTo>
                  <a:lnTo>
                    <a:pt x="313" y="162"/>
                  </a:lnTo>
                  <a:lnTo>
                    <a:pt x="311" y="146"/>
                  </a:lnTo>
                  <a:lnTo>
                    <a:pt x="309" y="125"/>
                  </a:lnTo>
                  <a:lnTo>
                    <a:pt x="306" y="106"/>
                  </a:lnTo>
                  <a:lnTo>
                    <a:pt x="303" y="92"/>
                  </a:lnTo>
                  <a:lnTo>
                    <a:pt x="303" y="92"/>
                  </a:lnTo>
                  <a:lnTo>
                    <a:pt x="300" y="84"/>
                  </a:lnTo>
                  <a:lnTo>
                    <a:pt x="295" y="76"/>
                  </a:lnTo>
                  <a:lnTo>
                    <a:pt x="289" y="65"/>
                  </a:lnTo>
                  <a:lnTo>
                    <a:pt x="289" y="65"/>
                  </a:lnTo>
                  <a:lnTo>
                    <a:pt x="287" y="62"/>
                  </a:lnTo>
                  <a:lnTo>
                    <a:pt x="288" y="58"/>
                  </a:lnTo>
                  <a:lnTo>
                    <a:pt x="290" y="49"/>
                  </a:lnTo>
                  <a:lnTo>
                    <a:pt x="290" y="49"/>
                  </a:lnTo>
                  <a:lnTo>
                    <a:pt x="290" y="47"/>
                  </a:lnTo>
                  <a:lnTo>
                    <a:pt x="290" y="46"/>
                  </a:lnTo>
                  <a:lnTo>
                    <a:pt x="288" y="45"/>
                  </a:lnTo>
                  <a:lnTo>
                    <a:pt x="279" y="43"/>
                  </a:lnTo>
                  <a:lnTo>
                    <a:pt x="279" y="43"/>
                  </a:lnTo>
                  <a:lnTo>
                    <a:pt x="272" y="42"/>
                  </a:lnTo>
                  <a:lnTo>
                    <a:pt x="265" y="40"/>
                  </a:lnTo>
                  <a:lnTo>
                    <a:pt x="263" y="41"/>
                  </a:lnTo>
                  <a:lnTo>
                    <a:pt x="261" y="41"/>
                  </a:lnTo>
                  <a:lnTo>
                    <a:pt x="259" y="43"/>
                  </a:lnTo>
                  <a:lnTo>
                    <a:pt x="257" y="46"/>
                  </a:lnTo>
                  <a:lnTo>
                    <a:pt x="257" y="46"/>
                  </a:lnTo>
                  <a:lnTo>
                    <a:pt x="257" y="49"/>
                  </a:lnTo>
                  <a:lnTo>
                    <a:pt x="257" y="51"/>
                  </a:lnTo>
                  <a:lnTo>
                    <a:pt x="258" y="53"/>
                  </a:lnTo>
                  <a:lnTo>
                    <a:pt x="260" y="55"/>
                  </a:lnTo>
                  <a:lnTo>
                    <a:pt x="264" y="58"/>
                  </a:lnTo>
                  <a:lnTo>
                    <a:pt x="265" y="60"/>
                  </a:lnTo>
                  <a:lnTo>
                    <a:pt x="266" y="62"/>
                  </a:lnTo>
                  <a:lnTo>
                    <a:pt x="266" y="62"/>
                  </a:lnTo>
                  <a:lnTo>
                    <a:pt x="267" y="66"/>
                  </a:lnTo>
                  <a:lnTo>
                    <a:pt x="266" y="72"/>
                  </a:lnTo>
                  <a:lnTo>
                    <a:pt x="264" y="76"/>
                  </a:lnTo>
                  <a:lnTo>
                    <a:pt x="260" y="81"/>
                  </a:lnTo>
                  <a:lnTo>
                    <a:pt x="260" y="81"/>
                  </a:lnTo>
                  <a:lnTo>
                    <a:pt x="258" y="86"/>
                  </a:lnTo>
                  <a:lnTo>
                    <a:pt x="256" y="91"/>
                  </a:lnTo>
                  <a:lnTo>
                    <a:pt x="254" y="104"/>
                  </a:lnTo>
                  <a:lnTo>
                    <a:pt x="253" y="126"/>
                  </a:lnTo>
                  <a:lnTo>
                    <a:pt x="253" y="126"/>
                  </a:lnTo>
                  <a:lnTo>
                    <a:pt x="252" y="138"/>
                  </a:lnTo>
                  <a:lnTo>
                    <a:pt x="252" y="159"/>
                  </a:lnTo>
                  <a:lnTo>
                    <a:pt x="253" y="180"/>
                  </a:lnTo>
                  <a:lnTo>
                    <a:pt x="254" y="189"/>
                  </a:lnTo>
                  <a:lnTo>
                    <a:pt x="256" y="196"/>
                  </a:lnTo>
                  <a:lnTo>
                    <a:pt x="256" y="196"/>
                  </a:lnTo>
                  <a:lnTo>
                    <a:pt x="257" y="204"/>
                  </a:lnTo>
                  <a:lnTo>
                    <a:pt x="258" y="216"/>
                  </a:lnTo>
                  <a:lnTo>
                    <a:pt x="258" y="246"/>
                  </a:lnTo>
                  <a:lnTo>
                    <a:pt x="256" y="283"/>
                  </a:lnTo>
                  <a:lnTo>
                    <a:pt x="256" y="283"/>
                  </a:lnTo>
                  <a:lnTo>
                    <a:pt x="236" y="150"/>
                  </a:lnTo>
                  <a:lnTo>
                    <a:pt x="236" y="150"/>
                  </a:lnTo>
                  <a:lnTo>
                    <a:pt x="232" y="119"/>
                  </a:lnTo>
                  <a:lnTo>
                    <a:pt x="230" y="100"/>
                  </a:lnTo>
                  <a:lnTo>
                    <a:pt x="227" y="87"/>
                  </a:lnTo>
                  <a:lnTo>
                    <a:pt x="227" y="87"/>
                  </a:lnTo>
                  <a:lnTo>
                    <a:pt x="220" y="64"/>
                  </a:lnTo>
                  <a:lnTo>
                    <a:pt x="217" y="52"/>
                  </a:lnTo>
                  <a:lnTo>
                    <a:pt x="216" y="45"/>
                  </a:lnTo>
                  <a:lnTo>
                    <a:pt x="216" y="45"/>
                  </a:lnTo>
                  <a:lnTo>
                    <a:pt x="216" y="27"/>
                  </a:lnTo>
                  <a:lnTo>
                    <a:pt x="216" y="16"/>
                  </a:lnTo>
                  <a:lnTo>
                    <a:pt x="214" y="8"/>
                  </a:lnTo>
                  <a:lnTo>
                    <a:pt x="214" y="8"/>
                  </a:lnTo>
                  <a:lnTo>
                    <a:pt x="213" y="0"/>
                  </a:lnTo>
                  <a:lnTo>
                    <a:pt x="213" y="0"/>
                  </a:lnTo>
                  <a:lnTo>
                    <a:pt x="204" y="4"/>
                  </a:lnTo>
                  <a:lnTo>
                    <a:pt x="193" y="8"/>
                  </a:lnTo>
                  <a:lnTo>
                    <a:pt x="193" y="8"/>
                  </a:lnTo>
                  <a:lnTo>
                    <a:pt x="187" y="12"/>
                  </a:lnTo>
                  <a:lnTo>
                    <a:pt x="180" y="15"/>
                  </a:lnTo>
                  <a:lnTo>
                    <a:pt x="165" y="18"/>
                  </a:lnTo>
                  <a:lnTo>
                    <a:pt x="150" y="21"/>
                  </a:lnTo>
                  <a:lnTo>
                    <a:pt x="137" y="24"/>
                  </a:lnTo>
                  <a:lnTo>
                    <a:pt x="137" y="24"/>
                  </a:lnTo>
                  <a:lnTo>
                    <a:pt x="106" y="34"/>
                  </a:lnTo>
                  <a:lnTo>
                    <a:pt x="89" y="37"/>
                  </a:lnTo>
                  <a:lnTo>
                    <a:pt x="73" y="41"/>
                  </a:lnTo>
                  <a:lnTo>
                    <a:pt x="73" y="41"/>
                  </a:lnTo>
                  <a:lnTo>
                    <a:pt x="70" y="42"/>
                  </a:lnTo>
                  <a:lnTo>
                    <a:pt x="67" y="43"/>
                  </a:lnTo>
                  <a:lnTo>
                    <a:pt x="62" y="47"/>
                  </a:lnTo>
                  <a:lnTo>
                    <a:pt x="60" y="52"/>
                  </a:lnTo>
                  <a:lnTo>
                    <a:pt x="58" y="59"/>
                  </a:lnTo>
                  <a:lnTo>
                    <a:pt x="56" y="72"/>
                  </a:lnTo>
                  <a:lnTo>
                    <a:pt x="55" y="81"/>
                  </a:lnTo>
                  <a:lnTo>
                    <a:pt x="55" y="81"/>
                  </a:lnTo>
                  <a:lnTo>
                    <a:pt x="46" y="115"/>
                  </a:lnTo>
                  <a:lnTo>
                    <a:pt x="42" y="134"/>
                  </a:lnTo>
                  <a:lnTo>
                    <a:pt x="41" y="146"/>
                  </a:lnTo>
                  <a:lnTo>
                    <a:pt x="41" y="146"/>
                  </a:lnTo>
                  <a:lnTo>
                    <a:pt x="38" y="160"/>
                  </a:lnTo>
                  <a:lnTo>
                    <a:pt x="32" y="181"/>
                  </a:lnTo>
                  <a:lnTo>
                    <a:pt x="26" y="205"/>
                  </a:lnTo>
                  <a:lnTo>
                    <a:pt x="24" y="216"/>
                  </a:lnTo>
                  <a:lnTo>
                    <a:pt x="23" y="223"/>
                  </a:lnTo>
                  <a:lnTo>
                    <a:pt x="23" y="223"/>
                  </a:lnTo>
                  <a:lnTo>
                    <a:pt x="21" y="239"/>
                  </a:lnTo>
                  <a:lnTo>
                    <a:pt x="17" y="260"/>
                  </a:lnTo>
                  <a:lnTo>
                    <a:pt x="12" y="281"/>
                  </a:lnTo>
                  <a:lnTo>
                    <a:pt x="9" y="291"/>
                  </a:lnTo>
                  <a:lnTo>
                    <a:pt x="4" y="299"/>
                  </a:lnTo>
                  <a:lnTo>
                    <a:pt x="4" y="299"/>
                  </a:lnTo>
                  <a:lnTo>
                    <a:pt x="1" y="308"/>
                  </a:lnTo>
                  <a:lnTo>
                    <a:pt x="0" y="316"/>
                  </a:lnTo>
                  <a:lnTo>
                    <a:pt x="0" y="324"/>
                  </a:lnTo>
                  <a:lnTo>
                    <a:pt x="2" y="333"/>
                  </a:lnTo>
                  <a:lnTo>
                    <a:pt x="4" y="341"/>
                  </a:lnTo>
                  <a:lnTo>
                    <a:pt x="6" y="349"/>
                  </a:lnTo>
                  <a:lnTo>
                    <a:pt x="12" y="361"/>
                  </a:lnTo>
                  <a:lnTo>
                    <a:pt x="12" y="361"/>
                  </a:lnTo>
                  <a:lnTo>
                    <a:pt x="16" y="367"/>
                  </a:lnTo>
                  <a:lnTo>
                    <a:pt x="20" y="371"/>
                  </a:lnTo>
                  <a:lnTo>
                    <a:pt x="21" y="374"/>
                  </a:lnTo>
                  <a:lnTo>
                    <a:pt x="23" y="377"/>
                  </a:lnTo>
                  <a:lnTo>
                    <a:pt x="25" y="389"/>
                  </a:lnTo>
                  <a:lnTo>
                    <a:pt x="25" y="389"/>
                  </a:lnTo>
                  <a:lnTo>
                    <a:pt x="27" y="395"/>
                  </a:lnTo>
                  <a:lnTo>
                    <a:pt x="28" y="399"/>
                  </a:lnTo>
                  <a:lnTo>
                    <a:pt x="30" y="402"/>
                  </a:lnTo>
                  <a:lnTo>
                    <a:pt x="32" y="405"/>
                  </a:lnTo>
                  <a:lnTo>
                    <a:pt x="37" y="407"/>
                  </a:lnTo>
                  <a:lnTo>
                    <a:pt x="40" y="408"/>
                  </a:lnTo>
                  <a:lnTo>
                    <a:pt x="42" y="410"/>
                  </a:lnTo>
                  <a:lnTo>
                    <a:pt x="42" y="410"/>
                  </a:lnTo>
                  <a:lnTo>
                    <a:pt x="44" y="414"/>
                  </a:lnTo>
                  <a:lnTo>
                    <a:pt x="44" y="419"/>
                  </a:lnTo>
                  <a:lnTo>
                    <a:pt x="43" y="425"/>
                  </a:lnTo>
                  <a:lnTo>
                    <a:pt x="42" y="431"/>
                  </a:lnTo>
                  <a:lnTo>
                    <a:pt x="39" y="447"/>
                  </a:lnTo>
                  <a:lnTo>
                    <a:pt x="39" y="453"/>
                  </a:lnTo>
                  <a:lnTo>
                    <a:pt x="39" y="458"/>
                  </a:lnTo>
                  <a:lnTo>
                    <a:pt x="39" y="458"/>
                  </a:lnTo>
                  <a:lnTo>
                    <a:pt x="41" y="464"/>
                  </a:lnTo>
                  <a:lnTo>
                    <a:pt x="46" y="471"/>
                  </a:lnTo>
                  <a:lnTo>
                    <a:pt x="59" y="488"/>
                  </a:lnTo>
                  <a:lnTo>
                    <a:pt x="74" y="506"/>
                  </a:lnTo>
                  <a:lnTo>
                    <a:pt x="85" y="516"/>
                  </a:lnTo>
                  <a:lnTo>
                    <a:pt x="85" y="516"/>
                  </a:lnTo>
                  <a:lnTo>
                    <a:pt x="90" y="522"/>
                  </a:lnTo>
                  <a:lnTo>
                    <a:pt x="91" y="524"/>
                  </a:lnTo>
                  <a:lnTo>
                    <a:pt x="91" y="527"/>
                  </a:lnTo>
                  <a:lnTo>
                    <a:pt x="91" y="534"/>
                  </a:lnTo>
                  <a:lnTo>
                    <a:pt x="90" y="545"/>
                  </a:lnTo>
                  <a:lnTo>
                    <a:pt x="90" y="545"/>
                  </a:lnTo>
                  <a:lnTo>
                    <a:pt x="89" y="564"/>
                  </a:lnTo>
                  <a:lnTo>
                    <a:pt x="88" y="588"/>
                  </a:lnTo>
                  <a:lnTo>
                    <a:pt x="90" y="639"/>
                  </a:lnTo>
                  <a:lnTo>
                    <a:pt x="90" y="639"/>
                  </a:lnTo>
                  <a:lnTo>
                    <a:pt x="89" y="657"/>
                  </a:lnTo>
                  <a:lnTo>
                    <a:pt x="88" y="672"/>
                  </a:lnTo>
                  <a:lnTo>
                    <a:pt x="82" y="703"/>
                  </a:lnTo>
                  <a:lnTo>
                    <a:pt x="82" y="703"/>
                  </a:lnTo>
                  <a:lnTo>
                    <a:pt x="79" y="715"/>
                  </a:lnTo>
                  <a:lnTo>
                    <a:pt x="78" y="732"/>
                  </a:lnTo>
                  <a:lnTo>
                    <a:pt x="78" y="778"/>
                  </a:lnTo>
                  <a:lnTo>
                    <a:pt x="78" y="849"/>
                  </a:lnTo>
                  <a:lnTo>
                    <a:pt x="78" y="849"/>
                  </a:lnTo>
                  <a:lnTo>
                    <a:pt x="77" y="870"/>
                  </a:lnTo>
                  <a:lnTo>
                    <a:pt x="74" y="901"/>
                  </a:lnTo>
                  <a:lnTo>
                    <a:pt x="71" y="932"/>
                  </a:lnTo>
                  <a:lnTo>
                    <a:pt x="70" y="954"/>
                  </a:lnTo>
                  <a:lnTo>
                    <a:pt x="70" y="954"/>
                  </a:lnTo>
                  <a:lnTo>
                    <a:pt x="69" y="1005"/>
                  </a:lnTo>
                  <a:lnTo>
                    <a:pt x="67" y="1033"/>
                  </a:lnTo>
                  <a:lnTo>
                    <a:pt x="65" y="1043"/>
                  </a:lnTo>
                  <a:lnTo>
                    <a:pt x="64" y="1049"/>
                  </a:lnTo>
                  <a:lnTo>
                    <a:pt x="64" y="1049"/>
                  </a:lnTo>
                  <a:lnTo>
                    <a:pt x="63" y="1058"/>
                  </a:lnTo>
                  <a:lnTo>
                    <a:pt x="62" y="1070"/>
                  </a:lnTo>
                  <a:lnTo>
                    <a:pt x="62" y="1106"/>
                  </a:lnTo>
                  <a:lnTo>
                    <a:pt x="62" y="1166"/>
                  </a:lnTo>
                  <a:lnTo>
                    <a:pt x="62" y="1166"/>
                  </a:lnTo>
                  <a:lnTo>
                    <a:pt x="64" y="1204"/>
                  </a:lnTo>
                  <a:lnTo>
                    <a:pt x="65" y="1226"/>
                  </a:lnTo>
                  <a:lnTo>
                    <a:pt x="65" y="1242"/>
                  </a:lnTo>
                  <a:lnTo>
                    <a:pt x="65" y="1242"/>
                  </a:lnTo>
                  <a:lnTo>
                    <a:pt x="64" y="1255"/>
                  </a:lnTo>
                  <a:lnTo>
                    <a:pt x="65" y="1267"/>
                  </a:lnTo>
                  <a:lnTo>
                    <a:pt x="68" y="1278"/>
                  </a:lnTo>
                  <a:lnTo>
                    <a:pt x="71" y="1285"/>
                  </a:lnTo>
                  <a:lnTo>
                    <a:pt x="71" y="1285"/>
                  </a:lnTo>
                  <a:lnTo>
                    <a:pt x="72" y="1287"/>
                  </a:lnTo>
                  <a:lnTo>
                    <a:pt x="73" y="1292"/>
                  </a:lnTo>
                  <a:lnTo>
                    <a:pt x="73" y="1302"/>
                  </a:lnTo>
                  <a:lnTo>
                    <a:pt x="72" y="1315"/>
                  </a:lnTo>
                  <a:lnTo>
                    <a:pt x="73" y="1331"/>
                  </a:lnTo>
                  <a:lnTo>
                    <a:pt x="73" y="1331"/>
                  </a:lnTo>
                  <a:lnTo>
                    <a:pt x="73" y="1335"/>
                  </a:lnTo>
                  <a:lnTo>
                    <a:pt x="75" y="1339"/>
                  </a:lnTo>
                  <a:lnTo>
                    <a:pt x="76" y="1342"/>
                  </a:lnTo>
                  <a:lnTo>
                    <a:pt x="79" y="1344"/>
                  </a:lnTo>
                  <a:lnTo>
                    <a:pt x="85" y="1349"/>
                  </a:lnTo>
                  <a:lnTo>
                    <a:pt x="92" y="1352"/>
                  </a:lnTo>
                  <a:lnTo>
                    <a:pt x="100" y="1353"/>
                  </a:lnTo>
                  <a:lnTo>
                    <a:pt x="108" y="1354"/>
                  </a:lnTo>
                  <a:lnTo>
                    <a:pt x="122" y="1354"/>
                  </a:lnTo>
                  <a:lnTo>
                    <a:pt x="122" y="1354"/>
                  </a:lnTo>
                  <a:lnTo>
                    <a:pt x="134" y="1354"/>
                  </a:lnTo>
                  <a:lnTo>
                    <a:pt x="147" y="1353"/>
                  </a:lnTo>
                  <a:lnTo>
                    <a:pt x="152" y="1352"/>
                  </a:lnTo>
                  <a:lnTo>
                    <a:pt x="157" y="1350"/>
                  </a:lnTo>
                  <a:lnTo>
                    <a:pt x="161" y="1348"/>
                  </a:lnTo>
                  <a:lnTo>
                    <a:pt x="163" y="1345"/>
                  </a:lnTo>
                  <a:lnTo>
                    <a:pt x="163" y="1345"/>
                  </a:lnTo>
                  <a:lnTo>
                    <a:pt x="164" y="1341"/>
                  </a:lnTo>
                  <a:lnTo>
                    <a:pt x="164" y="1335"/>
                  </a:lnTo>
                  <a:lnTo>
                    <a:pt x="161" y="1321"/>
                  </a:lnTo>
                  <a:lnTo>
                    <a:pt x="157" y="1306"/>
                  </a:lnTo>
                  <a:lnTo>
                    <a:pt x="152" y="1295"/>
                  </a:lnTo>
                  <a:lnTo>
                    <a:pt x="152" y="1295"/>
                  </a:lnTo>
                  <a:lnTo>
                    <a:pt x="151" y="1292"/>
                  </a:lnTo>
                  <a:lnTo>
                    <a:pt x="151" y="1287"/>
                  </a:lnTo>
                  <a:lnTo>
                    <a:pt x="154" y="1280"/>
                  </a:lnTo>
                  <a:lnTo>
                    <a:pt x="158" y="1272"/>
                  </a:lnTo>
                  <a:lnTo>
                    <a:pt x="162" y="1266"/>
                  </a:lnTo>
                  <a:lnTo>
                    <a:pt x="162" y="1266"/>
                  </a:lnTo>
                  <a:lnTo>
                    <a:pt x="165" y="1259"/>
                  </a:lnTo>
                  <a:lnTo>
                    <a:pt x="167" y="1251"/>
                  </a:lnTo>
                  <a:lnTo>
                    <a:pt x="167" y="1242"/>
                  </a:lnTo>
                  <a:lnTo>
                    <a:pt x="167" y="1232"/>
                  </a:lnTo>
                  <a:lnTo>
                    <a:pt x="167" y="1232"/>
                  </a:lnTo>
                  <a:lnTo>
                    <a:pt x="167" y="1207"/>
                  </a:lnTo>
                  <a:lnTo>
                    <a:pt x="169" y="1195"/>
                  </a:lnTo>
                  <a:lnTo>
                    <a:pt x="170" y="1191"/>
                  </a:lnTo>
                  <a:lnTo>
                    <a:pt x="171" y="1186"/>
                  </a:lnTo>
                  <a:lnTo>
                    <a:pt x="171" y="1186"/>
                  </a:lnTo>
                  <a:lnTo>
                    <a:pt x="172" y="1182"/>
                  </a:lnTo>
                  <a:lnTo>
                    <a:pt x="173" y="1175"/>
                  </a:lnTo>
                  <a:lnTo>
                    <a:pt x="174" y="1157"/>
                  </a:lnTo>
                  <a:lnTo>
                    <a:pt x="174" y="1140"/>
                  </a:lnTo>
                  <a:lnTo>
                    <a:pt x="175" y="1126"/>
                  </a:lnTo>
                  <a:lnTo>
                    <a:pt x="175" y="1126"/>
                  </a:lnTo>
                  <a:lnTo>
                    <a:pt x="177" y="1111"/>
                  </a:lnTo>
                  <a:lnTo>
                    <a:pt x="178" y="1091"/>
                  </a:lnTo>
                  <a:lnTo>
                    <a:pt x="177" y="1069"/>
                  </a:lnTo>
                  <a:lnTo>
                    <a:pt x="177" y="1061"/>
                  </a:lnTo>
                  <a:lnTo>
                    <a:pt x="175" y="1055"/>
                  </a:lnTo>
                  <a:lnTo>
                    <a:pt x="175" y="1055"/>
                  </a:lnTo>
                  <a:lnTo>
                    <a:pt x="174" y="1050"/>
                  </a:lnTo>
                  <a:lnTo>
                    <a:pt x="173" y="1044"/>
                  </a:lnTo>
                  <a:lnTo>
                    <a:pt x="172" y="1031"/>
                  </a:lnTo>
                  <a:lnTo>
                    <a:pt x="173" y="1018"/>
                  </a:lnTo>
                  <a:lnTo>
                    <a:pt x="175" y="1007"/>
                  </a:lnTo>
                  <a:lnTo>
                    <a:pt x="175" y="1007"/>
                  </a:lnTo>
                  <a:lnTo>
                    <a:pt x="180" y="985"/>
                  </a:lnTo>
                  <a:lnTo>
                    <a:pt x="188" y="944"/>
                  </a:lnTo>
                  <a:lnTo>
                    <a:pt x="193" y="903"/>
                  </a:lnTo>
                  <a:lnTo>
                    <a:pt x="196" y="880"/>
                  </a:lnTo>
                  <a:lnTo>
                    <a:pt x="196" y="880"/>
                  </a:lnTo>
                  <a:lnTo>
                    <a:pt x="199" y="862"/>
                  </a:lnTo>
                  <a:lnTo>
                    <a:pt x="203" y="831"/>
                  </a:lnTo>
                  <a:lnTo>
                    <a:pt x="208" y="800"/>
                  </a:lnTo>
                  <a:lnTo>
                    <a:pt x="210" y="788"/>
                  </a:lnTo>
                  <a:lnTo>
                    <a:pt x="213" y="781"/>
                  </a:lnTo>
                  <a:lnTo>
                    <a:pt x="213" y="781"/>
                  </a:lnTo>
                  <a:lnTo>
                    <a:pt x="217" y="768"/>
                  </a:lnTo>
                  <a:lnTo>
                    <a:pt x="221" y="749"/>
                  </a:lnTo>
                  <a:lnTo>
                    <a:pt x="229" y="716"/>
                  </a:lnTo>
                  <a:lnTo>
                    <a:pt x="229" y="716"/>
                  </a:lnTo>
                  <a:lnTo>
                    <a:pt x="231" y="711"/>
                  </a:lnTo>
                  <a:lnTo>
                    <a:pt x="233" y="706"/>
                  </a:lnTo>
                  <a:lnTo>
                    <a:pt x="235" y="704"/>
                  </a:lnTo>
                  <a:lnTo>
                    <a:pt x="238" y="703"/>
                  </a:lnTo>
                  <a:lnTo>
                    <a:pt x="240" y="703"/>
                  </a:lnTo>
                  <a:lnTo>
                    <a:pt x="244" y="704"/>
                  </a:lnTo>
                  <a:lnTo>
                    <a:pt x="248" y="707"/>
                  </a:lnTo>
                  <a:lnTo>
                    <a:pt x="248" y="707"/>
                  </a:lnTo>
                  <a:lnTo>
                    <a:pt x="250" y="712"/>
                  </a:lnTo>
                  <a:lnTo>
                    <a:pt x="252" y="718"/>
                  </a:lnTo>
                  <a:lnTo>
                    <a:pt x="257" y="738"/>
                  </a:lnTo>
                  <a:lnTo>
                    <a:pt x="260" y="759"/>
                  </a:lnTo>
                  <a:lnTo>
                    <a:pt x="262" y="776"/>
                  </a:lnTo>
                  <a:lnTo>
                    <a:pt x="262" y="776"/>
                  </a:lnTo>
                  <a:lnTo>
                    <a:pt x="262" y="800"/>
                  </a:lnTo>
                  <a:lnTo>
                    <a:pt x="260" y="836"/>
                  </a:lnTo>
                  <a:lnTo>
                    <a:pt x="259" y="874"/>
                  </a:lnTo>
                  <a:lnTo>
                    <a:pt x="258" y="900"/>
                  </a:lnTo>
                  <a:lnTo>
                    <a:pt x="258" y="900"/>
                  </a:lnTo>
                  <a:lnTo>
                    <a:pt x="259" y="919"/>
                  </a:lnTo>
                  <a:lnTo>
                    <a:pt x="261" y="939"/>
                  </a:lnTo>
                  <a:lnTo>
                    <a:pt x="263" y="958"/>
                  </a:lnTo>
                  <a:lnTo>
                    <a:pt x="264" y="972"/>
                  </a:lnTo>
                  <a:lnTo>
                    <a:pt x="264" y="972"/>
                  </a:lnTo>
                  <a:lnTo>
                    <a:pt x="264" y="995"/>
                  </a:lnTo>
                  <a:lnTo>
                    <a:pt x="266" y="1038"/>
                  </a:lnTo>
                  <a:lnTo>
                    <a:pt x="269" y="1081"/>
                  </a:lnTo>
                  <a:lnTo>
                    <a:pt x="272" y="1108"/>
                  </a:lnTo>
                  <a:lnTo>
                    <a:pt x="272" y="1108"/>
                  </a:lnTo>
                  <a:lnTo>
                    <a:pt x="274" y="1125"/>
                  </a:lnTo>
                  <a:lnTo>
                    <a:pt x="275" y="1149"/>
                  </a:lnTo>
                  <a:lnTo>
                    <a:pt x="277" y="1171"/>
                  </a:lnTo>
                  <a:lnTo>
                    <a:pt x="279" y="1186"/>
                  </a:lnTo>
                  <a:lnTo>
                    <a:pt x="279" y="1186"/>
                  </a:lnTo>
                  <a:lnTo>
                    <a:pt x="280" y="1199"/>
                  </a:lnTo>
                  <a:lnTo>
                    <a:pt x="280" y="1219"/>
                  </a:lnTo>
                  <a:lnTo>
                    <a:pt x="280" y="1252"/>
                  </a:lnTo>
                  <a:lnTo>
                    <a:pt x="280" y="1252"/>
                  </a:lnTo>
                  <a:lnTo>
                    <a:pt x="281" y="1308"/>
                  </a:lnTo>
                  <a:lnTo>
                    <a:pt x="281" y="1308"/>
                  </a:lnTo>
                  <a:lnTo>
                    <a:pt x="293" y="1307"/>
                  </a:lnTo>
                  <a:lnTo>
                    <a:pt x="293" y="1307"/>
                  </a:lnTo>
                  <a:lnTo>
                    <a:pt x="294" y="1311"/>
                  </a:lnTo>
                  <a:lnTo>
                    <a:pt x="297" y="1313"/>
                  </a:lnTo>
                  <a:lnTo>
                    <a:pt x="304" y="1313"/>
                  </a:lnTo>
                  <a:lnTo>
                    <a:pt x="312" y="1314"/>
                  </a:lnTo>
                  <a:lnTo>
                    <a:pt x="312" y="1314"/>
                  </a:lnTo>
                  <a:lnTo>
                    <a:pt x="318" y="1314"/>
                  </a:lnTo>
                  <a:lnTo>
                    <a:pt x="321" y="1314"/>
                  </a:lnTo>
                  <a:lnTo>
                    <a:pt x="325" y="1312"/>
                  </a:lnTo>
                  <a:lnTo>
                    <a:pt x="329" y="1310"/>
                  </a:lnTo>
                  <a:lnTo>
                    <a:pt x="332" y="1309"/>
                  </a:lnTo>
                  <a:lnTo>
                    <a:pt x="335" y="1308"/>
                  </a:lnTo>
                  <a:lnTo>
                    <a:pt x="335" y="1308"/>
                  </a:lnTo>
                  <a:lnTo>
                    <a:pt x="344" y="1309"/>
                  </a:lnTo>
                  <a:lnTo>
                    <a:pt x="351" y="1311"/>
                  </a:lnTo>
                  <a:lnTo>
                    <a:pt x="358" y="1315"/>
                  </a:lnTo>
                  <a:lnTo>
                    <a:pt x="364" y="1319"/>
                  </a:lnTo>
                  <a:lnTo>
                    <a:pt x="364" y="1319"/>
                  </a:lnTo>
                  <a:lnTo>
                    <a:pt x="373" y="1323"/>
                  </a:lnTo>
                  <a:lnTo>
                    <a:pt x="387" y="1326"/>
                  </a:lnTo>
                  <a:lnTo>
                    <a:pt x="395" y="1327"/>
                  </a:lnTo>
                  <a:lnTo>
                    <a:pt x="406" y="1328"/>
                  </a:lnTo>
                  <a:lnTo>
                    <a:pt x="418" y="1328"/>
                  </a:lnTo>
                  <a:lnTo>
                    <a:pt x="431" y="1327"/>
                  </a:lnTo>
                  <a:lnTo>
                    <a:pt x="431" y="1327"/>
                  </a:lnTo>
                  <a:lnTo>
                    <a:pt x="442" y="1325"/>
                  </a:lnTo>
                  <a:lnTo>
                    <a:pt x="450" y="1323"/>
                  </a:lnTo>
                  <a:lnTo>
                    <a:pt x="456" y="1321"/>
                  </a:lnTo>
                  <a:lnTo>
                    <a:pt x="460" y="1317"/>
                  </a:lnTo>
                  <a:lnTo>
                    <a:pt x="461" y="1314"/>
                  </a:lnTo>
                  <a:lnTo>
                    <a:pt x="461" y="1311"/>
                  </a:lnTo>
                  <a:lnTo>
                    <a:pt x="461" y="1304"/>
                  </a:lnTo>
                  <a:lnTo>
                    <a:pt x="461" y="1304"/>
                  </a:lnTo>
                  <a:lnTo>
                    <a:pt x="460" y="1300"/>
                  </a:lnTo>
                  <a:lnTo>
                    <a:pt x="457" y="1298"/>
                  </a:lnTo>
                  <a:lnTo>
                    <a:pt x="453" y="1297"/>
                  </a:lnTo>
                  <a:lnTo>
                    <a:pt x="449" y="1296"/>
                  </a:lnTo>
                  <a:lnTo>
                    <a:pt x="437" y="1294"/>
                  </a:lnTo>
                  <a:lnTo>
                    <a:pt x="431" y="1292"/>
                  </a:lnTo>
                  <a:lnTo>
                    <a:pt x="424" y="1288"/>
                  </a:lnTo>
                  <a:lnTo>
                    <a:pt x="424" y="1288"/>
                  </a:lnTo>
                  <a:lnTo>
                    <a:pt x="410" y="1279"/>
                  </a:lnTo>
                  <a:lnTo>
                    <a:pt x="398" y="1268"/>
                  </a:lnTo>
                  <a:lnTo>
                    <a:pt x="390" y="1258"/>
                  </a:lnTo>
                  <a:lnTo>
                    <a:pt x="387" y="1254"/>
                  </a:lnTo>
                  <a:lnTo>
                    <a:pt x="385" y="1251"/>
                  </a:lnTo>
                  <a:lnTo>
                    <a:pt x="385" y="1251"/>
                  </a:lnTo>
                  <a:lnTo>
                    <a:pt x="378" y="1211"/>
                  </a:lnTo>
                  <a:lnTo>
                    <a:pt x="368" y="1162"/>
                  </a:lnTo>
                  <a:lnTo>
                    <a:pt x="368" y="1162"/>
                  </a:lnTo>
                  <a:lnTo>
                    <a:pt x="367" y="1153"/>
                  </a:lnTo>
                  <a:lnTo>
                    <a:pt x="366" y="1140"/>
                  </a:lnTo>
                  <a:lnTo>
                    <a:pt x="364" y="1110"/>
                  </a:lnTo>
                  <a:lnTo>
                    <a:pt x="363" y="1080"/>
                  </a:lnTo>
                  <a:lnTo>
                    <a:pt x="363" y="1061"/>
                  </a:lnTo>
                  <a:lnTo>
                    <a:pt x="363" y="1061"/>
                  </a:lnTo>
                  <a:lnTo>
                    <a:pt x="366" y="1015"/>
                  </a:lnTo>
                  <a:lnTo>
                    <a:pt x="369" y="968"/>
                  </a:lnTo>
                  <a:lnTo>
                    <a:pt x="369" y="968"/>
                  </a:lnTo>
                  <a:lnTo>
                    <a:pt x="369" y="944"/>
                  </a:lnTo>
                  <a:lnTo>
                    <a:pt x="370" y="904"/>
                  </a:lnTo>
                  <a:lnTo>
                    <a:pt x="371" y="864"/>
                  </a:lnTo>
                  <a:lnTo>
                    <a:pt x="371" y="850"/>
                  </a:lnTo>
                  <a:lnTo>
                    <a:pt x="373" y="844"/>
                  </a:lnTo>
                  <a:lnTo>
                    <a:pt x="373" y="844"/>
                  </a:lnTo>
                  <a:lnTo>
                    <a:pt x="376" y="829"/>
                  </a:lnTo>
                  <a:lnTo>
                    <a:pt x="379" y="804"/>
                  </a:lnTo>
                  <a:lnTo>
                    <a:pt x="381" y="778"/>
                  </a:lnTo>
                  <a:lnTo>
                    <a:pt x="382" y="763"/>
                  </a:lnTo>
                  <a:lnTo>
                    <a:pt x="382" y="763"/>
                  </a:lnTo>
                  <a:lnTo>
                    <a:pt x="383" y="749"/>
                  </a:lnTo>
                  <a:lnTo>
                    <a:pt x="388" y="726"/>
                  </a:lnTo>
                  <a:lnTo>
                    <a:pt x="393" y="685"/>
                  </a:lnTo>
                  <a:lnTo>
                    <a:pt x="393" y="685"/>
                  </a:lnTo>
                  <a:lnTo>
                    <a:pt x="396" y="644"/>
                  </a:lnTo>
                  <a:lnTo>
                    <a:pt x="398" y="621"/>
                  </a:lnTo>
                  <a:lnTo>
                    <a:pt x="400" y="612"/>
                  </a:lnTo>
                  <a:lnTo>
                    <a:pt x="403" y="607"/>
                  </a:lnTo>
                  <a:lnTo>
                    <a:pt x="403" y="607"/>
                  </a:lnTo>
                  <a:lnTo>
                    <a:pt x="404" y="601"/>
                  </a:lnTo>
                  <a:lnTo>
                    <a:pt x="406" y="593"/>
                  </a:lnTo>
                  <a:lnTo>
                    <a:pt x="407" y="573"/>
                  </a:lnTo>
                  <a:lnTo>
                    <a:pt x="408" y="549"/>
                  </a:lnTo>
                  <a:lnTo>
                    <a:pt x="408" y="549"/>
                  </a:lnTo>
                  <a:lnTo>
                    <a:pt x="411" y="553"/>
                  </a:lnTo>
                  <a:lnTo>
                    <a:pt x="414" y="559"/>
                  </a:lnTo>
                  <a:lnTo>
                    <a:pt x="425" y="573"/>
                  </a:lnTo>
                  <a:lnTo>
                    <a:pt x="436" y="588"/>
                  </a:lnTo>
                  <a:lnTo>
                    <a:pt x="446" y="602"/>
                  </a:lnTo>
                  <a:lnTo>
                    <a:pt x="446" y="602"/>
                  </a:lnTo>
                  <a:lnTo>
                    <a:pt x="453" y="614"/>
                  </a:lnTo>
                  <a:lnTo>
                    <a:pt x="462" y="624"/>
                  </a:lnTo>
                  <a:lnTo>
                    <a:pt x="469" y="632"/>
                  </a:lnTo>
                  <a:lnTo>
                    <a:pt x="469" y="632"/>
                  </a:lnTo>
                  <a:lnTo>
                    <a:pt x="468" y="623"/>
                  </a:lnTo>
                  <a:lnTo>
                    <a:pt x="467" y="608"/>
                  </a:lnTo>
                  <a:lnTo>
                    <a:pt x="468" y="568"/>
                  </a:lnTo>
                  <a:lnTo>
                    <a:pt x="469" y="528"/>
                  </a:lnTo>
                  <a:lnTo>
                    <a:pt x="471" y="503"/>
                  </a:lnTo>
                  <a:lnTo>
                    <a:pt x="471" y="503"/>
                  </a:lnTo>
                  <a:lnTo>
                    <a:pt x="471" y="497"/>
                  </a:lnTo>
                  <a:lnTo>
                    <a:pt x="470" y="489"/>
                  </a:lnTo>
                  <a:lnTo>
                    <a:pt x="466" y="471"/>
                  </a:lnTo>
                  <a:lnTo>
                    <a:pt x="461" y="454"/>
                  </a:lnTo>
                  <a:lnTo>
                    <a:pt x="456" y="444"/>
                  </a:lnTo>
                  <a:lnTo>
                    <a:pt x="456" y="444"/>
                  </a:lnTo>
                  <a:close/>
                  <a:moveTo>
                    <a:pt x="94" y="317"/>
                  </a:moveTo>
                  <a:lnTo>
                    <a:pt x="94" y="317"/>
                  </a:lnTo>
                  <a:lnTo>
                    <a:pt x="88" y="306"/>
                  </a:lnTo>
                  <a:lnTo>
                    <a:pt x="88" y="306"/>
                  </a:lnTo>
                  <a:lnTo>
                    <a:pt x="88" y="303"/>
                  </a:lnTo>
                  <a:lnTo>
                    <a:pt x="88" y="298"/>
                  </a:lnTo>
                  <a:lnTo>
                    <a:pt x="90" y="294"/>
                  </a:lnTo>
                  <a:lnTo>
                    <a:pt x="92" y="293"/>
                  </a:lnTo>
                  <a:lnTo>
                    <a:pt x="94" y="291"/>
                  </a:lnTo>
                  <a:lnTo>
                    <a:pt x="94" y="291"/>
                  </a:lnTo>
                  <a:lnTo>
                    <a:pt x="94" y="294"/>
                  </a:lnTo>
                  <a:lnTo>
                    <a:pt x="94" y="302"/>
                  </a:lnTo>
                  <a:lnTo>
                    <a:pt x="94" y="317"/>
                  </a:lnTo>
                  <a:lnTo>
                    <a:pt x="94" y="3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cs typeface="+mn-ea"/>
                <a:sym typeface="+mn-lt"/>
              </a:endParaRPr>
            </a:p>
          </p:txBody>
        </p:sp>
      </p:grpSp>
      <p:sp>
        <p:nvSpPr>
          <p:cNvPr id="48" name="Freeform 54"/>
          <p:cNvSpPr>
            <a:spLocks noEditPoints="1"/>
          </p:cNvSpPr>
          <p:nvPr/>
        </p:nvSpPr>
        <p:spPr bwMode="auto">
          <a:xfrm>
            <a:off x="2033719" y="3007091"/>
            <a:ext cx="447776" cy="956145"/>
          </a:xfrm>
          <a:custGeom>
            <a:avLst/>
            <a:gdLst>
              <a:gd name="T0" fmla="*/ 685 w 739"/>
              <a:gd name="T1" fmla="*/ 1403 h 1578"/>
              <a:gd name="T2" fmla="*/ 615 w 739"/>
              <a:gd name="T3" fmla="*/ 1107 h 1578"/>
              <a:gd name="T4" fmla="*/ 642 w 739"/>
              <a:gd name="T5" fmla="*/ 933 h 1578"/>
              <a:gd name="T6" fmla="*/ 669 w 739"/>
              <a:gd name="T7" fmla="*/ 676 h 1578"/>
              <a:gd name="T8" fmla="*/ 606 w 739"/>
              <a:gd name="T9" fmla="*/ 614 h 1578"/>
              <a:gd name="T10" fmla="*/ 525 w 739"/>
              <a:gd name="T11" fmla="*/ 606 h 1578"/>
              <a:gd name="T12" fmla="*/ 406 w 739"/>
              <a:gd name="T13" fmla="*/ 622 h 1578"/>
              <a:gd name="T14" fmla="*/ 372 w 739"/>
              <a:gd name="T15" fmla="*/ 638 h 1578"/>
              <a:gd name="T16" fmla="*/ 254 w 739"/>
              <a:gd name="T17" fmla="*/ 631 h 1578"/>
              <a:gd name="T18" fmla="*/ 447 w 739"/>
              <a:gd name="T19" fmla="*/ 574 h 1578"/>
              <a:gd name="T20" fmla="*/ 692 w 739"/>
              <a:gd name="T21" fmla="*/ 541 h 1578"/>
              <a:gd name="T22" fmla="*/ 708 w 739"/>
              <a:gd name="T23" fmla="*/ 378 h 1578"/>
              <a:gd name="T24" fmla="*/ 653 w 739"/>
              <a:gd name="T25" fmla="*/ 266 h 1578"/>
              <a:gd name="T26" fmla="*/ 605 w 739"/>
              <a:gd name="T27" fmla="*/ 135 h 1578"/>
              <a:gd name="T28" fmla="*/ 461 w 739"/>
              <a:gd name="T29" fmla="*/ 172 h 1578"/>
              <a:gd name="T30" fmla="*/ 461 w 739"/>
              <a:gd name="T31" fmla="*/ 311 h 1578"/>
              <a:gd name="T32" fmla="*/ 489 w 739"/>
              <a:gd name="T33" fmla="*/ 310 h 1578"/>
              <a:gd name="T34" fmla="*/ 421 w 739"/>
              <a:gd name="T35" fmla="*/ 378 h 1578"/>
              <a:gd name="T36" fmla="*/ 394 w 739"/>
              <a:gd name="T37" fmla="*/ 506 h 1578"/>
              <a:gd name="T38" fmla="*/ 332 w 739"/>
              <a:gd name="T39" fmla="*/ 246 h 1578"/>
              <a:gd name="T40" fmla="*/ 303 w 739"/>
              <a:gd name="T41" fmla="*/ 164 h 1578"/>
              <a:gd name="T42" fmla="*/ 278 w 739"/>
              <a:gd name="T43" fmla="*/ 47 h 1578"/>
              <a:gd name="T44" fmla="*/ 139 w 739"/>
              <a:gd name="T45" fmla="*/ 47 h 1578"/>
              <a:gd name="T46" fmla="*/ 167 w 739"/>
              <a:gd name="T47" fmla="*/ 165 h 1578"/>
              <a:gd name="T48" fmla="*/ 135 w 739"/>
              <a:gd name="T49" fmla="*/ 234 h 1578"/>
              <a:gd name="T50" fmla="*/ 23 w 739"/>
              <a:gd name="T51" fmla="*/ 367 h 1578"/>
              <a:gd name="T52" fmla="*/ 3 w 739"/>
              <a:gd name="T53" fmla="*/ 539 h 1578"/>
              <a:gd name="T54" fmla="*/ 19 w 739"/>
              <a:gd name="T55" fmla="*/ 663 h 1578"/>
              <a:gd name="T56" fmla="*/ 34 w 739"/>
              <a:gd name="T57" fmla="*/ 714 h 1578"/>
              <a:gd name="T58" fmla="*/ 69 w 739"/>
              <a:gd name="T59" fmla="*/ 794 h 1578"/>
              <a:gd name="T60" fmla="*/ 85 w 739"/>
              <a:gd name="T61" fmla="*/ 1136 h 1578"/>
              <a:gd name="T62" fmla="*/ 121 w 739"/>
              <a:gd name="T63" fmla="*/ 1465 h 1578"/>
              <a:gd name="T64" fmla="*/ 140 w 739"/>
              <a:gd name="T65" fmla="*/ 1563 h 1578"/>
              <a:gd name="T66" fmla="*/ 216 w 739"/>
              <a:gd name="T67" fmla="*/ 1502 h 1578"/>
              <a:gd name="T68" fmla="*/ 329 w 739"/>
              <a:gd name="T69" fmla="*/ 1506 h 1578"/>
              <a:gd name="T70" fmla="*/ 386 w 739"/>
              <a:gd name="T71" fmla="*/ 1466 h 1578"/>
              <a:gd name="T72" fmla="*/ 275 w 739"/>
              <a:gd name="T73" fmla="*/ 1385 h 1578"/>
              <a:gd name="T74" fmla="*/ 345 w 739"/>
              <a:gd name="T75" fmla="*/ 1031 h 1578"/>
              <a:gd name="T76" fmla="*/ 392 w 739"/>
              <a:gd name="T77" fmla="*/ 861 h 1578"/>
              <a:gd name="T78" fmla="*/ 411 w 739"/>
              <a:gd name="T79" fmla="*/ 982 h 1578"/>
              <a:gd name="T80" fmla="*/ 474 w 739"/>
              <a:gd name="T81" fmla="*/ 1181 h 1578"/>
              <a:gd name="T82" fmla="*/ 468 w 739"/>
              <a:gd name="T83" fmla="*/ 1487 h 1578"/>
              <a:gd name="T84" fmla="*/ 476 w 739"/>
              <a:gd name="T85" fmla="*/ 1538 h 1578"/>
              <a:gd name="T86" fmla="*/ 550 w 739"/>
              <a:gd name="T87" fmla="*/ 1477 h 1578"/>
              <a:gd name="T88" fmla="*/ 590 w 739"/>
              <a:gd name="T89" fmla="*/ 1467 h 1578"/>
              <a:gd name="T90" fmla="*/ 591 w 739"/>
              <a:gd name="T91" fmla="*/ 1312 h 1578"/>
              <a:gd name="T92" fmla="*/ 666 w 739"/>
              <a:gd name="T93" fmla="*/ 1525 h 1578"/>
              <a:gd name="T94" fmla="*/ 737 w 739"/>
              <a:gd name="T95" fmla="*/ 1551 h 1578"/>
              <a:gd name="T96" fmla="*/ 492 w 739"/>
              <a:gd name="T97" fmla="*/ 350 h 1578"/>
              <a:gd name="T98" fmla="*/ 514 w 739"/>
              <a:gd name="T99" fmla="*/ 396 h 1578"/>
              <a:gd name="T100" fmla="*/ 578 w 739"/>
              <a:gd name="T101" fmla="*/ 311 h 1578"/>
              <a:gd name="T102" fmla="*/ 597 w 739"/>
              <a:gd name="T103" fmla="*/ 385 h 1578"/>
              <a:gd name="T104" fmla="*/ 532 w 739"/>
              <a:gd name="T105" fmla="*/ 400 h 1578"/>
              <a:gd name="T106" fmla="*/ 505 w 739"/>
              <a:gd name="T107" fmla="*/ 395 h 1578"/>
              <a:gd name="T108" fmla="*/ 477 w 739"/>
              <a:gd name="T109" fmla="*/ 382 h 1578"/>
              <a:gd name="T110" fmla="*/ 280 w 739"/>
              <a:gd name="T111" fmla="*/ 235 h 1578"/>
              <a:gd name="T112" fmla="*/ 273 w 739"/>
              <a:gd name="T113" fmla="*/ 270 h 1578"/>
              <a:gd name="T114" fmla="*/ 254 w 739"/>
              <a:gd name="T115" fmla="*/ 270 h 1578"/>
              <a:gd name="T116" fmla="*/ 234 w 739"/>
              <a:gd name="T117" fmla="*/ 281 h 1578"/>
              <a:gd name="T118" fmla="*/ 391 w 739"/>
              <a:gd name="T119" fmla="*/ 799 h 1578"/>
              <a:gd name="T120" fmla="*/ 420 w 739"/>
              <a:gd name="T121" fmla="*/ 670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9" h="1578">
                <a:moveTo>
                  <a:pt x="716" y="1481"/>
                </a:moveTo>
                <a:lnTo>
                  <a:pt x="716" y="1481"/>
                </a:lnTo>
                <a:lnTo>
                  <a:pt x="712" y="1462"/>
                </a:lnTo>
                <a:lnTo>
                  <a:pt x="709" y="1452"/>
                </a:lnTo>
                <a:lnTo>
                  <a:pt x="707" y="1449"/>
                </a:lnTo>
                <a:lnTo>
                  <a:pt x="706" y="1447"/>
                </a:lnTo>
                <a:lnTo>
                  <a:pt x="706" y="1447"/>
                </a:lnTo>
                <a:lnTo>
                  <a:pt x="702" y="1444"/>
                </a:lnTo>
                <a:lnTo>
                  <a:pt x="700" y="1440"/>
                </a:lnTo>
                <a:lnTo>
                  <a:pt x="699" y="1434"/>
                </a:lnTo>
                <a:lnTo>
                  <a:pt x="698" y="1429"/>
                </a:lnTo>
                <a:lnTo>
                  <a:pt x="698" y="1429"/>
                </a:lnTo>
                <a:lnTo>
                  <a:pt x="698" y="1425"/>
                </a:lnTo>
                <a:lnTo>
                  <a:pt x="698" y="1420"/>
                </a:lnTo>
                <a:lnTo>
                  <a:pt x="696" y="1416"/>
                </a:lnTo>
                <a:lnTo>
                  <a:pt x="693" y="1412"/>
                </a:lnTo>
                <a:lnTo>
                  <a:pt x="693" y="1412"/>
                </a:lnTo>
                <a:lnTo>
                  <a:pt x="688" y="1407"/>
                </a:lnTo>
                <a:lnTo>
                  <a:pt x="685" y="1403"/>
                </a:lnTo>
                <a:lnTo>
                  <a:pt x="682" y="1396"/>
                </a:lnTo>
                <a:lnTo>
                  <a:pt x="680" y="1388"/>
                </a:lnTo>
                <a:lnTo>
                  <a:pt x="680" y="1388"/>
                </a:lnTo>
                <a:lnTo>
                  <a:pt x="677" y="1373"/>
                </a:lnTo>
                <a:lnTo>
                  <a:pt x="674" y="1351"/>
                </a:lnTo>
                <a:lnTo>
                  <a:pt x="671" y="1328"/>
                </a:lnTo>
                <a:lnTo>
                  <a:pt x="670" y="1305"/>
                </a:lnTo>
                <a:lnTo>
                  <a:pt x="670" y="1305"/>
                </a:lnTo>
                <a:lnTo>
                  <a:pt x="669" y="1295"/>
                </a:lnTo>
                <a:lnTo>
                  <a:pt x="668" y="1281"/>
                </a:lnTo>
                <a:lnTo>
                  <a:pt x="663" y="1252"/>
                </a:lnTo>
                <a:lnTo>
                  <a:pt x="654" y="1213"/>
                </a:lnTo>
                <a:lnTo>
                  <a:pt x="654" y="1213"/>
                </a:lnTo>
                <a:lnTo>
                  <a:pt x="649" y="1198"/>
                </a:lnTo>
                <a:lnTo>
                  <a:pt x="638" y="1170"/>
                </a:lnTo>
                <a:lnTo>
                  <a:pt x="620" y="1127"/>
                </a:lnTo>
                <a:lnTo>
                  <a:pt x="620" y="1127"/>
                </a:lnTo>
                <a:lnTo>
                  <a:pt x="617" y="1118"/>
                </a:lnTo>
                <a:lnTo>
                  <a:pt x="615" y="1107"/>
                </a:lnTo>
                <a:lnTo>
                  <a:pt x="615" y="1094"/>
                </a:lnTo>
                <a:lnTo>
                  <a:pt x="616" y="1084"/>
                </a:lnTo>
                <a:lnTo>
                  <a:pt x="616" y="1084"/>
                </a:lnTo>
                <a:lnTo>
                  <a:pt x="620" y="1067"/>
                </a:lnTo>
                <a:lnTo>
                  <a:pt x="623" y="1042"/>
                </a:lnTo>
                <a:lnTo>
                  <a:pt x="627" y="1009"/>
                </a:lnTo>
                <a:lnTo>
                  <a:pt x="627" y="1009"/>
                </a:lnTo>
                <a:lnTo>
                  <a:pt x="630" y="1009"/>
                </a:lnTo>
                <a:lnTo>
                  <a:pt x="634" y="1008"/>
                </a:lnTo>
                <a:lnTo>
                  <a:pt x="636" y="1006"/>
                </a:lnTo>
                <a:lnTo>
                  <a:pt x="636" y="1006"/>
                </a:lnTo>
                <a:lnTo>
                  <a:pt x="636" y="999"/>
                </a:lnTo>
                <a:lnTo>
                  <a:pt x="636" y="988"/>
                </a:lnTo>
                <a:lnTo>
                  <a:pt x="637" y="971"/>
                </a:lnTo>
                <a:lnTo>
                  <a:pt x="637" y="971"/>
                </a:lnTo>
                <a:lnTo>
                  <a:pt x="638" y="954"/>
                </a:lnTo>
                <a:lnTo>
                  <a:pt x="639" y="943"/>
                </a:lnTo>
                <a:lnTo>
                  <a:pt x="642" y="933"/>
                </a:lnTo>
                <a:lnTo>
                  <a:pt x="642" y="933"/>
                </a:lnTo>
                <a:lnTo>
                  <a:pt x="643" y="927"/>
                </a:lnTo>
                <a:lnTo>
                  <a:pt x="643" y="920"/>
                </a:lnTo>
                <a:lnTo>
                  <a:pt x="644" y="903"/>
                </a:lnTo>
                <a:lnTo>
                  <a:pt x="643" y="882"/>
                </a:lnTo>
                <a:lnTo>
                  <a:pt x="643" y="882"/>
                </a:lnTo>
                <a:lnTo>
                  <a:pt x="668" y="883"/>
                </a:lnTo>
                <a:lnTo>
                  <a:pt x="668" y="883"/>
                </a:lnTo>
                <a:lnTo>
                  <a:pt x="669" y="878"/>
                </a:lnTo>
                <a:lnTo>
                  <a:pt x="671" y="868"/>
                </a:lnTo>
                <a:lnTo>
                  <a:pt x="673" y="837"/>
                </a:lnTo>
                <a:lnTo>
                  <a:pt x="677" y="790"/>
                </a:lnTo>
                <a:lnTo>
                  <a:pt x="677" y="790"/>
                </a:lnTo>
                <a:lnTo>
                  <a:pt x="675" y="744"/>
                </a:lnTo>
                <a:lnTo>
                  <a:pt x="673" y="714"/>
                </a:lnTo>
                <a:lnTo>
                  <a:pt x="672" y="702"/>
                </a:lnTo>
                <a:lnTo>
                  <a:pt x="671" y="694"/>
                </a:lnTo>
                <a:lnTo>
                  <a:pt x="671" y="694"/>
                </a:lnTo>
                <a:lnTo>
                  <a:pt x="669" y="685"/>
                </a:lnTo>
                <a:lnTo>
                  <a:pt x="669" y="676"/>
                </a:lnTo>
                <a:lnTo>
                  <a:pt x="670" y="666"/>
                </a:lnTo>
                <a:lnTo>
                  <a:pt x="670" y="666"/>
                </a:lnTo>
                <a:lnTo>
                  <a:pt x="673" y="666"/>
                </a:lnTo>
                <a:lnTo>
                  <a:pt x="679" y="664"/>
                </a:lnTo>
                <a:lnTo>
                  <a:pt x="685" y="659"/>
                </a:lnTo>
                <a:lnTo>
                  <a:pt x="685" y="659"/>
                </a:lnTo>
                <a:lnTo>
                  <a:pt x="689" y="656"/>
                </a:lnTo>
                <a:lnTo>
                  <a:pt x="693" y="650"/>
                </a:lnTo>
                <a:lnTo>
                  <a:pt x="695" y="644"/>
                </a:lnTo>
                <a:lnTo>
                  <a:pt x="697" y="637"/>
                </a:lnTo>
                <a:lnTo>
                  <a:pt x="699" y="622"/>
                </a:lnTo>
                <a:lnTo>
                  <a:pt x="699" y="609"/>
                </a:lnTo>
                <a:lnTo>
                  <a:pt x="699" y="609"/>
                </a:lnTo>
                <a:lnTo>
                  <a:pt x="699" y="602"/>
                </a:lnTo>
                <a:lnTo>
                  <a:pt x="701" y="593"/>
                </a:lnTo>
                <a:lnTo>
                  <a:pt x="701" y="593"/>
                </a:lnTo>
                <a:lnTo>
                  <a:pt x="651" y="603"/>
                </a:lnTo>
                <a:lnTo>
                  <a:pt x="623" y="608"/>
                </a:lnTo>
                <a:lnTo>
                  <a:pt x="606" y="614"/>
                </a:lnTo>
                <a:lnTo>
                  <a:pt x="606" y="614"/>
                </a:lnTo>
                <a:lnTo>
                  <a:pt x="575" y="624"/>
                </a:lnTo>
                <a:lnTo>
                  <a:pt x="559" y="630"/>
                </a:lnTo>
                <a:lnTo>
                  <a:pt x="552" y="631"/>
                </a:lnTo>
                <a:lnTo>
                  <a:pt x="547" y="632"/>
                </a:lnTo>
                <a:lnTo>
                  <a:pt x="547" y="632"/>
                </a:lnTo>
                <a:lnTo>
                  <a:pt x="537" y="633"/>
                </a:lnTo>
                <a:lnTo>
                  <a:pt x="529" y="634"/>
                </a:lnTo>
                <a:lnTo>
                  <a:pt x="526" y="634"/>
                </a:lnTo>
                <a:lnTo>
                  <a:pt x="524" y="634"/>
                </a:lnTo>
                <a:lnTo>
                  <a:pt x="523" y="633"/>
                </a:lnTo>
                <a:lnTo>
                  <a:pt x="523" y="631"/>
                </a:lnTo>
                <a:lnTo>
                  <a:pt x="523" y="631"/>
                </a:lnTo>
                <a:lnTo>
                  <a:pt x="528" y="616"/>
                </a:lnTo>
                <a:lnTo>
                  <a:pt x="529" y="609"/>
                </a:lnTo>
                <a:lnTo>
                  <a:pt x="528" y="607"/>
                </a:lnTo>
                <a:lnTo>
                  <a:pt x="527" y="606"/>
                </a:lnTo>
                <a:lnTo>
                  <a:pt x="527" y="606"/>
                </a:lnTo>
                <a:lnTo>
                  <a:pt x="525" y="606"/>
                </a:lnTo>
                <a:lnTo>
                  <a:pt x="523" y="606"/>
                </a:lnTo>
                <a:lnTo>
                  <a:pt x="518" y="610"/>
                </a:lnTo>
                <a:lnTo>
                  <a:pt x="509" y="619"/>
                </a:lnTo>
                <a:lnTo>
                  <a:pt x="509" y="619"/>
                </a:lnTo>
                <a:lnTo>
                  <a:pt x="502" y="632"/>
                </a:lnTo>
                <a:lnTo>
                  <a:pt x="498" y="636"/>
                </a:lnTo>
                <a:lnTo>
                  <a:pt x="494" y="639"/>
                </a:lnTo>
                <a:lnTo>
                  <a:pt x="491" y="642"/>
                </a:lnTo>
                <a:lnTo>
                  <a:pt x="485" y="643"/>
                </a:lnTo>
                <a:lnTo>
                  <a:pt x="485" y="643"/>
                </a:lnTo>
                <a:lnTo>
                  <a:pt x="476" y="643"/>
                </a:lnTo>
                <a:lnTo>
                  <a:pt x="463" y="642"/>
                </a:lnTo>
                <a:lnTo>
                  <a:pt x="451" y="638"/>
                </a:lnTo>
                <a:lnTo>
                  <a:pt x="441" y="634"/>
                </a:lnTo>
                <a:lnTo>
                  <a:pt x="441" y="634"/>
                </a:lnTo>
                <a:lnTo>
                  <a:pt x="415" y="622"/>
                </a:lnTo>
                <a:lnTo>
                  <a:pt x="415" y="622"/>
                </a:lnTo>
                <a:lnTo>
                  <a:pt x="410" y="621"/>
                </a:lnTo>
                <a:lnTo>
                  <a:pt x="406" y="622"/>
                </a:lnTo>
                <a:lnTo>
                  <a:pt x="402" y="624"/>
                </a:lnTo>
                <a:lnTo>
                  <a:pt x="401" y="627"/>
                </a:lnTo>
                <a:lnTo>
                  <a:pt x="401" y="628"/>
                </a:lnTo>
                <a:lnTo>
                  <a:pt x="401" y="628"/>
                </a:lnTo>
                <a:lnTo>
                  <a:pt x="405" y="632"/>
                </a:lnTo>
                <a:lnTo>
                  <a:pt x="409" y="637"/>
                </a:lnTo>
                <a:lnTo>
                  <a:pt x="419" y="644"/>
                </a:lnTo>
                <a:lnTo>
                  <a:pt x="419" y="644"/>
                </a:lnTo>
                <a:lnTo>
                  <a:pt x="405" y="637"/>
                </a:lnTo>
                <a:lnTo>
                  <a:pt x="387" y="629"/>
                </a:lnTo>
                <a:lnTo>
                  <a:pt x="387" y="629"/>
                </a:lnTo>
                <a:lnTo>
                  <a:pt x="381" y="629"/>
                </a:lnTo>
                <a:lnTo>
                  <a:pt x="376" y="629"/>
                </a:lnTo>
                <a:lnTo>
                  <a:pt x="372" y="630"/>
                </a:lnTo>
                <a:lnTo>
                  <a:pt x="369" y="630"/>
                </a:lnTo>
                <a:lnTo>
                  <a:pt x="369" y="632"/>
                </a:lnTo>
                <a:lnTo>
                  <a:pt x="369" y="632"/>
                </a:lnTo>
                <a:lnTo>
                  <a:pt x="369" y="635"/>
                </a:lnTo>
                <a:lnTo>
                  <a:pt x="372" y="638"/>
                </a:lnTo>
                <a:lnTo>
                  <a:pt x="376" y="643"/>
                </a:lnTo>
                <a:lnTo>
                  <a:pt x="383" y="645"/>
                </a:lnTo>
                <a:lnTo>
                  <a:pt x="383" y="645"/>
                </a:lnTo>
                <a:lnTo>
                  <a:pt x="391" y="648"/>
                </a:lnTo>
                <a:lnTo>
                  <a:pt x="398" y="652"/>
                </a:lnTo>
                <a:lnTo>
                  <a:pt x="405" y="657"/>
                </a:lnTo>
                <a:lnTo>
                  <a:pt x="410" y="659"/>
                </a:lnTo>
                <a:lnTo>
                  <a:pt x="410" y="659"/>
                </a:lnTo>
                <a:lnTo>
                  <a:pt x="415" y="661"/>
                </a:lnTo>
                <a:lnTo>
                  <a:pt x="420" y="664"/>
                </a:lnTo>
                <a:lnTo>
                  <a:pt x="424" y="668"/>
                </a:lnTo>
                <a:lnTo>
                  <a:pt x="424" y="668"/>
                </a:lnTo>
                <a:lnTo>
                  <a:pt x="348" y="656"/>
                </a:lnTo>
                <a:lnTo>
                  <a:pt x="265" y="643"/>
                </a:lnTo>
                <a:lnTo>
                  <a:pt x="265" y="643"/>
                </a:lnTo>
                <a:lnTo>
                  <a:pt x="263" y="642"/>
                </a:lnTo>
                <a:lnTo>
                  <a:pt x="261" y="641"/>
                </a:lnTo>
                <a:lnTo>
                  <a:pt x="257" y="636"/>
                </a:lnTo>
                <a:lnTo>
                  <a:pt x="254" y="631"/>
                </a:lnTo>
                <a:lnTo>
                  <a:pt x="250" y="624"/>
                </a:lnTo>
                <a:lnTo>
                  <a:pt x="250" y="624"/>
                </a:lnTo>
                <a:lnTo>
                  <a:pt x="236" y="599"/>
                </a:lnTo>
                <a:lnTo>
                  <a:pt x="233" y="591"/>
                </a:lnTo>
                <a:lnTo>
                  <a:pt x="231" y="585"/>
                </a:lnTo>
                <a:lnTo>
                  <a:pt x="230" y="579"/>
                </a:lnTo>
                <a:lnTo>
                  <a:pt x="231" y="578"/>
                </a:lnTo>
                <a:lnTo>
                  <a:pt x="232" y="577"/>
                </a:lnTo>
                <a:lnTo>
                  <a:pt x="424" y="594"/>
                </a:lnTo>
                <a:lnTo>
                  <a:pt x="424" y="594"/>
                </a:lnTo>
                <a:lnTo>
                  <a:pt x="424" y="592"/>
                </a:lnTo>
                <a:lnTo>
                  <a:pt x="425" y="586"/>
                </a:lnTo>
                <a:lnTo>
                  <a:pt x="426" y="583"/>
                </a:lnTo>
                <a:lnTo>
                  <a:pt x="429" y="579"/>
                </a:lnTo>
                <a:lnTo>
                  <a:pt x="433" y="577"/>
                </a:lnTo>
                <a:lnTo>
                  <a:pt x="437" y="575"/>
                </a:lnTo>
                <a:lnTo>
                  <a:pt x="437" y="575"/>
                </a:lnTo>
                <a:lnTo>
                  <a:pt x="442" y="574"/>
                </a:lnTo>
                <a:lnTo>
                  <a:pt x="447" y="574"/>
                </a:lnTo>
                <a:lnTo>
                  <a:pt x="450" y="575"/>
                </a:lnTo>
                <a:lnTo>
                  <a:pt x="453" y="577"/>
                </a:lnTo>
                <a:lnTo>
                  <a:pt x="455" y="578"/>
                </a:lnTo>
                <a:lnTo>
                  <a:pt x="458" y="580"/>
                </a:lnTo>
                <a:lnTo>
                  <a:pt x="459" y="586"/>
                </a:lnTo>
                <a:lnTo>
                  <a:pt x="459" y="586"/>
                </a:lnTo>
                <a:lnTo>
                  <a:pt x="485" y="579"/>
                </a:lnTo>
                <a:lnTo>
                  <a:pt x="543" y="564"/>
                </a:lnTo>
                <a:lnTo>
                  <a:pt x="575" y="558"/>
                </a:lnTo>
                <a:lnTo>
                  <a:pt x="602" y="551"/>
                </a:lnTo>
                <a:lnTo>
                  <a:pt x="623" y="548"/>
                </a:lnTo>
                <a:lnTo>
                  <a:pt x="628" y="548"/>
                </a:lnTo>
                <a:lnTo>
                  <a:pt x="630" y="549"/>
                </a:lnTo>
                <a:lnTo>
                  <a:pt x="630" y="549"/>
                </a:lnTo>
                <a:lnTo>
                  <a:pt x="634" y="556"/>
                </a:lnTo>
                <a:lnTo>
                  <a:pt x="635" y="558"/>
                </a:lnTo>
                <a:lnTo>
                  <a:pt x="635" y="558"/>
                </a:lnTo>
                <a:lnTo>
                  <a:pt x="665" y="548"/>
                </a:lnTo>
                <a:lnTo>
                  <a:pt x="692" y="541"/>
                </a:lnTo>
                <a:lnTo>
                  <a:pt x="716" y="534"/>
                </a:lnTo>
                <a:lnTo>
                  <a:pt x="716" y="534"/>
                </a:lnTo>
                <a:lnTo>
                  <a:pt x="719" y="520"/>
                </a:lnTo>
                <a:lnTo>
                  <a:pt x="724" y="507"/>
                </a:lnTo>
                <a:lnTo>
                  <a:pt x="724" y="507"/>
                </a:lnTo>
                <a:lnTo>
                  <a:pt x="725" y="502"/>
                </a:lnTo>
                <a:lnTo>
                  <a:pt x="725" y="494"/>
                </a:lnTo>
                <a:lnTo>
                  <a:pt x="724" y="475"/>
                </a:lnTo>
                <a:lnTo>
                  <a:pt x="723" y="454"/>
                </a:lnTo>
                <a:lnTo>
                  <a:pt x="723" y="445"/>
                </a:lnTo>
                <a:lnTo>
                  <a:pt x="723" y="439"/>
                </a:lnTo>
                <a:lnTo>
                  <a:pt x="723" y="439"/>
                </a:lnTo>
                <a:lnTo>
                  <a:pt x="723" y="434"/>
                </a:lnTo>
                <a:lnTo>
                  <a:pt x="723" y="428"/>
                </a:lnTo>
                <a:lnTo>
                  <a:pt x="721" y="415"/>
                </a:lnTo>
                <a:lnTo>
                  <a:pt x="715" y="395"/>
                </a:lnTo>
                <a:lnTo>
                  <a:pt x="715" y="395"/>
                </a:lnTo>
                <a:lnTo>
                  <a:pt x="713" y="388"/>
                </a:lnTo>
                <a:lnTo>
                  <a:pt x="708" y="378"/>
                </a:lnTo>
                <a:lnTo>
                  <a:pt x="702" y="370"/>
                </a:lnTo>
                <a:lnTo>
                  <a:pt x="699" y="367"/>
                </a:lnTo>
                <a:lnTo>
                  <a:pt x="696" y="365"/>
                </a:lnTo>
                <a:lnTo>
                  <a:pt x="696" y="365"/>
                </a:lnTo>
                <a:lnTo>
                  <a:pt x="687" y="360"/>
                </a:lnTo>
                <a:lnTo>
                  <a:pt x="685" y="359"/>
                </a:lnTo>
                <a:lnTo>
                  <a:pt x="683" y="356"/>
                </a:lnTo>
                <a:lnTo>
                  <a:pt x="683" y="356"/>
                </a:lnTo>
                <a:lnTo>
                  <a:pt x="679" y="347"/>
                </a:lnTo>
                <a:lnTo>
                  <a:pt x="677" y="343"/>
                </a:lnTo>
                <a:lnTo>
                  <a:pt x="672" y="339"/>
                </a:lnTo>
                <a:lnTo>
                  <a:pt x="672" y="339"/>
                </a:lnTo>
                <a:lnTo>
                  <a:pt x="667" y="332"/>
                </a:lnTo>
                <a:lnTo>
                  <a:pt x="661" y="326"/>
                </a:lnTo>
                <a:lnTo>
                  <a:pt x="655" y="316"/>
                </a:lnTo>
                <a:lnTo>
                  <a:pt x="655" y="316"/>
                </a:lnTo>
                <a:lnTo>
                  <a:pt x="654" y="294"/>
                </a:lnTo>
                <a:lnTo>
                  <a:pt x="653" y="279"/>
                </a:lnTo>
                <a:lnTo>
                  <a:pt x="653" y="266"/>
                </a:lnTo>
                <a:lnTo>
                  <a:pt x="653" y="266"/>
                </a:lnTo>
                <a:lnTo>
                  <a:pt x="653" y="255"/>
                </a:lnTo>
                <a:lnTo>
                  <a:pt x="651" y="244"/>
                </a:lnTo>
                <a:lnTo>
                  <a:pt x="649" y="234"/>
                </a:lnTo>
                <a:lnTo>
                  <a:pt x="648" y="224"/>
                </a:lnTo>
                <a:lnTo>
                  <a:pt x="648" y="224"/>
                </a:lnTo>
                <a:lnTo>
                  <a:pt x="648" y="220"/>
                </a:lnTo>
                <a:lnTo>
                  <a:pt x="646" y="214"/>
                </a:lnTo>
                <a:lnTo>
                  <a:pt x="643" y="203"/>
                </a:lnTo>
                <a:lnTo>
                  <a:pt x="638" y="191"/>
                </a:lnTo>
                <a:lnTo>
                  <a:pt x="635" y="178"/>
                </a:lnTo>
                <a:lnTo>
                  <a:pt x="635" y="178"/>
                </a:lnTo>
                <a:lnTo>
                  <a:pt x="633" y="171"/>
                </a:lnTo>
                <a:lnTo>
                  <a:pt x="629" y="165"/>
                </a:lnTo>
                <a:lnTo>
                  <a:pt x="625" y="159"/>
                </a:lnTo>
                <a:lnTo>
                  <a:pt x="621" y="154"/>
                </a:lnTo>
                <a:lnTo>
                  <a:pt x="612" y="144"/>
                </a:lnTo>
                <a:lnTo>
                  <a:pt x="605" y="135"/>
                </a:lnTo>
                <a:lnTo>
                  <a:pt x="605" y="135"/>
                </a:lnTo>
                <a:lnTo>
                  <a:pt x="601" y="130"/>
                </a:lnTo>
                <a:lnTo>
                  <a:pt x="597" y="127"/>
                </a:lnTo>
                <a:lnTo>
                  <a:pt x="592" y="124"/>
                </a:lnTo>
                <a:lnTo>
                  <a:pt x="586" y="121"/>
                </a:lnTo>
                <a:lnTo>
                  <a:pt x="576" y="116"/>
                </a:lnTo>
                <a:lnTo>
                  <a:pt x="565" y="115"/>
                </a:lnTo>
                <a:lnTo>
                  <a:pt x="565" y="115"/>
                </a:lnTo>
                <a:lnTo>
                  <a:pt x="553" y="116"/>
                </a:lnTo>
                <a:lnTo>
                  <a:pt x="536" y="119"/>
                </a:lnTo>
                <a:lnTo>
                  <a:pt x="520" y="123"/>
                </a:lnTo>
                <a:lnTo>
                  <a:pt x="507" y="128"/>
                </a:lnTo>
                <a:lnTo>
                  <a:pt x="507" y="128"/>
                </a:lnTo>
                <a:lnTo>
                  <a:pt x="500" y="131"/>
                </a:lnTo>
                <a:lnTo>
                  <a:pt x="495" y="136"/>
                </a:lnTo>
                <a:lnTo>
                  <a:pt x="482" y="145"/>
                </a:lnTo>
                <a:lnTo>
                  <a:pt x="471" y="157"/>
                </a:lnTo>
                <a:lnTo>
                  <a:pt x="464" y="167"/>
                </a:lnTo>
                <a:lnTo>
                  <a:pt x="464" y="167"/>
                </a:lnTo>
                <a:lnTo>
                  <a:pt x="461" y="172"/>
                </a:lnTo>
                <a:lnTo>
                  <a:pt x="459" y="179"/>
                </a:lnTo>
                <a:lnTo>
                  <a:pt x="455" y="195"/>
                </a:lnTo>
                <a:lnTo>
                  <a:pt x="454" y="211"/>
                </a:lnTo>
                <a:lnTo>
                  <a:pt x="454" y="216"/>
                </a:lnTo>
                <a:lnTo>
                  <a:pt x="455" y="220"/>
                </a:lnTo>
                <a:lnTo>
                  <a:pt x="455" y="220"/>
                </a:lnTo>
                <a:lnTo>
                  <a:pt x="459" y="227"/>
                </a:lnTo>
                <a:lnTo>
                  <a:pt x="460" y="238"/>
                </a:lnTo>
                <a:lnTo>
                  <a:pt x="460" y="249"/>
                </a:lnTo>
                <a:lnTo>
                  <a:pt x="459" y="258"/>
                </a:lnTo>
                <a:lnTo>
                  <a:pt x="459" y="258"/>
                </a:lnTo>
                <a:lnTo>
                  <a:pt x="458" y="261"/>
                </a:lnTo>
                <a:lnTo>
                  <a:pt x="458" y="266"/>
                </a:lnTo>
                <a:lnTo>
                  <a:pt x="459" y="274"/>
                </a:lnTo>
                <a:lnTo>
                  <a:pt x="463" y="289"/>
                </a:lnTo>
                <a:lnTo>
                  <a:pt x="463" y="289"/>
                </a:lnTo>
                <a:lnTo>
                  <a:pt x="463" y="295"/>
                </a:lnTo>
                <a:lnTo>
                  <a:pt x="462" y="302"/>
                </a:lnTo>
                <a:lnTo>
                  <a:pt x="461" y="311"/>
                </a:lnTo>
                <a:lnTo>
                  <a:pt x="461" y="319"/>
                </a:lnTo>
                <a:lnTo>
                  <a:pt x="461" y="319"/>
                </a:lnTo>
                <a:lnTo>
                  <a:pt x="461" y="324"/>
                </a:lnTo>
                <a:lnTo>
                  <a:pt x="463" y="328"/>
                </a:lnTo>
                <a:lnTo>
                  <a:pt x="467" y="336"/>
                </a:lnTo>
                <a:lnTo>
                  <a:pt x="471" y="340"/>
                </a:lnTo>
                <a:lnTo>
                  <a:pt x="473" y="341"/>
                </a:lnTo>
                <a:lnTo>
                  <a:pt x="473" y="341"/>
                </a:lnTo>
                <a:lnTo>
                  <a:pt x="475" y="336"/>
                </a:lnTo>
                <a:lnTo>
                  <a:pt x="477" y="332"/>
                </a:lnTo>
                <a:lnTo>
                  <a:pt x="479" y="329"/>
                </a:lnTo>
                <a:lnTo>
                  <a:pt x="479" y="329"/>
                </a:lnTo>
                <a:lnTo>
                  <a:pt x="481" y="327"/>
                </a:lnTo>
                <a:lnTo>
                  <a:pt x="482" y="324"/>
                </a:lnTo>
                <a:lnTo>
                  <a:pt x="484" y="315"/>
                </a:lnTo>
                <a:lnTo>
                  <a:pt x="484" y="315"/>
                </a:lnTo>
                <a:lnTo>
                  <a:pt x="484" y="313"/>
                </a:lnTo>
                <a:lnTo>
                  <a:pt x="485" y="311"/>
                </a:lnTo>
                <a:lnTo>
                  <a:pt x="489" y="310"/>
                </a:lnTo>
                <a:lnTo>
                  <a:pt x="492" y="309"/>
                </a:lnTo>
                <a:lnTo>
                  <a:pt x="493" y="310"/>
                </a:lnTo>
                <a:lnTo>
                  <a:pt x="493" y="310"/>
                </a:lnTo>
                <a:lnTo>
                  <a:pt x="496" y="318"/>
                </a:lnTo>
                <a:lnTo>
                  <a:pt x="499" y="326"/>
                </a:lnTo>
                <a:lnTo>
                  <a:pt x="499" y="326"/>
                </a:lnTo>
                <a:lnTo>
                  <a:pt x="499" y="329"/>
                </a:lnTo>
                <a:lnTo>
                  <a:pt x="498" y="331"/>
                </a:lnTo>
                <a:lnTo>
                  <a:pt x="491" y="338"/>
                </a:lnTo>
                <a:lnTo>
                  <a:pt x="491" y="338"/>
                </a:lnTo>
                <a:lnTo>
                  <a:pt x="486" y="341"/>
                </a:lnTo>
                <a:lnTo>
                  <a:pt x="480" y="344"/>
                </a:lnTo>
                <a:lnTo>
                  <a:pt x="462" y="351"/>
                </a:lnTo>
                <a:lnTo>
                  <a:pt x="442" y="357"/>
                </a:lnTo>
                <a:lnTo>
                  <a:pt x="429" y="363"/>
                </a:lnTo>
                <a:lnTo>
                  <a:pt x="429" y="363"/>
                </a:lnTo>
                <a:lnTo>
                  <a:pt x="425" y="367"/>
                </a:lnTo>
                <a:lnTo>
                  <a:pt x="423" y="372"/>
                </a:lnTo>
                <a:lnTo>
                  <a:pt x="421" y="378"/>
                </a:lnTo>
                <a:lnTo>
                  <a:pt x="421" y="385"/>
                </a:lnTo>
                <a:lnTo>
                  <a:pt x="420" y="400"/>
                </a:lnTo>
                <a:lnTo>
                  <a:pt x="420" y="412"/>
                </a:lnTo>
                <a:lnTo>
                  <a:pt x="420" y="412"/>
                </a:lnTo>
                <a:lnTo>
                  <a:pt x="418" y="432"/>
                </a:lnTo>
                <a:lnTo>
                  <a:pt x="416" y="441"/>
                </a:lnTo>
                <a:lnTo>
                  <a:pt x="413" y="445"/>
                </a:lnTo>
                <a:lnTo>
                  <a:pt x="411" y="449"/>
                </a:lnTo>
                <a:lnTo>
                  <a:pt x="411" y="449"/>
                </a:lnTo>
                <a:lnTo>
                  <a:pt x="409" y="453"/>
                </a:lnTo>
                <a:lnTo>
                  <a:pt x="408" y="457"/>
                </a:lnTo>
                <a:lnTo>
                  <a:pt x="408" y="467"/>
                </a:lnTo>
                <a:lnTo>
                  <a:pt x="408" y="477"/>
                </a:lnTo>
                <a:lnTo>
                  <a:pt x="408" y="487"/>
                </a:lnTo>
                <a:lnTo>
                  <a:pt x="408" y="487"/>
                </a:lnTo>
                <a:lnTo>
                  <a:pt x="407" y="491"/>
                </a:lnTo>
                <a:lnTo>
                  <a:pt x="405" y="496"/>
                </a:lnTo>
                <a:lnTo>
                  <a:pt x="400" y="502"/>
                </a:lnTo>
                <a:lnTo>
                  <a:pt x="394" y="506"/>
                </a:lnTo>
                <a:lnTo>
                  <a:pt x="392" y="508"/>
                </a:lnTo>
                <a:lnTo>
                  <a:pt x="392" y="508"/>
                </a:lnTo>
                <a:lnTo>
                  <a:pt x="388" y="461"/>
                </a:lnTo>
                <a:lnTo>
                  <a:pt x="383" y="412"/>
                </a:lnTo>
                <a:lnTo>
                  <a:pt x="383" y="412"/>
                </a:lnTo>
                <a:lnTo>
                  <a:pt x="379" y="342"/>
                </a:lnTo>
                <a:lnTo>
                  <a:pt x="379" y="342"/>
                </a:lnTo>
                <a:lnTo>
                  <a:pt x="376" y="297"/>
                </a:lnTo>
                <a:lnTo>
                  <a:pt x="376" y="297"/>
                </a:lnTo>
                <a:lnTo>
                  <a:pt x="375" y="286"/>
                </a:lnTo>
                <a:lnTo>
                  <a:pt x="372" y="279"/>
                </a:lnTo>
                <a:lnTo>
                  <a:pt x="367" y="272"/>
                </a:lnTo>
                <a:lnTo>
                  <a:pt x="364" y="268"/>
                </a:lnTo>
                <a:lnTo>
                  <a:pt x="364" y="268"/>
                </a:lnTo>
                <a:lnTo>
                  <a:pt x="351" y="258"/>
                </a:lnTo>
                <a:lnTo>
                  <a:pt x="344" y="253"/>
                </a:lnTo>
                <a:lnTo>
                  <a:pt x="337" y="250"/>
                </a:lnTo>
                <a:lnTo>
                  <a:pt x="337" y="250"/>
                </a:lnTo>
                <a:lnTo>
                  <a:pt x="332" y="246"/>
                </a:lnTo>
                <a:lnTo>
                  <a:pt x="325" y="242"/>
                </a:lnTo>
                <a:lnTo>
                  <a:pt x="318" y="238"/>
                </a:lnTo>
                <a:lnTo>
                  <a:pt x="310" y="235"/>
                </a:lnTo>
                <a:lnTo>
                  <a:pt x="310" y="235"/>
                </a:lnTo>
                <a:lnTo>
                  <a:pt x="303" y="231"/>
                </a:lnTo>
                <a:lnTo>
                  <a:pt x="295" y="228"/>
                </a:lnTo>
                <a:lnTo>
                  <a:pt x="289" y="224"/>
                </a:lnTo>
                <a:lnTo>
                  <a:pt x="288" y="223"/>
                </a:lnTo>
                <a:lnTo>
                  <a:pt x="288" y="221"/>
                </a:lnTo>
                <a:lnTo>
                  <a:pt x="288" y="221"/>
                </a:lnTo>
                <a:lnTo>
                  <a:pt x="288" y="221"/>
                </a:lnTo>
                <a:lnTo>
                  <a:pt x="292" y="208"/>
                </a:lnTo>
                <a:lnTo>
                  <a:pt x="296" y="193"/>
                </a:lnTo>
                <a:lnTo>
                  <a:pt x="296" y="193"/>
                </a:lnTo>
                <a:lnTo>
                  <a:pt x="299" y="186"/>
                </a:lnTo>
                <a:lnTo>
                  <a:pt x="301" y="178"/>
                </a:lnTo>
                <a:lnTo>
                  <a:pt x="302" y="169"/>
                </a:lnTo>
                <a:lnTo>
                  <a:pt x="303" y="164"/>
                </a:lnTo>
                <a:lnTo>
                  <a:pt x="303" y="164"/>
                </a:lnTo>
                <a:lnTo>
                  <a:pt x="303" y="149"/>
                </a:lnTo>
                <a:lnTo>
                  <a:pt x="303" y="140"/>
                </a:lnTo>
                <a:lnTo>
                  <a:pt x="302" y="134"/>
                </a:lnTo>
                <a:lnTo>
                  <a:pt x="302" y="134"/>
                </a:lnTo>
                <a:lnTo>
                  <a:pt x="299" y="124"/>
                </a:lnTo>
                <a:lnTo>
                  <a:pt x="299" y="119"/>
                </a:lnTo>
                <a:lnTo>
                  <a:pt x="298" y="112"/>
                </a:lnTo>
                <a:lnTo>
                  <a:pt x="298" y="112"/>
                </a:lnTo>
                <a:lnTo>
                  <a:pt x="298" y="106"/>
                </a:lnTo>
                <a:lnTo>
                  <a:pt x="295" y="100"/>
                </a:lnTo>
                <a:lnTo>
                  <a:pt x="293" y="96"/>
                </a:lnTo>
                <a:lnTo>
                  <a:pt x="292" y="91"/>
                </a:lnTo>
                <a:lnTo>
                  <a:pt x="292" y="91"/>
                </a:lnTo>
                <a:lnTo>
                  <a:pt x="291" y="84"/>
                </a:lnTo>
                <a:lnTo>
                  <a:pt x="288" y="74"/>
                </a:lnTo>
                <a:lnTo>
                  <a:pt x="284" y="62"/>
                </a:lnTo>
                <a:lnTo>
                  <a:pt x="280" y="51"/>
                </a:lnTo>
                <a:lnTo>
                  <a:pt x="280" y="51"/>
                </a:lnTo>
                <a:lnTo>
                  <a:pt x="278" y="47"/>
                </a:lnTo>
                <a:lnTo>
                  <a:pt x="276" y="41"/>
                </a:lnTo>
                <a:lnTo>
                  <a:pt x="270" y="32"/>
                </a:lnTo>
                <a:lnTo>
                  <a:pt x="262" y="22"/>
                </a:lnTo>
                <a:lnTo>
                  <a:pt x="255" y="16"/>
                </a:lnTo>
                <a:lnTo>
                  <a:pt x="255" y="16"/>
                </a:lnTo>
                <a:lnTo>
                  <a:pt x="244" y="10"/>
                </a:lnTo>
                <a:lnTo>
                  <a:pt x="228" y="5"/>
                </a:lnTo>
                <a:lnTo>
                  <a:pt x="212" y="2"/>
                </a:lnTo>
                <a:lnTo>
                  <a:pt x="205" y="0"/>
                </a:lnTo>
                <a:lnTo>
                  <a:pt x="201" y="0"/>
                </a:lnTo>
                <a:lnTo>
                  <a:pt x="201" y="0"/>
                </a:lnTo>
                <a:lnTo>
                  <a:pt x="188" y="6"/>
                </a:lnTo>
                <a:lnTo>
                  <a:pt x="177" y="10"/>
                </a:lnTo>
                <a:lnTo>
                  <a:pt x="169" y="17"/>
                </a:lnTo>
                <a:lnTo>
                  <a:pt x="161" y="22"/>
                </a:lnTo>
                <a:lnTo>
                  <a:pt x="150" y="33"/>
                </a:lnTo>
                <a:lnTo>
                  <a:pt x="142" y="42"/>
                </a:lnTo>
                <a:lnTo>
                  <a:pt x="142" y="42"/>
                </a:lnTo>
                <a:lnTo>
                  <a:pt x="139" y="47"/>
                </a:lnTo>
                <a:lnTo>
                  <a:pt x="135" y="52"/>
                </a:lnTo>
                <a:lnTo>
                  <a:pt x="133" y="57"/>
                </a:lnTo>
                <a:lnTo>
                  <a:pt x="132" y="64"/>
                </a:lnTo>
                <a:lnTo>
                  <a:pt x="130" y="77"/>
                </a:lnTo>
                <a:lnTo>
                  <a:pt x="130" y="87"/>
                </a:lnTo>
                <a:lnTo>
                  <a:pt x="130" y="87"/>
                </a:lnTo>
                <a:lnTo>
                  <a:pt x="130" y="93"/>
                </a:lnTo>
                <a:lnTo>
                  <a:pt x="132" y="98"/>
                </a:lnTo>
                <a:lnTo>
                  <a:pt x="139" y="109"/>
                </a:lnTo>
                <a:lnTo>
                  <a:pt x="146" y="119"/>
                </a:lnTo>
                <a:lnTo>
                  <a:pt x="150" y="126"/>
                </a:lnTo>
                <a:lnTo>
                  <a:pt x="150" y="126"/>
                </a:lnTo>
                <a:lnTo>
                  <a:pt x="154" y="140"/>
                </a:lnTo>
                <a:lnTo>
                  <a:pt x="156" y="150"/>
                </a:lnTo>
                <a:lnTo>
                  <a:pt x="156" y="150"/>
                </a:lnTo>
                <a:lnTo>
                  <a:pt x="157" y="154"/>
                </a:lnTo>
                <a:lnTo>
                  <a:pt x="160" y="158"/>
                </a:lnTo>
                <a:lnTo>
                  <a:pt x="163" y="162"/>
                </a:lnTo>
                <a:lnTo>
                  <a:pt x="167" y="165"/>
                </a:lnTo>
                <a:lnTo>
                  <a:pt x="174" y="169"/>
                </a:lnTo>
                <a:lnTo>
                  <a:pt x="176" y="171"/>
                </a:lnTo>
                <a:lnTo>
                  <a:pt x="176" y="173"/>
                </a:lnTo>
                <a:lnTo>
                  <a:pt x="176" y="174"/>
                </a:lnTo>
                <a:lnTo>
                  <a:pt x="176" y="174"/>
                </a:lnTo>
                <a:lnTo>
                  <a:pt x="176" y="180"/>
                </a:lnTo>
                <a:lnTo>
                  <a:pt x="177" y="184"/>
                </a:lnTo>
                <a:lnTo>
                  <a:pt x="178" y="188"/>
                </a:lnTo>
                <a:lnTo>
                  <a:pt x="178" y="188"/>
                </a:lnTo>
                <a:lnTo>
                  <a:pt x="174" y="192"/>
                </a:lnTo>
                <a:lnTo>
                  <a:pt x="170" y="196"/>
                </a:lnTo>
                <a:lnTo>
                  <a:pt x="167" y="200"/>
                </a:lnTo>
                <a:lnTo>
                  <a:pt x="163" y="206"/>
                </a:lnTo>
                <a:lnTo>
                  <a:pt x="159" y="215"/>
                </a:lnTo>
                <a:lnTo>
                  <a:pt x="157" y="220"/>
                </a:lnTo>
                <a:lnTo>
                  <a:pt x="155" y="222"/>
                </a:lnTo>
                <a:lnTo>
                  <a:pt x="155" y="222"/>
                </a:lnTo>
                <a:lnTo>
                  <a:pt x="147" y="227"/>
                </a:lnTo>
                <a:lnTo>
                  <a:pt x="135" y="234"/>
                </a:lnTo>
                <a:lnTo>
                  <a:pt x="121" y="241"/>
                </a:lnTo>
                <a:lnTo>
                  <a:pt x="109" y="249"/>
                </a:lnTo>
                <a:lnTo>
                  <a:pt x="109" y="249"/>
                </a:lnTo>
                <a:lnTo>
                  <a:pt x="99" y="255"/>
                </a:lnTo>
                <a:lnTo>
                  <a:pt x="90" y="259"/>
                </a:lnTo>
                <a:lnTo>
                  <a:pt x="80" y="264"/>
                </a:lnTo>
                <a:lnTo>
                  <a:pt x="68" y="271"/>
                </a:lnTo>
                <a:lnTo>
                  <a:pt x="68" y="271"/>
                </a:lnTo>
                <a:lnTo>
                  <a:pt x="61" y="276"/>
                </a:lnTo>
                <a:lnTo>
                  <a:pt x="55" y="283"/>
                </a:lnTo>
                <a:lnTo>
                  <a:pt x="50" y="289"/>
                </a:lnTo>
                <a:lnTo>
                  <a:pt x="44" y="297"/>
                </a:lnTo>
                <a:lnTo>
                  <a:pt x="36" y="310"/>
                </a:lnTo>
                <a:lnTo>
                  <a:pt x="30" y="321"/>
                </a:lnTo>
                <a:lnTo>
                  <a:pt x="30" y="321"/>
                </a:lnTo>
                <a:lnTo>
                  <a:pt x="27" y="330"/>
                </a:lnTo>
                <a:lnTo>
                  <a:pt x="25" y="343"/>
                </a:lnTo>
                <a:lnTo>
                  <a:pt x="23" y="355"/>
                </a:lnTo>
                <a:lnTo>
                  <a:pt x="23" y="367"/>
                </a:lnTo>
                <a:lnTo>
                  <a:pt x="23" y="367"/>
                </a:lnTo>
                <a:lnTo>
                  <a:pt x="22" y="376"/>
                </a:lnTo>
                <a:lnTo>
                  <a:pt x="18" y="388"/>
                </a:lnTo>
                <a:lnTo>
                  <a:pt x="13" y="406"/>
                </a:lnTo>
                <a:lnTo>
                  <a:pt x="13" y="406"/>
                </a:lnTo>
                <a:lnTo>
                  <a:pt x="13" y="410"/>
                </a:lnTo>
                <a:lnTo>
                  <a:pt x="13" y="412"/>
                </a:lnTo>
                <a:lnTo>
                  <a:pt x="14" y="418"/>
                </a:lnTo>
                <a:lnTo>
                  <a:pt x="16" y="425"/>
                </a:lnTo>
                <a:lnTo>
                  <a:pt x="17" y="430"/>
                </a:lnTo>
                <a:lnTo>
                  <a:pt x="17" y="430"/>
                </a:lnTo>
                <a:lnTo>
                  <a:pt x="16" y="449"/>
                </a:lnTo>
                <a:lnTo>
                  <a:pt x="14" y="473"/>
                </a:lnTo>
                <a:lnTo>
                  <a:pt x="14" y="473"/>
                </a:lnTo>
                <a:lnTo>
                  <a:pt x="13" y="487"/>
                </a:lnTo>
                <a:lnTo>
                  <a:pt x="10" y="506"/>
                </a:lnTo>
                <a:lnTo>
                  <a:pt x="7" y="525"/>
                </a:lnTo>
                <a:lnTo>
                  <a:pt x="3" y="539"/>
                </a:lnTo>
                <a:lnTo>
                  <a:pt x="3" y="539"/>
                </a:lnTo>
                <a:lnTo>
                  <a:pt x="1" y="544"/>
                </a:lnTo>
                <a:lnTo>
                  <a:pt x="1" y="550"/>
                </a:lnTo>
                <a:lnTo>
                  <a:pt x="1" y="566"/>
                </a:lnTo>
                <a:lnTo>
                  <a:pt x="1" y="584"/>
                </a:lnTo>
                <a:lnTo>
                  <a:pt x="1" y="592"/>
                </a:lnTo>
                <a:lnTo>
                  <a:pt x="1" y="599"/>
                </a:lnTo>
                <a:lnTo>
                  <a:pt x="1" y="599"/>
                </a:lnTo>
                <a:lnTo>
                  <a:pt x="0" y="605"/>
                </a:lnTo>
                <a:lnTo>
                  <a:pt x="1" y="613"/>
                </a:lnTo>
                <a:lnTo>
                  <a:pt x="3" y="619"/>
                </a:lnTo>
                <a:lnTo>
                  <a:pt x="6" y="624"/>
                </a:lnTo>
                <a:lnTo>
                  <a:pt x="12" y="635"/>
                </a:lnTo>
                <a:lnTo>
                  <a:pt x="17" y="641"/>
                </a:lnTo>
                <a:lnTo>
                  <a:pt x="17" y="641"/>
                </a:lnTo>
                <a:lnTo>
                  <a:pt x="21" y="645"/>
                </a:lnTo>
                <a:lnTo>
                  <a:pt x="23" y="649"/>
                </a:lnTo>
                <a:lnTo>
                  <a:pt x="23" y="651"/>
                </a:lnTo>
                <a:lnTo>
                  <a:pt x="23" y="654"/>
                </a:lnTo>
                <a:lnTo>
                  <a:pt x="19" y="663"/>
                </a:lnTo>
                <a:lnTo>
                  <a:pt x="19" y="663"/>
                </a:lnTo>
                <a:lnTo>
                  <a:pt x="17" y="667"/>
                </a:lnTo>
                <a:lnTo>
                  <a:pt x="17" y="671"/>
                </a:lnTo>
                <a:lnTo>
                  <a:pt x="17" y="674"/>
                </a:lnTo>
                <a:lnTo>
                  <a:pt x="18" y="676"/>
                </a:lnTo>
                <a:lnTo>
                  <a:pt x="21" y="680"/>
                </a:lnTo>
                <a:lnTo>
                  <a:pt x="21" y="683"/>
                </a:lnTo>
                <a:lnTo>
                  <a:pt x="21" y="687"/>
                </a:lnTo>
                <a:lnTo>
                  <a:pt x="21" y="687"/>
                </a:lnTo>
                <a:lnTo>
                  <a:pt x="21" y="690"/>
                </a:lnTo>
                <a:lnTo>
                  <a:pt x="21" y="692"/>
                </a:lnTo>
                <a:lnTo>
                  <a:pt x="22" y="694"/>
                </a:lnTo>
                <a:lnTo>
                  <a:pt x="23" y="695"/>
                </a:lnTo>
                <a:lnTo>
                  <a:pt x="26" y="697"/>
                </a:lnTo>
                <a:lnTo>
                  <a:pt x="29" y="700"/>
                </a:lnTo>
                <a:lnTo>
                  <a:pt x="29" y="700"/>
                </a:lnTo>
                <a:lnTo>
                  <a:pt x="31" y="702"/>
                </a:lnTo>
                <a:lnTo>
                  <a:pt x="33" y="707"/>
                </a:lnTo>
                <a:lnTo>
                  <a:pt x="34" y="714"/>
                </a:lnTo>
                <a:lnTo>
                  <a:pt x="34" y="718"/>
                </a:lnTo>
                <a:lnTo>
                  <a:pt x="34" y="721"/>
                </a:lnTo>
                <a:lnTo>
                  <a:pt x="34" y="721"/>
                </a:lnTo>
                <a:lnTo>
                  <a:pt x="34" y="724"/>
                </a:lnTo>
                <a:lnTo>
                  <a:pt x="36" y="726"/>
                </a:lnTo>
                <a:lnTo>
                  <a:pt x="38" y="729"/>
                </a:lnTo>
                <a:lnTo>
                  <a:pt x="40" y="731"/>
                </a:lnTo>
                <a:lnTo>
                  <a:pt x="45" y="734"/>
                </a:lnTo>
                <a:lnTo>
                  <a:pt x="46" y="735"/>
                </a:lnTo>
                <a:lnTo>
                  <a:pt x="47" y="737"/>
                </a:lnTo>
                <a:lnTo>
                  <a:pt x="47" y="737"/>
                </a:lnTo>
                <a:lnTo>
                  <a:pt x="47" y="746"/>
                </a:lnTo>
                <a:lnTo>
                  <a:pt x="50" y="758"/>
                </a:lnTo>
                <a:lnTo>
                  <a:pt x="52" y="779"/>
                </a:lnTo>
                <a:lnTo>
                  <a:pt x="52" y="779"/>
                </a:lnTo>
                <a:lnTo>
                  <a:pt x="53" y="782"/>
                </a:lnTo>
                <a:lnTo>
                  <a:pt x="56" y="786"/>
                </a:lnTo>
                <a:lnTo>
                  <a:pt x="65" y="791"/>
                </a:lnTo>
                <a:lnTo>
                  <a:pt x="69" y="794"/>
                </a:lnTo>
                <a:lnTo>
                  <a:pt x="73" y="796"/>
                </a:lnTo>
                <a:lnTo>
                  <a:pt x="75" y="799"/>
                </a:lnTo>
                <a:lnTo>
                  <a:pt x="75" y="801"/>
                </a:lnTo>
                <a:lnTo>
                  <a:pt x="75" y="803"/>
                </a:lnTo>
                <a:lnTo>
                  <a:pt x="75" y="803"/>
                </a:lnTo>
                <a:lnTo>
                  <a:pt x="73" y="817"/>
                </a:lnTo>
                <a:lnTo>
                  <a:pt x="71" y="838"/>
                </a:lnTo>
                <a:lnTo>
                  <a:pt x="69" y="885"/>
                </a:lnTo>
                <a:lnTo>
                  <a:pt x="69" y="885"/>
                </a:lnTo>
                <a:lnTo>
                  <a:pt x="69" y="897"/>
                </a:lnTo>
                <a:lnTo>
                  <a:pt x="70" y="915"/>
                </a:lnTo>
                <a:lnTo>
                  <a:pt x="75" y="957"/>
                </a:lnTo>
                <a:lnTo>
                  <a:pt x="80" y="1000"/>
                </a:lnTo>
                <a:lnTo>
                  <a:pt x="81" y="1016"/>
                </a:lnTo>
                <a:lnTo>
                  <a:pt x="81" y="1027"/>
                </a:lnTo>
                <a:lnTo>
                  <a:pt x="81" y="1027"/>
                </a:lnTo>
                <a:lnTo>
                  <a:pt x="81" y="1053"/>
                </a:lnTo>
                <a:lnTo>
                  <a:pt x="83" y="1093"/>
                </a:lnTo>
                <a:lnTo>
                  <a:pt x="85" y="1136"/>
                </a:lnTo>
                <a:lnTo>
                  <a:pt x="86" y="1170"/>
                </a:lnTo>
                <a:lnTo>
                  <a:pt x="86" y="1170"/>
                </a:lnTo>
                <a:lnTo>
                  <a:pt x="89" y="1210"/>
                </a:lnTo>
                <a:lnTo>
                  <a:pt x="94" y="1266"/>
                </a:lnTo>
                <a:lnTo>
                  <a:pt x="98" y="1319"/>
                </a:lnTo>
                <a:lnTo>
                  <a:pt x="100" y="1354"/>
                </a:lnTo>
                <a:lnTo>
                  <a:pt x="100" y="1354"/>
                </a:lnTo>
                <a:lnTo>
                  <a:pt x="101" y="1374"/>
                </a:lnTo>
                <a:lnTo>
                  <a:pt x="105" y="1394"/>
                </a:lnTo>
                <a:lnTo>
                  <a:pt x="108" y="1413"/>
                </a:lnTo>
                <a:lnTo>
                  <a:pt x="110" y="1425"/>
                </a:lnTo>
                <a:lnTo>
                  <a:pt x="110" y="1425"/>
                </a:lnTo>
                <a:lnTo>
                  <a:pt x="110" y="1429"/>
                </a:lnTo>
                <a:lnTo>
                  <a:pt x="111" y="1434"/>
                </a:lnTo>
                <a:lnTo>
                  <a:pt x="115" y="1445"/>
                </a:lnTo>
                <a:lnTo>
                  <a:pt x="119" y="1456"/>
                </a:lnTo>
                <a:lnTo>
                  <a:pt x="120" y="1460"/>
                </a:lnTo>
                <a:lnTo>
                  <a:pt x="121" y="1465"/>
                </a:lnTo>
                <a:lnTo>
                  <a:pt x="121" y="1465"/>
                </a:lnTo>
                <a:lnTo>
                  <a:pt x="123" y="1480"/>
                </a:lnTo>
                <a:lnTo>
                  <a:pt x="121" y="1489"/>
                </a:lnTo>
                <a:lnTo>
                  <a:pt x="117" y="1500"/>
                </a:lnTo>
                <a:lnTo>
                  <a:pt x="117" y="1500"/>
                </a:lnTo>
                <a:lnTo>
                  <a:pt x="114" y="1506"/>
                </a:lnTo>
                <a:lnTo>
                  <a:pt x="110" y="1514"/>
                </a:lnTo>
                <a:lnTo>
                  <a:pt x="97" y="1527"/>
                </a:lnTo>
                <a:lnTo>
                  <a:pt x="86" y="1538"/>
                </a:lnTo>
                <a:lnTo>
                  <a:pt x="82" y="1544"/>
                </a:lnTo>
                <a:lnTo>
                  <a:pt x="81" y="1548"/>
                </a:lnTo>
                <a:lnTo>
                  <a:pt x="81" y="1548"/>
                </a:lnTo>
                <a:lnTo>
                  <a:pt x="81" y="1550"/>
                </a:lnTo>
                <a:lnTo>
                  <a:pt x="82" y="1552"/>
                </a:lnTo>
                <a:lnTo>
                  <a:pt x="86" y="1557"/>
                </a:lnTo>
                <a:lnTo>
                  <a:pt x="94" y="1559"/>
                </a:lnTo>
                <a:lnTo>
                  <a:pt x="103" y="1561"/>
                </a:lnTo>
                <a:lnTo>
                  <a:pt x="115" y="1563"/>
                </a:lnTo>
                <a:lnTo>
                  <a:pt x="127" y="1563"/>
                </a:lnTo>
                <a:lnTo>
                  <a:pt x="140" y="1563"/>
                </a:lnTo>
                <a:lnTo>
                  <a:pt x="152" y="1563"/>
                </a:lnTo>
                <a:lnTo>
                  <a:pt x="152" y="1563"/>
                </a:lnTo>
                <a:lnTo>
                  <a:pt x="161" y="1561"/>
                </a:lnTo>
                <a:lnTo>
                  <a:pt x="169" y="1558"/>
                </a:lnTo>
                <a:lnTo>
                  <a:pt x="174" y="1554"/>
                </a:lnTo>
                <a:lnTo>
                  <a:pt x="178" y="1550"/>
                </a:lnTo>
                <a:lnTo>
                  <a:pt x="179" y="1546"/>
                </a:lnTo>
                <a:lnTo>
                  <a:pt x="181" y="1543"/>
                </a:lnTo>
                <a:lnTo>
                  <a:pt x="182" y="1539"/>
                </a:lnTo>
                <a:lnTo>
                  <a:pt x="182" y="1539"/>
                </a:lnTo>
                <a:lnTo>
                  <a:pt x="189" y="1539"/>
                </a:lnTo>
                <a:lnTo>
                  <a:pt x="196" y="1538"/>
                </a:lnTo>
                <a:lnTo>
                  <a:pt x="201" y="1536"/>
                </a:lnTo>
                <a:lnTo>
                  <a:pt x="205" y="1534"/>
                </a:lnTo>
                <a:lnTo>
                  <a:pt x="211" y="1531"/>
                </a:lnTo>
                <a:lnTo>
                  <a:pt x="213" y="1529"/>
                </a:lnTo>
                <a:lnTo>
                  <a:pt x="213" y="1501"/>
                </a:lnTo>
                <a:lnTo>
                  <a:pt x="213" y="1501"/>
                </a:lnTo>
                <a:lnTo>
                  <a:pt x="216" y="1502"/>
                </a:lnTo>
                <a:lnTo>
                  <a:pt x="231" y="1503"/>
                </a:lnTo>
                <a:lnTo>
                  <a:pt x="231" y="1503"/>
                </a:lnTo>
                <a:lnTo>
                  <a:pt x="237" y="1502"/>
                </a:lnTo>
                <a:lnTo>
                  <a:pt x="242" y="1501"/>
                </a:lnTo>
                <a:lnTo>
                  <a:pt x="245" y="1500"/>
                </a:lnTo>
                <a:lnTo>
                  <a:pt x="248" y="1498"/>
                </a:lnTo>
                <a:lnTo>
                  <a:pt x="251" y="1493"/>
                </a:lnTo>
                <a:lnTo>
                  <a:pt x="256" y="1488"/>
                </a:lnTo>
                <a:lnTo>
                  <a:pt x="256" y="1488"/>
                </a:lnTo>
                <a:lnTo>
                  <a:pt x="258" y="1487"/>
                </a:lnTo>
                <a:lnTo>
                  <a:pt x="263" y="1487"/>
                </a:lnTo>
                <a:lnTo>
                  <a:pt x="269" y="1488"/>
                </a:lnTo>
                <a:lnTo>
                  <a:pt x="275" y="1490"/>
                </a:lnTo>
                <a:lnTo>
                  <a:pt x="289" y="1496"/>
                </a:lnTo>
                <a:lnTo>
                  <a:pt x="299" y="1501"/>
                </a:lnTo>
                <a:lnTo>
                  <a:pt x="299" y="1501"/>
                </a:lnTo>
                <a:lnTo>
                  <a:pt x="303" y="1503"/>
                </a:lnTo>
                <a:lnTo>
                  <a:pt x="309" y="1504"/>
                </a:lnTo>
                <a:lnTo>
                  <a:pt x="329" y="1506"/>
                </a:lnTo>
                <a:lnTo>
                  <a:pt x="349" y="1507"/>
                </a:lnTo>
                <a:lnTo>
                  <a:pt x="367" y="1508"/>
                </a:lnTo>
                <a:lnTo>
                  <a:pt x="367" y="1508"/>
                </a:lnTo>
                <a:lnTo>
                  <a:pt x="376" y="1507"/>
                </a:lnTo>
                <a:lnTo>
                  <a:pt x="384" y="1506"/>
                </a:lnTo>
                <a:lnTo>
                  <a:pt x="393" y="1504"/>
                </a:lnTo>
                <a:lnTo>
                  <a:pt x="402" y="1501"/>
                </a:lnTo>
                <a:lnTo>
                  <a:pt x="409" y="1496"/>
                </a:lnTo>
                <a:lnTo>
                  <a:pt x="415" y="1493"/>
                </a:lnTo>
                <a:lnTo>
                  <a:pt x="419" y="1489"/>
                </a:lnTo>
                <a:lnTo>
                  <a:pt x="420" y="1485"/>
                </a:lnTo>
                <a:lnTo>
                  <a:pt x="420" y="1485"/>
                </a:lnTo>
                <a:lnTo>
                  <a:pt x="420" y="1482"/>
                </a:lnTo>
                <a:lnTo>
                  <a:pt x="419" y="1480"/>
                </a:lnTo>
                <a:lnTo>
                  <a:pt x="415" y="1476"/>
                </a:lnTo>
                <a:lnTo>
                  <a:pt x="409" y="1473"/>
                </a:lnTo>
                <a:lnTo>
                  <a:pt x="402" y="1470"/>
                </a:lnTo>
                <a:lnTo>
                  <a:pt x="393" y="1467"/>
                </a:lnTo>
                <a:lnTo>
                  <a:pt x="386" y="1466"/>
                </a:lnTo>
                <a:lnTo>
                  <a:pt x="369" y="1464"/>
                </a:lnTo>
                <a:lnTo>
                  <a:pt x="369" y="1464"/>
                </a:lnTo>
                <a:lnTo>
                  <a:pt x="362" y="1463"/>
                </a:lnTo>
                <a:lnTo>
                  <a:pt x="357" y="1462"/>
                </a:lnTo>
                <a:lnTo>
                  <a:pt x="351" y="1460"/>
                </a:lnTo>
                <a:lnTo>
                  <a:pt x="347" y="1458"/>
                </a:lnTo>
                <a:lnTo>
                  <a:pt x="338" y="1451"/>
                </a:lnTo>
                <a:lnTo>
                  <a:pt x="331" y="1443"/>
                </a:lnTo>
                <a:lnTo>
                  <a:pt x="331" y="1443"/>
                </a:lnTo>
                <a:lnTo>
                  <a:pt x="305" y="1414"/>
                </a:lnTo>
                <a:lnTo>
                  <a:pt x="292" y="1400"/>
                </a:lnTo>
                <a:lnTo>
                  <a:pt x="287" y="1396"/>
                </a:lnTo>
                <a:lnTo>
                  <a:pt x="284" y="1394"/>
                </a:lnTo>
                <a:lnTo>
                  <a:pt x="284" y="1394"/>
                </a:lnTo>
                <a:lnTo>
                  <a:pt x="279" y="1392"/>
                </a:lnTo>
                <a:lnTo>
                  <a:pt x="276" y="1390"/>
                </a:lnTo>
                <a:lnTo>
                  <a:pt x="275" y="1387"/>
                </a:lnTo>
                <a:lnTo>
                  <a:pt x="275" y="1386"/>
                </a:lnTo>
                <a:lnTo>
                  <a:pt x="275" y="1385"/>
                </a:lnTo>
                <a:lnTo>
                  <a:pt x="275" y="1385"/>
                </a:lnTo>
                <a:lnTo>
                  <a:pt x="280" y="1374"/>
                </a:lnTo>
                <a:lnTo>
                  <a:pt x="289" y="1351"/>
                </a:lnTo>
                <a:lnTo>
                  <a:pt x="305" y="1311"/>
                </a:lnTo>
                <a:lnTo>
                  <a:pt x="305" y="1311"/>
                </a:lnTo>
                <a:lnTo>
                  <a:pt x="306" y="1305"/>
                </a:lnTo>
                <a:lnTo>
                  <a:pt x="308" y="1298"/>
                </a:lnTo>
                <a:lnTo>
                  <a:pt x="311" y="1276"/>
                </a:lnTo>
                <a:lnTo>
                  <a:pt x="316" y="1240"/>
                </a:lnTo>
                <a:lnTo>
                  <a:pt x="316" y="1240"/>
                </a:lnTo>
                <a:lnTo>
                  <a:pt x="321" y="1203"/>
                </a:lnTo>
                <a:lnTo>
                  <a:pt x="324" y="1183"/>
                </a:lnTo>
                <a:lnTo>
                  <a:pt x="328" y="1170"/>
                </a:lnTo>
                <a:lnTo>
                  <a:pt x="328" y="1170"/>
                </a:lnTo>
                <a:lnTo>
                  <a:pt x="331" y="1154"/>
                </a:lnTo>
                <a:lnTo>
                  <a:pt x="335" y="1125"/>
                </a:lnTo>
                <a:lnTo>
                  <a:pt x="342" y="1078"/>
                </a:lnTo>
                <a:lnTo>
                  <a:pt x="342" y="1078"/>
                </a:lnTo>
                <a:lnTo>
                  <a:pt x="345" y="1031"/>
                </a:lnTo>
                <a:lnTo>
                  <a:pt x="346" y="1004"/>
                </a:lnTo>
                <a:lnTo>
                  <a:pt x="348" y="985"/>
                </a:lnTo>
                <a:lnTo>
                  <a:pt x="348" y="985"/>
                </a:lnTo>
                <a:lnTo>
                  <a:pt x="351" y="950"/>
                </a:lnTo>
                <a:lnTo>
                  <a:pt x="353" y="910"/>
                </a:lnTo>
                <a:lnTo>
                  <a:pt x="353" y="910"/>
                </a:lnTo>
                <a:lnTo>
                  <a:pt x="356" y="878"/>
                </a:lnTo>
                <a:lnTo>
                  <a:pt x="358" y="860"/>
                </a:lnTo>
                <a:lnTo>
                  <a:pt x="358" y="860"/>
                </a:lnTo>
                <a:lnTo>
                  <a:pt x="362" y="862"/>
                </a:lnTo>
                <a:lnTo>
                  <a:pt x="366" y="864"/>
                </a:lnTo>
                <a:lnTo>
                  <a:pt x="371" y="868"/>
                </a:lnTo>
                <a:lnTo>
                  <a:pt x="375" y="874"/>
                </a:lnTo>
                <a:lnTo>
                  <a:pt x="381" y="882"/>
                </a:lnTo>
                <a:lnTo>
                  <a:pt x="384" y="885"/>
                </a:lnTo>
                <a:lnTo>
                  <a:pt x="384" y="885"/>
                </a:lnTo>
                <a:lnTo>
                  <a:pt x="387" y="859"/>
                </a:lnTo>
                <a:lnTo>
                  <a:pt x="387" y="859"/>
                </a:lnTo>
                <a:lnTo>
                  <a:pt x="392" y="861"/>
                </a:lnTo>
                <a:lnTo>
                  <a:pt x="404" y="865"/>
                </a:lnTo>
                <a:lnTo>
                  <a:pt x="404" y="865"/>
                </a:lnTo>
                <a:lnTo>
                  <a:pt x="406" y="867"/>
                </a:lnTo>
                <a:lnTo>
                  <a:pt x="408" y="869"/>
                </a:lnTo>
                <a:lnTo>
                  <a:pt x="409" y="873"/>
                </a:lnTo>
                <a:lnTo>
                  <a:pt x="409" y="877"/>
                </a:lnTo>
                <a:lnTo>
                  <a:pt x="408" y="883"/>
                </a:lnTo>
                <a:lnTo>
                  <a:pt x="407" y="890"/>
                </a:lnTo>
                <a:lnTo>
                  <a:pt x="407" y="890"/>
                </a:lnTo>
                <a:lnTo>
                  <a:pt x="407" y="898"/>
                </a:lnTo>
                <a:lnTo>
                  <a:pt x="409" y="913"/>
                </a:lnTo>
                <a:lnTo>
                  <a:pt x="411" y="929"/>
                </a:lnTo>
                <a:lnTo>
                  <a:pt x="412" y="940"/>
                </a:lnTo>
                <a:lnTo>
                  <a:pt x="412" y="940"/>
                </a:lnTo>
                <a:lnTo>
                  <a:pt x="411" y="950"/>
                </a:lnTo>
                <a:lnTo>
                  <a:pt x="409" y="964"/>
                </a:lnTo>
                <a:lnTo>
                  <a:pt x="405" y="980"/>
                </a:lnTo>
                <a:lnTo>
                  <a:pt x="405" y="980"/>
                </a:lnTo>
                <a:lnTo>
                  <a:pt x="411" y="982"/>
                </a:lnTo>
                <a:lnTo>
                  <a:pt x="419" y="984"/>
                </a:lnTo>
                <a:lnTo>
                  <a:pt x="429" y="985"/>
                </a:lnTo>
                <a:lnTo>
                  <a:pt x="429" y="985"/>
                </a:lnTo>
                <a:lnTo>
                  <a:pt x="436" y="1013"/>
                </a:lnTo>
                <a:lnTo>
                  <a:pt x="445" y="1042"/>
                </a:lnTo>
                <a:lnTo>
                  <a:pt x="445" y="1042"/>
                </a:lnTo>
                <a:lnTo>
                  <a:pt x="455" y="1071"/>
                </a:lnTo>
                <a:lnTo>
                  <a:pt x="460" y="1087"/>
                </a:lnTo>
                <a:lnTo>
                  <a:pt x="461" y="1094"/>
                </a:lnTo>
                <a:lnTo>
                  <a:pt x="462" y="1100"/>
                </a:lnTo>
                <a:lnTo>
                  <a:pt x="462" y="1100"/>
                </a:lnTo>
                <a:lnTo>
                  <a:pt x="462" y="1107"/>
                </a:lnTo>
                <a:lnTo>
                  <a:pt x="463" y="1114"/>
                </a:lnTo>
                <a:lnTo>
                  <a:pt x="466" y="1130"/>
                </a:lnTo>
                <a:lnTo>
                  <a:pt x="470" y="1146"/>
                </a:lnTo>
                <a:lnTo>
                  <a:pt x="471" y="1154"/>
                </a:lnTo>
                <a:lnTo>
                  <a:pt x="471" y="1160"/>
                </a:lnTo>
                <a:lnTo>
                  <a:pt x="471" y="1160"/>
                </a:lnTo>
                <a:lnTo>
                  <a:pt x="474" y="1181"/>
                </a:lnTo>
                <a:lnTo>
                  <a:pt x="476" y="1212"/>
                </a:lnTo>
                <a:lnTo>
                  <a:pt x="480" y="1244"/>
                </a:lnTo>
                <a:lnTo>
                  <a:pt x="483" y="1266"/>
                </a:lnTo>
                <a:lnTo>
                  <a:pt x="483" y="1266"/>
                </a:lnTo>
                <a:lnTo>
                  <a:pt x="493" y="1311"/>
                </a:lnTo>
                <a:lnTo>
                  <a:pt x="499" y="1340"/>
                </a:lnTo>
                <a:lnTo>
                  <a:pt x="504" y="1363"/>
                </a:lnTo>
                <a:lnTo>
                  <a:pt x="504" y="1363"/>
                </a:lnTo>
                <a:lnTo>
                  <a:pt x="505" y="1384"/>
                </a:lnTo>
                <a:lnTo>
                  <a:pt x="505" y="1404"/>
                </a:lnTo>
                <a:lnTo>
                  <a:pt x="504" y="1421"/>
                </a:lnTo>
                <a:lnTo>
                  <a:pt x="502" y="1432"/>
                </a:lnTo>
                <a:lnTo>
                  <a:pt x="502" y="1432"/>
                </a:lnTo>
                <a:lnTo>
                  <a:pt x="499" y="1437"/>
                </a:lnTo>
                <a:lnTo>
                  <a:pt x="496" y="1444"/>
                </a:lnTo>
                <a:lnTo>
                  <a:pt x="486" y="1458"/>
                </a:lnTo>
                <a:lnTo>
                  <a:pt x="477" y="1474"/>
                </a:lnTo>
                <a:lnTo>
                  <a:pt x="468" y="1487"/>
                </a:lnTo>
                <a:lnTo>
                  <a:pt x="468" y="1487"/>
                </a:lnTo>
                <a:lnTo>
                  <a:pt x="465" y="1492"/>
                </a:lnTo>
                <a:lnTo>
                  <a:pt x="460" y="1496"/>
                </a:lnTo>
                <a:lnTo>
                  <a:pt x="454" y="1500"/>
                </a:lnTo>
                <a:lnTo>
                  <a:pt x="448" y="1503"/>
                </a:lnTo>
                <a:lnTo>
                  <a:pt x="435" y="1509"/>
                </a:lnTo>
                <a:lnTo>
                  <a:pt x="429" y="1513"/>
                </a:lnTo>
                <a:lnTo>
                  <a:pt x="422" y="1517"/>
                </a:lnTo>
                <a:lnTo>
                  <a:pt x="422" y="1517"/>
                </a:lnTo>
                <a:lnTo>
                  <a:pt x="417" y="1521"/>
                </a:lnTo>
                <a:lnTo>
                  <a:pt x="415" y="1525"/>
                </a:lnTo>
                <a:lnTo>
                  <a:pt x="413" y="1529"/>
                </a:lnTo>
                <a:lnTo>
                  <a:pt x="415" y="1532"/>
                </a:lnTo>
                <a:lnTo>
                  <a:pt x="418" y="1535"/>
                </a:lnTo>
                <a:lnTo>
                  <a:pt x="420" y="1537"/>
                </a:lnTo>
                <a:lnTo>
                  <a:pt x="426" y="1539"/>
                </a:lnTo>
                <a:lnTo>
                  <a:pt x="426" y="1539"/>
                </a:lnTo>
                <a:lnTo>
                  <a:pt x="437" y="1539"/>
                </a:lnTo>
                <a:lnTo>
                  <a:pt x="456" y="1538"/>
                </a:lnTo>
                <a:lnTo>
                  <a:pt x="476" y="1538"/>
                </a:lnTo>
                <a:lnTo>
                  <a:pt x="483" y="1538"/>
                </a:lnTo>
                <a:lnTo>
                  <a:pt x="489" y="1538"/>
                </a:lnTo>
                <a:lnTo>
                  <a:pt x="489" y="1538"/>
                </a:lnTo>
                <a:lnTo>
                  <a:pt x="492" y="1538"/>
                </a:lnTo>
                <a:lnTo>
                  <a:pt x="495" y="1537"/>
                </a:lnTo>
                <a:lnTo>
                  <a:pt x="499" y="1535"/>
                </a:lnTo>
                <a:lnTo>
                  <a:pt x="503" y="1533"/>
                </a:lnTo>
                <a:lnTo>
                  <a:pt x="509" y="1525"/>
                </a:lnTo>
                <a:lnTo>
                  <a:pt x="511" y="1522"/>
                </a:lnTo>
                <a:lnTo>
                  <a:pt x="512" y="1519"/>
                </a:lnTo>
                <a:lnTo>
                  <a:pt x="512" y="1519"/>
                </a:lnTo>
                <a:lnTo>
                  <a:pt x="517" y="1510"/>
                </a:lnTo>
                <a:lnTo>
                  <a:pt x="522" y="1502"/>
                </a:lnTo>
                <a:lnTo>
                  <a:pt x="528" y="1493"/>
                </a:lnTo>
                <a:lnTo>
                  <a:pt x="535" y="1487"/>
                </a:lnTo>
                <a:lnTo>
                  <a:pt x="535" y="1487"/>
                </a:lnTo>
                <a:lnTo>
                  <a:pt x="541" y="1481"/>
                </a:lnTo>
                <a:lnTo>
                  <a:pt x="547" y="1478"/>
                </a:lnTo>
                <a:lnTo>
                  <a:pt x="550" y="1477"/>
                </a:lnTo>
                <a:lnTo>
                  <a:pt x="552" y="1477"/>
                </a:lnTo>
                <a:lnTo>
                  <a:pt x="553" y="1477"/>
                </a:lnTo>
                <a:lnTo>
                  <a:pt x="554" y="1479"/>
                </a:lnTo>
                <a:lnTo>
                  <a:pt x="554" y="1479"/>
                </a:lnTo>
                <a:lnTo>
                  <a:pt x="554" y="1489"/>
                </a:lnTo>
                <a:lnTo>
                  <a:pt x="553" y="1504"/>
                </a:lnTo>
                <a:lnTo>
                  <a:pt x="552" y="1524"/>
                </a:lnTo>
                <a:lnTo>
                  <a:pt x="552" y="1524"/>
                </a:lnTo>
                <a:lnTo>
                  <a:pt x="557" y="1525"/>
                </a:lnTo>
                <a:lnTo>
                  <a:pt x="564" y="1525"/>
                </a:lnTo>
                <a:lnTo>
                  <a:pt x="576" y="1524"/>
                </a:lnTo>
                <a:lnTo>
                  <a:pt x="584" y="1522"/>
                </a:lnTo>
                <a:lnTo>
                  <a:pt x="588" y="1521"/>
                </a:lnTo>
                <a:lnTo>
                  <a:pt x="588" y="1521"/>
                </a:lnTo>
                <a:lnTo>
                  <a:pt x="588" y="1511"/>
                </a:lnTo>
                <a:lnTo>
                  <a:pt x="588" y="1490"/>
                </a:lnTo>
                <a:lnTo>
                  <a:pt x="588" y="1490"/>
                </a:lnTo>
                <a:lnTo>
                  <a:pt x="588" y="1479"/>
                </a:lnTo>
                <a:lnTo>
                  <a:pt x="590" y="1467"/>
                </a:lnTo>
                <a:lnTo>
                  <a:pt x="591" y="1455"/>
                </a:lnTo>
                <a:lnTo>
                  <a:pt x="593" y="1441"/>
                </a:lnTo>
                <a:lnTo>
                  <a:pt x="593" y="1441"/>
                </a:lnTo>
                <a:lnTo>
                  <a:pt x="592" y="1434"/>
                </a:lnTo>
                <a:lnTo>
                  <a:pt x="590" y="1427"/>
                </a:lnTo>
                <a:lnTo>
                  <a:pt x="587" y="1420"/>
                </a:lnTo>
                <a:lnTo>
                  <a:pt x="584" y="1414"/>
                </a:lnTo>
                <a:lnTo>
                  <a:pt x="577" y="1403"/>
                </a:lnTo>
                <a:lnTo>
                  <a:pt x="571" y="1394"/>
                </a:lnTo>
                <a:lnTo>
                  <a:pt x="571" y="1394"/>
                </a:lnTo>
                <a:lnTo>
                  <a:pt x="570" y="1390"/>
                </a:lnTo>
                <a:lnTo>
                  <a:pt x="569" y="1382"/>
                </a:lnTo>
                <a:lnTo>
                  <a:pt x="567" y="1359"/>
                </a:lnTo>
                <a:lnTo>
                  <a:pt x="565" y="1320"/>
                </a:lnTo>
                <a:lnTo>
                  <a:pt x="565" y="1320"/>
                </a:lnTo>
                <a:lnTo>
                  <a:pt x="566" y="1257"/>
                </a:lnTo>
                <a:lnTo>
                  <a:pt x="566" y="1257"/>
                </a:lnTo>
                <a:lnTo>
                  <a:pt x="591" y="1312"/>
                </a:lnTo>
                <a:lnTo>
                  <a:pt x="591" y="1312"/>
                </a:lnTo>
                <a:lnTo>
                  <a:pt x="607" y="1348"/>
                </a:lnTo>
                <a:lnTo>
                  <a:pt x="617" y="1371"/>
                </a:lnTo>
                <a:lnTo>
                  <a:pt x="624" y="1385"/>
                </a:lnTo>
                <a:lnTo>
                  <a:pt x="624" y="1385"/>
                </a:lnTo>
                <a:lnTo>
                  <a:pt x="628" y="1394"/>
                </a:lnTo>
                <a:lnTo>
                  <a:pt x="631" y="1408"/>
                </a:lnTo>
                <a:lnTo>
                  <a:pt x="634" y="1421"/>
                </a:lnTo>
                <a:lnTo>
                  <a:pt x="635" y="1430"/>
                </a:lnTo>
                <a:lnTo>
                  <a:pt x="635" y="1430"/>
                </a:lnTo>
                <a:lnTo>
                  <a:pt x="635" y="1433"/>
                </a:lnTo>
                <a:lnTo>
                  <a:pt x="636" y="1436"/>
                </a:lnTo>
                <a:lnTo>
                  <a:pt x="639" y="1447"/>
                </a:lnTo>
                <a:lnTo>
                  <a:pt x="646" y="1466"/>
                </a:lnTo>
                <a:lnTo>
                  <a:pt x="646" y="1466"/>
                </a:lnTo>
                <a:lnTo>
                  <a:pt x="651" y="1482"/>
                </a:lnTo>
                <a:lnTo>
                  <a:pt x="657" y="1502"/>
                </a:lnTo>
                <a:lnTo>
                  <a:pt x="657" y="1502"/>
                </a:lnTo>
                <a:lnTo>
                  <a:pt x="664" y="1518"/>
                </a:lnTo>
                <a:lnTo>
                  <a:pt x="666" y="1525"/>
                </a:lnTo>
                <a:lnTo>
                  <a:pt x="666" y="1533"/>
                </a:lnTo>
                <a:lnTo>
                  <a:pt x="666" y="1533"/>
                </a:lnTo>
                <a:lnTo>
                  <a:pt x="667" y="1542"/>
                </a:lnTo>
                <a:lnTo>
                  <a:pt x="668" y="1550"/>
                </a:lnTo>
                <a:lnTo>
                  <a:pt x="670" y="1561"/>
                </a:lnTo>
                <a:lnTo>
                  <a:pt x="674" y="1571"/>
                </a:lnTo>
                <a:lnTo>
                  <a:pt x="674" y="1571"/>
                </a:lnTo>
                <a:lnTo>
                  <a:pt x="678" y="1575"/>
                </a:lnTo>
                <a:lnTo>
                  <a:pt x="682" y="1577"/>
                </a:lnTo>
                <a:lnTo>
                  <a:pt x="688" y="1578"/>
                </a:lnTo>
                <a:lnTo>
                  <a:pt x="695" y="1578"/>
                </a:lnTo>
                <a:lnTo>
                  <a:pt x="710" y="1577"/>
                </a:lnTo>
                <a:lnTo>
                  <a:pt x="723" y="1574"/>
                </a:lnTo>
                <a:lnTo>
                  <a:pt x="723" y="1574"/>
                </a:lnTo>
                <a:lnTo>
                  <a:pt x="727" y="1572"/>
                </a:lnTo>
                <a:lnTo>
                  <a:pt x="731" y="1568"/>
                </a:lnTo>
                <a:lnTo>
                  <a:pt x="733" y="1565"/>
                </a:lnTo>
                <a:lnTo>
                  <a:pt x="736" y="1561"/>
                </a:lnTo>
                <a:lnTo>
                  <a:pt x="737" y="1551"/>
                </a:lnTo>
                <a:lnTo>
                  <a:pt x="738" y="1537"/>
                </a:lnTo>
                <a:lnTo>
                  <a:pt x="738" y="1537"/>
                </a:lnTo>
                <a:lnTo>
                  <a:pt x="739" y="1531"/>
                </a:lnTo>
                <a:lnTo>
                  <a:pt x="738" y="1527"/>
                </a:lnTo>
                <a:lnTo>
                  <a:pt x="737" y="1522"/>
                </a:lnTo>
                <a:lnTo>
                  <a:pt x="734" y="1519"/>
                </a:lnTo>
                <a:lnTo>
                  <a:pt x="730" y="1515"/>
                </a:lnTo>
                <a:lnTo>
                  <a:pt x="726" y="1509"/>
                </a:lnTo>
                <a:lnTo>
                  <a:pt x="726" y="1509"/>
                </a:lnTo>
                <a:lnTo>
                  <a:pt x="719" y="1496"/>
                </a:lnTo>
                <a:lnTo>
                  <a:pt x="717" y="1489"/>
                </a:lnTo>
                <a:lnTo>
                  <a:pt x="716" y="1481"/>
                </a:lnTo>
                <a:lnTo>
                  <a:pt x="716" y="1481"/>
                </a:lnTo>
                <a:close/>
                <a:moveTo>
                  <a:pt x="476" y="371"/>
                </a:moveTo>
                <a:lnTo>
                  <a:pt x="476" y="371"/>
                </a:lnTo>
                <a:lnTo>
                  <a:pt x="479" y="365"/>
                </a:lnTo>
                <a:lnTo>
                  <a:pt x="483" y="359"/>
                </a:lnTo>
                <a:lnTo>
                  <a:pt x="492" y="350"/>
                </a:lnTo>
                <a:lnTo>
                  <a:pt x="492" y="350"/>
                </a:lnTo>
                <a:lnTo>
                  <a:pt x="494" y="345"/>
                </a:lnTo>
                <a:lnTo>
                  <a:pt x="496" y="341"/>
                </a:lnTo>
                <a:lnTo>
                  <a:pt x="498" y="333"/>
                </a:lnTo>
                <a:lnTo>
                  <a:pt x="498" y="333"/>
                </a:lnTo>
                <a:lnTo>
                  <a:pt x="499" y="331"/>
                </a:lnTo>
                <a:lnTo>
                  <a:pt x="500" y="330"/>
                </a:lnTo>
                <a:lnTo>
                  <a:pt x="503" y="330"/>
                </a:lnTo>
                <a:lnTo>
                  <a:pt x="504" y="331"/>
                </a:lnTo>
                <a:lnTo>
                  <a:pt x="504" y="331"/>
                </a:lnTo>
                <a:lnTo>
                  <a:pt x="508" y="337"/>
                </a:lnTo>
                <a:lnTo>
                  <a:pt x="508" y="337"/>
                </a:lnTo>
                <a:lnTo>
                  <a:pt x="512" y="342"/>
                </a:lnTo>
                <a:lnTo>
                  <a:pt x="515" y="346"/>
                </a:lnTo>
                <a:lnTo>
                  <a:pt x="517" y="353"/>
                </a:lnTo>
                <a:lnTo>
                  <a:pt x="517" y="353"/>
                </a:lnTo>
                <a:lnTo>
                  <a:pt x="515" y="375"/>
                </a:lnTo>
                <a:lnTo>
                  <a:pt x="515" y="388"/>
                </a:lnTo>
                <a:lnTo>
                  <a:pt x="514" y="396"/>
                </a:lnTo>
                <a:lnTo>
                  <a:pt x="514" y="396"/>
                </a:lnTo>
                <a:lnTo>
                  <a:pt x="513" y="407"/>
                </a:lnTo>
                <a:lnTo>
                  <a:pt x="513" y="407"/>
                </a:lnTo>
                <a:lnTo>
                  <a:pt x="515" y="401"/>
                </a:lnTo>
                <a:lnTo>
                  <a:pt x="518" y="396"/>
                </a:lnTo>
                <a:lnTo>
                  <a:pt x="522" y="390"/>
                </a:lnTo>
                <a:lnTo>
                  <a:pt x="522" y="390"/>
                </a:lnTo>
                <a:lnTo>
                  <a:pt x="526" y="386"/>
                </a:lnTo>
                <a:lnTo>
                  <a:pt x="531" y="381"/>
                </a:lnTo>
                <a:lnTo>
                  <a:pt x="537" y="372"/>
                </a:lnTo>
                <a:lnTo>
                  <a:pt x="537" y="372"/>
                </a:lnTo>
                <a:lnTo>
                  <a:pt x="544" y="357"/>
                </a:lnTo>
                <a:lnTo>
                  <a:pt x="550" y="348"/>
                </a:lnTo>
                <a:lnTo>
                  <a:pt x="554" y="342"/>
                </a:lnTo>
                <a:lnTo>
                  <a:pt x="554" y="342"/>
                </a:lnTo>
                <a:lnTo>
                  <a:pt x="559" y="337"/>
                </a:lnTo>
                <a:lnTo>
                  <a:pt x="566" y="328"/>
                </a:lnTo>
                <a:lnTo>
                  <a:pt x="576" y="313"/>
                </a:lnTo>
                <a:lnTo>
                  <a:pt x="576" y="313"/>
                </a:lnTo>
                <a:lnTo>
                  <a:pt x="578" y="311"/>
                </a:lnTo>
                <a:lnTo>
                  <a:pt x="581" y="310"/>
                </a:lnTo>
                <a:lnTo>
                  <a:pt x="584" y="312"/>
                </a:lnTo>
                <a:lnTo>
                  <a:pt x="586" y="316"/>
                </a:lnTo>
                <a:lnTo>
                  <a:pt x="586" y="316"/>
                </a:lnTo>
                <a:lnTo>
                  <a:pt x="594" y="327"/>
                </a:lnTo>
                <a:lnTo>
                  <a:pt x="598" y="332"/>
                </a:lnTo>
                <a:lnTo>
                  <a:pt x="601" y="334"/>
                </a:lnTo>
                <a:lnTo>
                  <a:pt x="601" y="334"/>
                </a:lnTo>
                <a:lnTo>
                  <a:pt x="604" y="337"/>
                </a:lnTo>
                <a:lnTo>
                  <a:pt x="605" y="338"/>
                </a:lnTo>
                <a:lnTo>
                  <a:pt x="606" y="341"/>
                </a:lnTo>
                <a:lnTo>
                  <a:pt x="605" y="344"/>
                </a:lnTo>
                <a:lnTo>
                  <a:pt x="605" y="344"/>
                </a:lnTo>
                <a:lnTo>
                  <a:pt x="600" y="358"/>
                </a:lnTo>
                <a:lnTo>
                  <a:pt x="598" y="367"/>
                </a:lnTo>
                <a:lnTo>
                  <a:pt x="597" y="374"/>
                </a:lnTo>
                <a:lnTo>
                  <a:pt x="597" y="374"/>
                </a:lnTo>
                <a:lnTo>
                  <a:pt x="597" y="381"/>
                </a:lnTo>
                <a:lnTo>
                  <a:pt x="597" y="385"/>
                </a:lnTo>
                <a:lnTo>
                  <a:pt x="597" y="387"/>
                </a:lnTo>
                <a:lnTo>
                  <a:pt x="596" y="387"/>
                </a:lnTo>
                <a:lnTo>
                  <a:pt x="595" y="387"/>
                </a:lnTo>
                <a:lnTo>
                  <a:pt x="592" y="387"/>
                </a:lnTo>
                <a:lnTo>
                  <a:pt x="592" y="387"/>
                </a:lnTo>
                <a:lnTo>
                  <a:pt x="578" y="382"/>
                </a:lnTo>
                <a:lnTo>
                  <a:pt x="572" y="380"/>
                </a:lnTo>
                <a:lnTo>
                  <a:pt x="569" y="377"/>
                </a:lnTo>
                <a:lnTo>
                  <a:pt x="569" y="377"/>
                </a:lnTo>
                <a:lnTo>
                  <a:pt x="561" y="370"/>
                </a:lnTo>
                <a:lnTo>
                  <a:pt x="557" y="367"/>
                </a:lnTo>
                <a:lnTo>
                  <a:pt x="554" y="365"/>
                </a:lnTo>
                <a:lnTo>
                  <a:pt x="554" y="365"/>
                </a:lnTo>
                <a:lnTo>
                  <a:pt x="552" y="366"/>
                </a:lnTo>
                <a:lnTo>
                  <a:pt x="551" y="367"/>
                </a:lnTo>
                <a:lnTo>
                  <a:pt x="548" y="372"/>
                </a:lnTo>
                <a:lnTo>
                  <a:pt x="548" y="372"/>
                </a:lnTo>
                <a:lnTo>
                  <a:pt x="540" y="385"/>
                </a:lnTo>
                <a:lnTo>
                  <a:pt x="532" y="400"/>
                </a:lnTo>
                <a:lnTo>
                  <a:pt x="532" y="400"/>
                </a:lnTo>
                <a:lnTo>
                  <a:pt x="522" y="418"/>
                </a:lnTo>
                <a:lnTo>
                  <a:pt x="511" y="436"/>
                </a:lnTo>
                <a:lnTo>
                  <a:pt x="511" y="436"/>
                </a:lnTo>
                <a:lnTo>
                  <a:pt x="507" y="444"/>
                </a:lnTo>
                <a:lnTo>
                  <a:pt x="505" y="446"/>
                </a:lnTo>
                <a:lnTo>
                  <a:pt x="505" y="446"/>
                </a:lnTo>
                <a:lnTo>
                  <a:pt x="507" y="427"/>
                </a:lnTo>
                <a:lnTo>
                  <a:pt x="507" y="427"/>
                </a:lnTo>
                <a:lnTo>
                  <a:pt x="509" y="418"/>
                </a:lnTo>
                <a:lnTo>
                  <a:pt x="508" y="414"/>
                </a:lnTo>
                <a:lnTo>
                  <a:pt x="507" y="410"/>
                </a:lnTo>
                <a:lnTo>
                  <a:pt x="507" y="410"/>
                </a:lnTo>
                <a:lnTo>
                  <a:pt x="505" y="406"/>
                </a:lnTo>
                <a:lnTo>
                  <a:pt x="503" y="403"/>
                </a:lnTo>
                <a:lnTo>
                  <a:pt x="503" y="400"/>
                </a:lnTo>
                <a:lnTo>
                  <a:pt x="504" y="398"/>
                </a:lnTo>
                <a:lnTo>
                  <a:pt x="504" y="398"/>
                </a:lnTo>
                <a:lnTo>
                  <a:pt x="505" y="395"/>
                </a:lnTo>
                <a:lnTo>
                  <a:pt x="507" y="391"/>
                </a:lnTo>
                <a:lnTo>
                  <a:pt x="507" y="390"/>
                </a:lnTo>
                <a:lnTo>
                  <a:pt x="506" y="389"/>
                </a:lnTo>
                <a:lnTo>
                  <a:pt x="505" y="387"/>
                </a:lnTo>
                <a:lnTo>
                  <a:pt x="503" y="386"/>
                </a:lnTo>
                <a:lnTo>
                  <a:pt x="503" y="386"/>
                </a:lnTo>
                <a:lnTo>
                  <a:pt x="500" y="385"/>
                </a:lnTo>
                <a:lnTo>
                  <a:pt x="498" y="384"/>
                </a:lnTo>
                <a:lnTo>
                  <a:pt x="494" y="380"/>
                </a:lnTo>
                <a:lnTo>
                  <a:pt x="491" y="376"/>
                </a:lnTo>
                <a:lnTo>
                  <a:pt x="489" y="375"/>
                </a:lnTo>
                <a:lnTo>
                  <a:pt x="486" y="375"/>
                </a:lnTo>
                <a:lnTo>
                  <a:pt x="486" y="375"/>
                </a:lnTo>
                <a:lnTo>
                  <a:pt x="482" y="376"/>
                </a:lnTo>
                <a:lnTo>
                  <a:pt x="480" y="380"/>
                </a:lnTo>
                <a:lnTo>
                  <a:pt x="479" y="383"/>
                </a:lnTo>
                <a:lnTo>
                  <a:pt x="479" y="386"/>
                </a:lnTo>
                <a:lnTo>
                  <a:pt x="479" y="386"/>
                </a:lnTo>
                <a:lnTo>
                  <a:pt x="477" y="382"/>
                </a:lnTo>
                <a:lnTo>
                  <a:pt x="476" y="377"/>
                </a:lnTo>
                <a:lnTo>
                  <a:pt x="476" y="371"/>
                </a:lnTo>
                <a:lnTo>
                  <a:pt x="476" y="371"/>
                </a:lnTo>
                <a:close/>
                <a:moveTo>
                  <a:pt x="184" y="203"/>
                </a:moveTo>
                <a:lnTo>
                  <a:pt x="184" y="203"/>
                </a:lnTo>
                <a:lnTo>
                  <a:pt x="199" y="218"/>
                </a:lnTo>
                <a:lnTo>
                  <a:pt x="212" y="229"/>
                </a:lnTo>
                <a:lnTo>
                  <a:pt x="217" y="234"/>
                </a:lnTo>
                <a:lnTo>
                  <a:pt x="221" y="235"/>
                </a:lnTo>
                <a:lnTo>
                  <a:pt x="221" y="235"/>
                </a:lnTo>
                <a:lnTo>
                  <a:pt x="237" y="236"/>
                </a:lnTo>
                <a:lnTo>
                  <a:pt x="246" y="237"/>
                </a:lnTo>
                <a:lnTo>
                  <a:pt x="250" y="237"/>
                </a:lnTo>
                <a:lnTo>
                  <a:pt x="250" y="237"/>
                </a:lnTo>
                <a:lnTo>
                  <a:pt x="257" y="238"/>
                </a:lnTo>
                <a:lnTo>
                  <a:pt x="266" y="238"/>
                </a:lnTo>
                <a:lnTo>
                  <a:pt x="276" y="237"/>
                </a:lnTo>
                <a:lnTo>
                  <a:pt x="279" y="236"/>
                </a:lnTo>
                <a:lnTo>
                  <a:pt x="280" y="235"/>
                </a:lnTo>
                <a:lnTo>
                  <a:pt x="280" y="235"/>
                </a:lnTo>
                <a:lnTo>
                  <a:pt x="280" y="244"/>
                </a:lnTo>
                <a:lnTo>
                  <a:pt x="281" y="253"/>
                </a:lnTo>
                <a:lnTo>
                  <a:pt x="283" y="257"/>
                </a:lnTo>
                <a:lnTo>
                  <a:pt x="285" y="261"/>
                </a:lnTo>
                <a:lnTo>
                  <a:pt x="285" y="261"/>
                </a:lnTo>
                <a:lnTo>
                  <a:pt x="286" y="266"/>
                </a:lnTo>
                <a:lnTo>
                  <a:pt x="289" y="273"/>
                </a:lnTo>
                <a:lnTo>
                  <a:pt x="293" y="293"/>
                </a:lnTo>
                <a:lnTo>
                  <a:pt x="296" y="311"/>
                </a:lnTo>
                <a:lnTo>
                  <a:pt x="298" y="322"/>
                </a:lnTo>
                <a:lnTo>
                  <a:pt x="298" y="322"/>
                </a:lnTo>
                <a:lnTo>
                  <a:pt x="290" y="303"/>
                </a:lnTo>
                <a:lnTo>
                  <a:pt x="285" y="289"/>
                </a:lnTo>
                <a:lnTo>
                  <a:pt x="279" y="281"/>
                </a:lnTo>
                <a:lnTo>
                  <a:pt x="279" y="281"/>
                </a:lnTo>
                <a:lnTo>
                  <a:pt x="276" y="278"/>
                </a:lnTo>
                <a:lnTo>
                  <a:pt x="274" y="274"/>
                </a:lnTo>
                <a:lnTo>
                  <a:pt x="273" y="270"/>
                </a:lnTo>
                <a:lnTo>
                  <a:pt x="273" y="268"/>
                </a:lnTo>
                <a:lnTo>
                  <a:pt x="273" y="268"/>
                </a:lnTo>
                <a:lnTo>
                  <a:pt x="273" y="264"/>
                </a:lnTo>
                <a:lnTo>
                  <a:pt x="274" y="260"/>
                </a:lnTo>
                <a:lnTo>
                  <a:pt x="273" y="256"/>
                </a:lnTo>
                <a:lnTo>
                  <a:pt x="270" y="253"/>
                </a:lnTo>
                <a:lnTo>
                  <a:pt x="270" y="253"/>
                </a:lnTo>
                <a:lnTo>
                  <a:pt x="264" y="251"/>
                </a:lnTo>
                <a:lnTo>
                  <a:pt x="259" y="250"/>
                </a:lnTo>
                <a:lnTo>
                  <a:pt x="255" y="251"/>
                </a:lnTo>
                <a:lnTo>
                  <a:pt x="252" y="252"/>
                </a:lnTo>
                <a:lnTo>
                  <a:pt x="251" y="253"/>
                </a:lnTo>
                <a:lnTo>
                  <a:pt x="251" y="253"/>
                </a:lnTo>
                <a:lnTo>
                  <a:pt x="249" y="256"/>
                </a:lnTo>
                <a:lnTo>
                  <a:pt x="248" y="260"/>
                </a:lnTo>
                <a:lnTo>
                  <a:pt x="248" y="263"/>
                </a:lnTo>
                <a:lnTo>
                  <a:pt x="249" y="265"/>
                </a:lnTo>
                <a:lnTo>
                  <a:pt x="251" y="267"/>
                </a:lnTo>
                <a:lnTo>
                  <a:pt x="254" y="270"/>
                </a:lnTo>
                <a:lnTo>
                  <a:pt x="254" y="270"/>
                </a:lnTo>
                <a:lnTo>
                  <a:pt x="259" y="273"/>
                </a:lnTo>
                <a:lnTo>
                  <a:pt x="260" y="275"/>
                </a:lnTo>
                <a:lnTo>
                  <a:pt x="260" y="279"/>
                </a:lnTo>
                <a:lnTo>
                  <a:pt x="259" y="283"/>
                </a:lnTo>
                <a:lnTo>
                  <a:pt x="259" y="283"/>
                </a:lnTo>
                <a:lnTo>
                  <a:pt x="257" y="301"/>
                </a:lnTo>
                <a:lnTo>
                  <a:pt x="257" y="312"/>
                </a:lnTo>
                <a:lnTo>
                  <a:pt x="258" y="322"/>
                </a:lnTo>
                <a:lnTo>
                  <a:pt x="258" y="322"/>
                </a:lnTo>
                <a:lnTo>
                  <a:pt x="262" y="343"/>
                </a:lnTo>
                <a:lnTo>
                  <a:pt x="265" y="356"/>
                </a:lnTo>
                <a:lnTo>
                  <a:pt x="265" y="356"/>
                </a:lnTo>
                <a:lnTo>
                  <a:pt x="257" y="327"/>
                </a:lnTo>
                <a:lnTo>
                  <a:pt x="249" y="304"/>
                </a:lnTo>
                <a:lnTo>
                  <a:pt x="245" y="296"/>
                </a:lnTo>
                <a:lnTo>
                  <a:pt x="242" y="290"/>
                </a:lnTo>
                <a:lnTo>
                  <a:pt x="242" y="290"/>
                </a:lnTo>
                <a:lnTo>
                  <a:pt x="234" y="281"/>
                </a:lnTo>
                <a:lnTo>
                  <a:pt x="226" y="270"/>
                </a:lnTo>
                <a:lnTo>
                  <a:pt x="214" y="251"/>
                </a:lnTo>
                <a:lnTo>
                  <a:pt x="214" y="251"/>
                </a:lnTo>
                <a:lnTo>
                  <a:pt x="184" y="203"/>
                </a:lnTo>
                <a:lnTo>
                  <a:pt x="184" y="203"/>
                </a:lnTo>
                <a:close/>
                <a:moveTo>
                  <a:pt x="426" y="685"/>
                </a:moveTo>
                <a:lnTo>
                  <a:pt x="426" y="685"/>
                </a:lnTo>
                <a:lnTo>
                  <a:pt x="420" y="711"/>
                </a:lnTo>
                <a:lnTo>
                  <a:pt x="417" y="724"/>
                </a:lnTo>
                <a:lnTo>
                  <a:pt x="413" y="732"/>
                </a:lnTo>
                <a:lnTo>
                  <a:pt x="413" y="732"/>
                </a:lnTo>
                <a:lnTo>
                  <a:pt x="410" y="738"/>
                </a:lnTo>
                <a:lnTo>
                  <a:pt x="408" y="748"/>
                </a:lnTo>
                <a:lnTo>
                  <a:pt x="407" y="762"/>
                </a:lnTo>
                <a:lnTo>
                  <a:pt x="407" y="762"/>
                </a:lnTo>
                <a:lnTo>
                  <a:pt x="405" y="769"/>
                </a:lnTo>
                <a:lnTo>
                  <a:pt x="400" y="780"/>
                </a:lnTo>
                <a:lnTo>
                  <a:pt x="391" y="799"/>
                </a:lnTo>
                <a:lnTo>
                  <a:pt x="391" y="799"/>
                </a:lnTo>
                <a:lnTo>
                  <a:pt x="388" y="783"/>
                </a:lnTo>
                <a:lnTo>
                  <a:pt x="386" y="763"/>
                </a:lnTo>
                <a:lnTo>
                  <a:pt x="386" y="763"/>
                </a:lnTo>
                <a:lnTo>
                  <a:pt x="388" y="755"/>
                </a:lnTo>
                <a:lnTo>
                  <a:pt x="392" y="743"/>
                </a:lnTo>
                <a:lnTo>
                  <a:pt x="397" y="730"/>
                </a:lnTo>
                <a:lnTo>
                  <a:pt x="398" y="724"/>
                </a:lnTo>
                <a:lnTo>
                  <a:pt x="400" y="720"/>
                </a:lnTo>
                <a:lnTo>
                  <a:pt x="400" y="720"/>
                </a:lnTo>
                <a:lnTo>
                  <a:pt x="400" y="710"/>
                </a:lnTo>
                <a:lnTo>
                  <a:pt x="402" y="697"/>
                </a:lnTo>
                <a:lnTo>
                  <a:pt x="404" y="678"/>
                </a:lnTo>
                <a:lnTo>
                  <a:pt x="404" y="678"/>
                </a:lnTo>
                <a:lnTo>
                  <a:pt x="404" y="674"/>
                </a:lnTo>
                <a:lnTo>
                  <a:pt x="406" y="671"/>
                </a:lnTo>
                <a:lnTo>
                  <a:pt x="409" y="668"/>
                </a:lnTo>
                <a:lnTo>
                  <a:pt x="416" y="668"/>
                </a:lnTo>
                <a:lnTo>
                  <a:pt x="416" y="668"/>
                </a:lnTo>
                <a:lnTo>
                  <a:pt x="420" y="670"/>
                </a:lnTo>
                <a:lnTo>
                  <a:pt x="424" y="672"/>
                </a:lnTo>
                <a:lnTo>
                  <a:pt x="425" y="674"/>
                </a:lnTo>
                <a:lnTo>
                  <a:pt x="426" y="676"/>
                </a:lnTo>
                <a:lnTo>
                  <a:pt x="427" y="679"/>
                </a:lnTo>
                <a:lnTo>
                  <a:pt x="426" y="685"/>
                </a:lnTo>
                <a:lnTo>
                  <a:pt x="426" y="685"/>
                </a:lnTo>
                <a:close/>
              </a:path>
            </a:pathLst>
          </a:custGeom>
          <a:solidFill>
            <a:schemeClr val="tx1">
              <a:lumMod val="75000"/>
              <a:lumOff val="25000"/>
            </a:schemeClr>
          </a:solidFill>
          <a:ln>
            <a:noFill/>
          </a:ln>
        </p:spPr>
        <p:txBody>
          <a:bodyPr vert="horz" wrap="square" lIns="68580" tIns="34290" rIns="68580" bIns="34290" numCol="1" anchor="t" anchorCtr="0" compatLnSpc="1"/>
          <a:lstStyle/>
          <a:p>
            <a:endParaRPr lang="zh-CN" altLang="en-US" sz="1015">
              <a:cs typeface="+mn-ea"/>
              <a:sym typeface="+mn-lt"/>
            </a:endParaRPr>
          </a:p>
        </p:txBody>
      </p:sp>
      <p:sp>
        <p:nvSpPr>
          <p:cNvPr id="49" name="Freeform 55"/>
          <p:cNvSpPr>
            <a:spLocks noEditPoints="1"/>
          </p:cNvSpPr>
          <p:nvPr/>
        </p:nvSpPr>
        <p:spPr bwMode="auto">
          <a:xfrm rot="21407145">
            <a:off x="8110610" y="2735167"/>
            <a:ext cx="548994" cy="969690"/>
          </a:xfrm>
          <a:custGeom>
            <a:avLst/>
            <a:gdLst>
              <a:gd name="T0" fmla="*/ 673 w 736"/>
              <a:gd name="T1" fmla="*/ 284 h 1300"/>
              <a:gd name="T2" fmla="*/ 626 w 736"/>
              <a:gd name="T3" fmla="*/ 210 h 1300"/>
              <a:gd name="T4" fmla="*/ 530 w 736"/>
              <a:gd name="T5" fmla="*/ 123 h 1300"/>
              <a:gd name="T6" fmla="*/ 538 w 736"/>
              <a:gd name="T7" fmla="*/ 75 h 1300"/>
              <a:gd name="T8" fmla="*/ 500 w 736"/>
              <a:gd name="T9" fmla="*/ 5 h 1300"/>
              <a:gd name="T10" fmla="*/ 445 w 736"/>
              <a:gd name="T11" fmla="*/ 9 h 1300"/>
              <a:gd name="T12" fmla="*/ 421 w 736"/>
              <a:gd name="T13" fmla="*/ 94 h 1300"/>
              <a:gd name="T14" fmla="*/ 452 w 736"/>
              <a:gd name="T15" fmla="*/ 180 h 1300"/>
              <a:gd name="T16" fmla="*/ 383 w 736"/>
              <a:gd name="T17" fmla="*/ 199 h 1300"/>
              <a:gd name="T18" fmla="*/ 340 w 736"/>
              <a:gd name="T19" fmla="*/ 271 h 1300"/>
              <a:gd name="T20" fmla="*/ 304 w 736"/>
              <a:gd name="T21" fmla="*/ 305 h 1300"/>
              <a:gd name="T22" fmla="*/ 271 w 736"/>
              <a:gd name="T23" fmla="*/ 316 h 1300"/>
              <a:gd name="T24" fmla="*/ 162 w 736"/>
              <a:gd name="T25" fmla="*/ 325 h 1300"/>
              <a:gd name="T26" fmla="*/ 92 w 736"/>
              <a:gd name="T27" fmla="*/ 301 h 1300"/>
              <a:gd name="T28" fmla="*/ 65 w 736"/>
              <a:gd name="T29" fmla="*/ 274 h 1300"/>
              <a:gd name="T30" fmla="*/ 76 w 736"/>
              <a:gd name="T31" fmla="*/ 300 h 1300"/>
              <a:gd name="T32" fmla="*/ 14 w 736"/>
              <a:gd name="T33" fmla="*/ 320 h 1300"/>
              <a:gd name="T34" fmla="*/ 0 w 736"/>
              <a:gd name="T35" fmla="*/ 335 h 1300"/>
              <a:gd name="T36" fmla="*/ 5 w 736"/>
              <a:gd name="T37" fmla="*/ 349 h 1300"/>
              <a:gd name="T38" fmla="*/ 20 w 736"/>
              <a:gd name="T39" fmla="*/ 360 h 1300"/>
              <a:gd name="T40" fmla="*/ 76 w 736"/>
              <a:gd name="T41" fmla="*/ 370 h 1300"/>
              <a:gd name="T42" fmla="*/ 125 w 736"/>
              <a:gd name="T43" fmla="*/ 397 h 1300"/>
              <a:gd name="T44" fmla="*/ 332 w 736"/>
              <a:gd name="T45" fmla="*/ 378 h 1300"/>
              <a:gd name="T46" fmla="*/ 302 w 736"/>
              <a:gd name="T47" fmla="*/ 654 h 1300"/>
              <a:gd name="T48" fmla="*/ 306 w 736"/>
              <a:gd name="T49" fmla="*/ 724 h 1300"/>
              <a:gd name="T50" fmla="*/ 293 w 736"/>
              <a:gd name="T51" fmla="*/ 980 h 1300"/>
              <a:gd name="T52" fmla="*/ 304 w 736"/>
              <a:gd name="T53" fmla="*/ 1120 h 1300"/>
              <a:gd name="T54" fmla="*/ 311 w 736"/>
              <a:gd name="T55" fmla="*/ 1178 h 1300"/>
              <a:gd name="T56" fmla="*/ 281 w 736"/>
              <a:gd name="T57" fmla="*/ 1227 h 1300"/>
              <a:gd name="T58" fmla="*/ 216 w 736"/>
              <a:gd name="T59" fmla="*/ 1250 h 1300"/>
              <a:gd name="T60" fmla="*/ 210 w 736"/>
              <a:gd name="T61" fmla="*/ 1274 h 1300"/>
              <a:gd name="T62" fmla="*/ 334 w 736"/>
              <a:gd name="T63" fmla="*/ 1259 h 1300"/>
              <a:gd name="T64" fmla="*/ 397 w 736"/>
              <a:gd name="T65" fmla="*/ 1261 h 1300"/>
              <a:gd name="T66" fmla="*/ 399 w 736"/>
              <a:gd name="T67" fmla="*/ 1122 h 1300"/>
              <a:gd name="T68" fmla="*/ 393 w 736"/>
              <a:gd name="T69" fmla="*/ 959 h 1300"/>
              <a:gd name="T70" fmla="*/ 437 w 736"/>
              <a:gd name="T71" fmla="*/ 821 h 1300"/>
              <a:gd name="T72" fmla="*/ 482 w 736"/>
              <a:gd name="T73" fmla="*/ 994 h 1300"/>
              <a:gd name="T74" fmla="*/ 497 w 736"/>
              <a:gd name="T75" fmla="*/ 1094 h 1300"/>
              <a:gd name="T76" fmla="*/ 471 w 736"/>
              <a:gd name="T77" fmla="*/ 1152 h 1300"/>
              <a:gd name="T78" fmla="*/ 446 w 736"/>
              <a:gd name="T79" fmla="*/ 1257 h 1300"/>
              <a:gd name="T80" fmla="*/ 427 w 736"/>
              <a:gd name="T81" fmla="*/ 1299 h 1300"/>
              <a:gd name="T82" fmla="*/ 523 w 736"/>
              <a:gd name="T83" fmla="*/ 1281 h 1300"/>
              <a:gd name="T84" fmla="*/ 545 w 736"/>
              <a:gd name="T85" fmla="*/ 1271 h 1300"/>
              <a:gd name="T86" fmla="*/ 555 w 736"/>
              <a:gd name="T87" fmla="*/ 1187 h 1300"/>
              <a:gd name="T88" fmla="*/ 576 w 736"/>
              <a:gd name="T89" fmla="*/ 993 h 1300"/>
              <a:gd name="T90" fmla="*/ 561 w 736"/>
              <a:gd name="T91" fmla="*/ 814 h 1300"/>
              <a:gd name="T92" fmla="*/ 577 w 736"/>
              <a:gd name="T93" fmla="*/ 673 h 1300"/>
              <a:gd name="T94" fmla="*/ 613 w 736"/>
              <a:gd name="T95" fmla="*/ 701 h 1300"/>
              <a:gd name="T96" fmla="*/ 687 w 736"/>
              <a:gd name="T97" fmla="*/ 655 h 1300"/>
              <a:gd name="T98" fmla="*/ 733 w 736"/>
              <a:gd name="T99" fmla="*/ 465 h 1300"/>
              <a:gd name="T100" fmla="*/ 366 w 736"/>
              <a:gd name="T101" fmla="*/ 560 h 1300"/>
              <a:gd name="T102" fmla="*/ 385 w 736"/>
              <a:gd name="T103" fmla="*/ 448 h 1300"/>
              <a:gd name="T104" fmla="*/ 399 w 736"/>
              <a:gd name="T105" fmla="*/ 279 h 1300"/>
              <a:gd name="T106" fmla="*/ 455 w 736"/>
              <a:gd name="T107" fmla="*/ 193 h 1300"/>
              <a:gd name="T108" fmla="*/ 452 w 736"/>
              <a:gd name="T109" fmla="*/ 230 h 1300"/>
              <a:gd name="T110" fmla="*/ 385 w 736"/>
              <a:gd name="T111" fmla="*/ 530 h 1300"/>
              <a:gd name="T112" fmla="*/ 467 w 736"/>
              <a:gd name="T113" fmla="*/ 294 h 1300"/>
              <a:gd name="T114" fmla="*/ 473 w 736"/>
              <a:gd name="T115" fmla="*/ 207 h 1300"/>
              <a:gd name="T116" fmla="*/ 537 w 736"/>
              <a:gd name="T117" fmla="*/ 169 h 1300"/>
              <a:gd name="T118" fmla="*/ 485 w 736"/>
              <a:gd name="T119" fmla="*/ 365 h 1300"/>
              <a:gd name="T120" fmla="*/ 501 w 736"/>
              <a:gd name="T121" fmla="*/ 512 h 1300"/>
              <a:gd name="T122" fmla="*/ 642 w 736"/>
              <a:gd name="T123" fmla="*/ 468 h 1300"/>
              <a:gd name="T124" fmla="*/ 638 w 736"/>
              <a:gd name="T125" fmla="*/ 43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6" h="1300">
                <a:moveTo>
                  <a:pt x="732" y="424"/>
                </a:moveTo>
                <a:lnTo>
                  <a:pt x="732" y="424"/>
                </a:lnTo>
                <a:lnTo>
                  <a:pt x="727" y="408"/>
                </a:lnTo>
                <a:lnTo>
                  <a:pt x="720" y="389"/>
                </a:lnTo>
                <a:lnTo>
                  <a:pt x="713" y="370"/>
                </a:lnTo>
                <a:lnTo>
                  <a:pt x="704" y="352"/>
                </a:lnTo>
                <a:lnTo>
                  <a:pt x="690" y="323"/>
                </a:lnTo>
                <a:lnTo>
                  <a:pt x="684" y="311"/>
                </a:lnTo>
                <a:lnTo>
                  <a:pt x="684" y="311"/>
                </a:lnTo>
                <a:lnTo>
                  <a:pt x="673" y="284"/>
                </a:lnTo>
                <a:lnTo>
                  <a:pt x="667" y="263"/>
                </a:lnTo>
                <a:lnTo>
                  <a:pt x="664" y="253"/>
                </a:lnTo>
                <a:lnTo>
                  <a:pt x="664" y="247"/>
                </a:lnTo>
                <a:lnTo>
                  <a:pt x="664" y="247"/>
                </a:lnTo>
                <a:lnTo>
                  <a:pt x="661" y="240"/>
                </a:lnTo>
                <a:lnTo>
                  <a:pt x="656" y="233"/>
                </a:lnTo>
                <a:lnTo>
                  <a:pt x="649" y="226"/>
                </a:lnTo>
                <a:lnTo>
                  <a:pt x="642" y="220"/>
                </a:lnTo>
                <a:lnTo>
                  <a:pt x="634" y="214"/>
                </a:lnTo>
                <a:lnTo>
                  <a:pt x="626" y="210"/>
                </a:lnTo>
                <a:lnTo>
                  <a:pt x="617" y="208"/>
                </a:lnTo>
                <a:lnTo>
                  <a:pt x="609" y="207"/>
                </a:lnTo>
                <a:lnTo>
                  <a:pt x="609" y="207"/>
                </a:lnTo>
                <a:lnTo>
                  <a:pt x="598" y="204"/>
                </a:lnTo>
                <a:lnTo>
                  <a:pt x="587" y="199"/>
                </a:lnTo>
                <a:lnTo>
                  <a:pt x="568" y="190"/>
                </a:lnTo>
                <a:lnTo>
                  <a:pt x="554" y="181"/>
                </a:lnTo>
                <a:lnTo>
                  <a:pt x="547" y="178"/>
                </a:lnTo>
                <a:lnTo>
                  <a:pt x="527" y="158"/>
                </a:lnTo>
                <a:lnTo>
                  <a:pt x="530" y="123"/>
                </a:lnTo>
                <a:lnTo>
                  <a:pt x="530" y="123"/>
                </a:lnTo>
                <a:lnTo>
                  <a:pt x="533" y="120"/>
                </a:lnTo>
                <a:lnTo>
                  <a:pt x="537" y="116"/>
                </a:lnTo>
                <a:lnTo>
                  <a:pt x="540" y="109"/>
                </a:lnTo>
                <a:lnTo>
                  <a:pt x="543" y="103"/>
                </a:lnTo>
                <a:lnTo>
                  <a:pt x="544" y="94"/>
                </a:lnTo>
                <a:lnTo>
                  <a:pt x="543" y="90"/>
                </a:lnTo>
                <a:lnTo>
                  <a:pt x="542" y="84"/>
                </a:lnTo>
                <a:lnTo>
                  <a:pt x="541" y="80"/>
                </a:lnTo>
                <a:lnTo>
                  <a:pt x="538" y="75"/>
                </a:lnTo>
                <a:lnTo>
                  <a:pt x="538" y="75"/>
                </a:lnTo>
                <a:lnTo>
                  <a:pt x="537" y="61"/>
                </a:lnTo>
                <a:lnTo>
                  <a:pt x="535" y="49"/>
                </a:lnTo>
                <a:lnTo>
                  <a:pt x="531" y="39"/>
                </a:lnTo>
                <a:lnTo>
                  <a:pt x="528" y="30"/>
                </a:lnTo>
                <a:lnTo>
                  <a:pt x="523" y="23"/>
                </a:lnTo>
                <a:lnTo>
                  <a:pt x="517" y="17"/>
                </a:lnTo>
                <a:lnTo>
                  <a:pt x="512" y="11"/>
                </a:lnTo>
                <a:lnTo>
                  <a:pt x="506" y="8"/>
                </a:lnTo>
                <a:lnTo>
                  <a:pt x="500" y="5"/>
                </a:lnTo>
                <a:lnTo>
                  <a:pt x="495" y="3"/>
                </a:lnTo>
                <a:lnTo>
                  <a:pt x="484" y="1"/>
                </a:lnTo>
                <a:lnTo>
                  <a:pt x="478" y="0"/>
                </a:lnTo>
                <a:lnTo>
                  <a:pt x="474" y="0"/>
                </a:lnTo>
                <a:lnTo>
                  <a:pt x="474" y="0"/>
                </a:lnTo>
                <a:lnTo>
                  <a:pt x="472" y="0"/>
                </a:lnTo>
                <a:lnTo>
                  <a:pt x="466" y="1"/>
                </a:lnTo>
                <a:lnTo>
                  <a:pt x="456" y="4"/>
                </a:lnTo>
                <a:lnTo>
                  <a:pt x="451" y="6"/>
                </a:lnTo>
                <a:lnTo>
                  <a:pt x="445" y="9"/>
                </a:lnTo>
                <a:lnTo>
                  <a:pt x="440" y="13"/>
                </a:lnTo>
                <a:lnTo>
                  <a:pt x="435" y="20"/>
                </a:lnTo>
                <a:lnTo>
                  <a:pt x="430" y="26"/>
                </a:lnTo>
                <a:lnTo>
                  <a:pt x="426" y="34"/>
                </a:lnTo>
                <a:lnTo>
                  <a:pt x="423" y="44"/>
                </a:lnTo>
                <a:lnTo>
                  <a:pt x="421" y="54"/>
                </a:lnTo>
                <a:lnTo>
                  <a:pt x="420" y="67"/>
                </a:lnTo>
                <a:lnTo>
                  <a:pt x="420" y="82"/>
                </a:lnTo>
                <a:lnTo>
                  <a:pt x="420" y="82"/>
                </a:lnTo>
                <a:lnTo>
                  <a:pt x="421" y="94"/>
                </a:lnTo>
                <a:lnTo>
                  <a:pt x="423" y="105"/>
                </a:lnTo>
                <a:lnTo>
                  <a:pt x="425" y="114"/>
                </a:lnTo>
                <a:lnTo>
                  <a:pt x="427" y="121"/>
                </a:lnTo>
                <a:lnTo>
                  <a:pt x="431" y="131"/>
                </a:lnTo>
                <a:lnTo>
                  <a:pt x="434" y="134"/>
                </a:lnTo>
                <a:lnTo>
                  <a:pt x="449" y="160"/>
                </a:lnTo>
                <a:lnTo>
                  <a:pt x="449" y="160"/>
                </a:lnTo>
                <a:lnTo>
                  <a:pt x="450" y="164"/>
                </a:lnTo>
                <a:lnTo>
                  <a:pt x="452" y="172"/>
                </a:lnTo>
                <a:lnTo>
                  <a:pt x="452" y="180"/>
                </a:lnTo>
                <a:lnTo>
                  <a:pt x="451" y="183"/>
                </a:lnTo>
                <a:lnTo>
                  <a:pt x="449" y="185"/>
                </a:lnTo>
                <a:lnTo>
                  <a:pt x="449" y="185"/>
                </a:lnTo>
                <a:lnTo>
                  <a:pt x="422" y="190"/>
                </a:lnTo>
                <a:lnTo>
                  <a:pt x="406" y="192"/>
                </a:lnTo>
                <a:lnTo>
                  <a:pt x="395" y="193"/>
                </a:lnTo>
                <a:lnTo>
                  <a:pt x="395" y="193"/>
                </a:lnTo>
                <a:lnTo>
                  <a:pt x="392" y="194"/>
                </a:lnTo>
                <a:lnTo>
                  <a:pt x="387" y="196"/>
                </a:lnTo>
                <a:lnTo>
                  <a:pt x="383" y="199"/>
                </a:lnTo>
                <a:lnTo>
                  <a:pt x="378" y="205"/>
                </a:lnTo>
                <a:lnTo>
                  <a:pt x="372" y="210"/>
                </a:lnTo>
                <a:lnTo>
                  <a:pt x="368" y="215"/>
                </a:lnTo>
                <a:lnTo>
                  <a:pt x="364" y="222"/>
                </a:lnTo>
                <a:lnTo>
                  <a:pt x="361" y="228"/>
                </a:lnTo>
                <a:lnTo>
                  <a:pt x="361" y="228"/>
                </a:lnTo>
                <a:lnTo>
                  <a:pt x="356" y="243"/>
                </a:lnTo>
                <a:lnTo>
                  <a:pt x="349" y="259"/>
                </a:lnTo>
                <a:lnTo>
                  <a:pt x="344" y="266"/>
                </a:lnTo>
                <a:lnTo>
                  <a:pt x="340" y="271"/>
                </a:lnTo>
                <a:lnTo>
                  <a:pt x="336" y="276"/>
                </a:lnTo>
                <a:lnTo>
                  <a:pt x="331" y="277"/>
                </a:lnTo>
                <a:lnTo>
                  <a:pt x="331" y="277"/>
                </a:lnTo>
                <a:lnTo>
                  <a:pt x="326" y="279"/>
                </a:lnTo>
                <a:lnTo>
                  <a:pt x="321" y="282"/>
                </a:lnTo>
                <a:lnTo>
                  <a:pt x="318" y="286"/>
                </a:lnTo>
                <a:lnTo>
                  <a:pt x="313" y="291"/>
                </a:lnTo>
                <a:lnTo>
                  <a:pt x="308" y="299"/>
                </a:lnTo>
                <a:lnTo>
                  <a:pt x="306" y="302"/>
                </a:lnTo>
                <a:lnTo>
                  <a:pt x="304" y="305"/>
                </a:lnTo>
                <a:lnTo>
                  <a:pt x="304" y="305"/>
                </a:lnTo>
                <a:lnTo>
                  <a:pt x="302" y="306"/>
                </a:lnTo>
                <a:lnTo>
                  <a:pt x="298" y="308"/>
                </a:lnTo>
                <a:lnTo>
                  <a:pt x="293" y="314"/>
                </a:lnTo>
                <a:lnTo>
                  <a:pt x="290" y="317"/>
                </a:lnTo>
                <a:lnTo>
                  <a:pt x="287" y="318"/>
                </a:lnTo>
                <a:lnTo>
                  <a:pt x="282" y="320"/>
                </a:lnTo>
                <a:lnTo>
                  <a:pt x="277" y="318"/>
                </a:lnTo>
                <a:lnTo>
                  <a:pt x="277" y="318"/>
                </a:lnTo>
                <a:lnTo>
                  <a:pt x="271" y="316"/>
                </a:lnTo>
                <a:lnTo>
                  <a:pt x="264" y="316"/>
                </a:lnTo>
                <a:lnTo>
                  <a:pt x="255" y="316"/>
                </a:lnTo>
                <a:lnTo>
                  <a:pt x="247" y="317"/>
                </a:lnTo>
                <a:lnTo>
                  <a:pt x="234" y="321"/>
                </a:lnTo>
                <a:lnTo>
                  <a:pt x="227" y="322"/>
                </a:lnTo>
                <a:lnTo>
                  <a:pt x="227" y="322"/>
                </a:lnTo>
                <a:lnTo>
                  <a:pt x="220" y="323"/>
                </a:lnTo>
                <a:lnTo>
                  <a:pt x="197" y="325"/>
                </a:lnTo>
                <a:lnTo>
                  <a:pt x="181" y="325"/>
                </a:lnTo>
                <a:lnTo>
                  <a:pt x="162" y="325"/>
                </a:lnTo>
                <a:lnTo>
                  <a:pt x="142" y="323"/>
                </a:lnTo>
                <a:lnTo>
                  <a:pt x="118" y="321"/>
                </a:lnTo>
                <a:lnTo>
                  <a:pt x="118" y="321"/>
                </a:lnTo>
                <a:lnTo>
                  <a:pt x="111" y="320"/>
                </a:lnTo>
                <a:lnTo>
                  <a:pt x="107" y="316"/>
                </a:lnTo>
                <a:lnTo>
                  <a:pt x="104" y="314"/>
                </a:lnTo>
                <a:lnTo>
                  <a:pt x="103" y="312"/>
                </a:lnTo>
                <a:lnTo>
                  <a:pt x="103" y="312"/>
                </a:lnTo>
                <a:lnTo>
                  <a:pt x="96" y="306"/>
                </a:lnTo>
                <a:lnTo>
                  <a:pt x="92" y="301"/>
                </a:lnTo>
                <a:lnTo>
                  <a:pt x="92" y="301"/>
                </a:lnTo>
                <a:lnTo>
                  <a:pt x="83" y="289"/>
                </a:lnTo>
                <a:lnTo>
                  <a:pt x="76" y="280"/>
                </a:lnTo>
                <a:lnTo>
                  <a:pt x="73" y="276"/>
                </a:lnTo>
                <a:lnTo>
                  <a:pt x="72" y="272"/>
                </a:lnTo>
                <a:lnTo>
                  <a:pt x="72" y="272"/>
                </a:lnTo>
                <a:lnTo>
                  <a:pt x="69" y="271"/>
                </a:lnTo>
                <a:lnTo>
                  <a:pt x="66" y="271"/>
                </a:lnTo>
                <a:lnTo>
                  <a:pt x="65" y="272"/>
                </a:lnTo>
                <a:lnTo>
                  <a:pt x="65" y="274"/>
                </a:lnTo>
                <a:lnTo>
                  <a:pt x="65" y="278"/>
                </a:lnTo>
                <a:lnTo>
                  <a:pt x="65" y="280"/>
                </a:lnTo>
                <a:lnTo>
                  <a:pt x="65" y="280"/>
                </a:lnTo>
                <a:lnTo>
                  <a:pt x="65" y="281"/>
                </a:lnTo>
                <a:lnTo>
                  <a:pt x="65" y="285"/>
                </a:lnTo>
                <a:lnTo>
                  <a:pt x="67" y="291"/>
                </a:lnTo>
                <a:lnTo>
                  <a:pt x="70" y="293"/>
                </a:lnTo>
                <a:lnTo>
                  <a:pt x="72" y="296"/>
                </a:lnTo>
                <a:lnTo>
                  <a:pt x="72" y="296"/>
                </a:lnTo>
                <a:lnTo>
                  <a:pt x="76" y="300"/>
                </a:lnTo>
                <a:lnTo>
                  <a:pt x="78" y="306"/>
                </a:lnTo>
                <a:lnTo>
                  <a:pt x="79" y="311"/>
                </a:lnTo>
                <a:lnTo>
                  <a:pt x="79" y="311"/>
                </a:lnTo>
                <a:lnTo>
                  <a:pt x="77" y="312"/>
                </a:lnTo>
                <a:lnTo>
                  <a:pt x="70" y="314"/>
                </a:lnTo>
                <a:lnTo>
                  <a:pt x="50" y="316"/>
                </a:lnTo>
                <a:lnTo>
                  <a:pt x="17" y="316"/>
                </a:lnTo>
                <a:lnTo>
                  <a:pt x="17" y="316"/>
                </a:lnTo>
                <a:lnTo>
                  <a:pt x="15" y="317"/>
                </a:lnTo>
                <a:lnTo>
                  <a:pt x="14" y="320"/>
                </a:lnTo>
                <a:lnTo>
                  <a:pt x="14" y="321"/>
                </a:lnTo>
                <a:lnTo>
                  <a:pt x="14" y="323"/>
                </a:lnTo>
                <a:lnTo>
                  <a:pt x="15" y="325"/>
                </a:lnTo>
                <a:lnTo>
                  <a:pt x="16" y="326"/>
                </a:lnTo>
                <a:lnTo>
                  <a:pt x="4" y="326"/>
                </a:lnTo>
                <a:lnTo>
                  <a:pt x="4" y="326"/>
                </a:lnTo>
                <a:lnTo>
                  <a:pt x="3" y="328"/>
                </a:lnTo>
                <a:lnTo>
                  <a:pt x="0" y="331"/>
                </a:lnTo>
                <a:lnTo>
                  <a:pt x="0" y="334"/>
                </a:lnTo>
                <a:lnTo>
                  <a:pt x="0" y="335"/>
                </a:lnTo>
                <a:lnTo>
                  <a:pt x="1" y="336"/>
                </a:lnTo>
                <a:lnTo>
                  <a:pt x="4" y="337"/>
                </a:lnTo>
                <a:lnTo>
                  <a:pt x="4" y="337"/>
                </a:lnTo>
                <a:lnTo>
                  <a:pt x="22" y="338"/>
                </a:lnTo>
                <a:lnTo>
                  <a:pt x="31" y="338"/>
                </a:lnTo>
                <a:lnTo>
                  <a:pt x="8" y="341"/>
                </a:lnTo>
                <a:lnTo>
                  <a:pt x="8" y="341"/>
                </a:lnTo>
                <a:lnTo>
                  <a:pt x="7" y="343"/>
                </a:lnTo>
                <a:lnTo>
                  <a:pt x="5" y="346"/>
                </a:lnTo>
                <a:lnTo>
                  <a:pt x="5" y="349"/>
                </a:lnTo>
                <a:lnTo>
                  <a:pt x="6" y="351"/>
                </a:lnTo>
                <a:lnTo>
                  <a:pt x="7" y="352"/>
                </a:lnTo>
                <a:lnTo>
                  <a:pt x="11" y="352"/>
                </a:lnTo>
                <a:lnTo>
                  <a:pt x="11" y="352"/>
                </a:lnTo>
                <a:lnTo>
                  <a:pt x="37" y="352"/>
                </a:lnTo>
                <a:lnTo>
                  <a:pt x="58" y="353"/>
                </a:lnTo>
                <a:lnTo>
                  <a:pt x="23" y="355"/>
                </a:lnTo>
                <a:lnTo>
                  <a:pt x="23" y="355"/>
                </a:lnTo>
                <a:lnTo>
                  <a:pt x="20" y="359"/>
                </a:lnTo>
                <a:lnTo>
                  <a:pt x="20" y="360"/>
                </a:lnTo>
                <a:lnTo>
                  <a:pt x="20" y="363"/>
                </a:lnTo>
                <a:lnTo>
                  <a:pt x="21" y="363"/>
                </a:lnTo>
                <a:lnTo>
                  <a:pt x="23" y="364"/>
                </a:lnTo>
                <a:lnTo>
                  <a:pt x="23" y="364"/>
                </a:lnTo>
                <a:lnTo>
                  <a:pt x="42" y="364"/>
                </a:lnTo>
                <a:lnTo>
                  <a:pt x="51" y="365"/>
                </a:lnTo>
                <a:lnTo>
                  <a:pt x="58" y="366"/>
                </a:lnTo>
                <a:lnTo>
                  <a:pt x="58" y="366"/>
                </a:lnTo>
                <a:lnTo>
                  <a:pt x="66" y="369"/>
                </a:lnTo>
                <a:lnTo>
                  <a:pt x="76" y="370"/>
                </a:lnTo>
                <a:lnTo>
                  <a:pt x="76" y="370"/>
                </a:lnTo>
                <a:lnTo>
                  <a:pt x="110" y="370"/>
                </a:lnTo>
                <a:lnTo>
                  <a:pt x="110" y="370"/>
                </a:lnTo>
                <a:lnTo>
                  <a:pt x="111" y="374"/>
                </a:lnTo>
                <a:lnTo>
                  <a:pt x="114" y="384"/>
                </a:lnTo>
                <a:lnTo>
                  <a:pt x="116" y="388"/>
                </a:lnTo>
                <a:lnTo>
                  <a:pt x="118" y="393"/>
                </a:lnTo>
                <a:lnTo>
                  <a:pt x="121" y="396"/>
                </a:lnTo>
                <a:lnTo>
                  <a:pt x="123" y="396"/>
                </a:lnTo>
                <a:lnTo>
                  <a:pt x="125" y="397"/>
                </a:lnTo>
                <a:lnTo>
                  <a:pt x="125" y="397"/>
                </a:lnTo>
                <a:lnTo>
                  <a:pt x="149" y="396"/>
                </a:lnTo>
                <a:lnTo>
                  <a:pt x="192" y="397"/>
                </a:lnTo>
                <a:lnTo>
                  <a:pt x="240" y="396"/>
                </a:lnTo>
                <a:lnTo>
                  <a:pt x="262" y="395"/>
                </a:lnTo>
                <a:lnTo>
                  <a:pt x="278" y="393"/>
                </a:lnTo>
                <a:lnTo>
                  <a:pt x="278" y="393"/>
                </a:lnTo>
                <a:lnTo>
                  <a:pt x="302" y="387"/>
                </a:lnTo>
                <a:lnTo>
                  <a:pt x="318" y="383"/>
                </a:lnTo>
                <a:lnTo>
                  <a:pt x="332" y="378"/>
                </a:lnTo>
                <a:lnTo>
                  <a:pt x="332" y="378"/>
                </a:lnTo>
                <a:lnTo>
                  <a:pt x="325" y="438"/>
                </a:lnTo>
                <a:lnTo>
                  <a:pt x="321" y="482"/>
                </a:lnTo>
                <a:lnTo>
                  <a:pt x="319" y="498"/>
                </a:lnTo>
                <a:lnTo>
                  <a:pt x="317" y="506"/>
                </a:lnTo>
                <a:lnTo>
                  <a:pt x="317" y="506"/>
                </a:lnTo>
                <a:lnTo>
                  <a:pt x="315" y="516"/>
                </a:lnTo>
                <a:lnTo>
                  <a:pt x="313" y="534"/>
                </a:lnTo>
                <a:lnTo>
                  <a:pt x="308" y="584"/>
                </a:lnTo>
                <a:lnTo>
                  <a:pt x="302" y="654"/>
                </a:lnTo>
                <a:lnTo>
                  <a:pt x="302" y="654"/>
                </a:lnTo>
                <a:lnTo>
                  <a:pt x="303" y="656"/>
                </a:lnTo>
                <a:lnTo>
                  <a:pt x="306" y="661"/>
                </a:lnTo>
                <a:lnTo>
                  <a:pt x="312" y="666"/>
                </a:lnTo>
                <a:lnTo>
                  <a:pt x="315" y="669"/>
                </a:lnTo>
                <a:lnTo>
                  <a:pt x="320" y="670"/>
                </a:lnTo>
                <a:lnTo>
                  <a:pt x="320" y="670"/>
                </a:lnTo>
                <a:lnTo>
                  <a:pt x="315" y="684"/>
                </a:lnTo>
                <a:lnTo>
                  <a:pt x="311" y="701"/>
                </a:lnTo>
                <a:lnTo>
                  <a:pt x="306" y="724"/>
                </a:lnTo>
                <a:lnTo>
                  <a:pt x="300" y="754"/>
                </a:lnTo>
                <a:lnTo>
                  <a:pt x="297" y="789"/>
                </a:lnTo>
                <a:lnTo>
                  <a:pt x="295" y="830"/>
                </a:lnTo>
                <a:lnTo>
                  <a:pt x="294" y="851"/>
                </a:lnTo>
                <a:lnTo>
                  <a:pt x="295" y="875"/>
                </a:lnTo>
                <a:lnTo>
                  <a:pt x="295" y="875"/>
                </a:lnTo>
                <a:lnTo>
                  <a:pt x="293" y="901"/>
                </a:lnTo>
                <a:lnTo>
                  <a:pt x="293" y="926"/>
                </a:lnTo>
                <a:lnTo>
                  <a:pt x="293" y="953"/>
                </a:lnTo>
                <a:lnTo>
                  <a:pt x="293" y="980"/>
                </a:lnTo>
                <a:lnTo>
                  <a:pt x="295" y="1005"/>
                </a:lnTo>
                <a:lnTo>
                  <a:pt x="297" y="1028"/>
                </a:lnTo>
                <a:lnTo>
                  <a:pt x="299" y="1051"/>
                </a:lnTo>
                <a:lnTo>
                  <a:pt x="304" y="1069"/>
                </a:lnTo>
                <a:lnTo>
                  <a:pt x="304" y="1069"/>
                </a:lnTo>
                <a:lnTo>
                  <a:pt x="306" y="1085"/>
                </a:lnTo>
                <a:lnTo>
                  <a:pt x="307" y="1097"/>
                </a:lnTo>
                <a:lnTo>
                  <a:pt x="307" y="1106"/>
                </a:lnTo>
                <a:lnTo>
                  <a:pt x="306" y="1112"/>
                </a:lnTo>
                <a:lnTo>
                  <a:pt x="304" y="1120"/>
                </a:lnTo>
                <a:lnTo>
                  <a:pt x="303" y="1123"/>
                </a:lnTo>
                <a:lnTo>
                  <a:pt x="302" y="1126"/>
                </a:lnTo>
                <a:lnTo>
                  <a:pt x="302" y="1126"/>
                </a:lnTo>
                <a:lnTo>
                  <a:pt x="302" y="1137"/>
                </a:lnTo>
                <a:lnTo>
                  <a:pt x="302" y="1152"/>
                </a:lnTo>
                <a:lnTo>
                  <a:pt x="303" y="1160"/>
                </a:lnTo>
                <a:lnTo>
                  <a:pt x="304" y="1168"/>
                </a:lnTo>
                <a:lnTo>
                  <a:pt x="307" y="1173"/>
                </a:lnTo>
                <a:lnTo>
                  <a:pt x="309" y="1177"/>
                </a:lnTo>
                <a:lnTo>
                  <a:pt x="311" y="1178"/>
                </a:lnTo>
                <a:lnTo>
                  <a:pt x="311" y="1178"/>
                </a:lnTo>
                <a:lnTo>
                  <a:pt x="306" y="1183"/>
                </a:lnTo>
                <a:lnTo>
                  <a:pt x="300" y="1188"/>
                </a:lnTo>
                <a:lnTo>
                  <a:pt x="297" y="1195"/>
                </a:lnTo>
                <a:lnTo>
                  <a:pt x="294" y="1200"/>
                </a:lnTo>
                <a:lnTo>
                  <a:pt x="290" y="1211"/>
                </a:lnTo>
                <a:lnTo>
                  <a:pt x="288" y="1215"/>
                </a:lnTo>
                <a:lnTo>
                  <a:pt x="288" y="1215"/>
                </a:lnTo>
                <a:lnTo>
                  <a:pt x="287" y="1218"/>
                </a:lnTo>
                <a:lnTo>
                  <a:pt x="281" y="1227"/>
                </a:lnTo>
                <a:lnTo>
                  <a:pt x="278" y="1231"/>
                </a:lnTo>
                <a:lnTo>
                  <a:pt x="275" y="1235"/>
                </a:lnTo>
                <a:lnTo>
                  <a:pt x="270" y="1238"/>
                </a:lnTo>
                <a:lnTo>
                  <a:pt x="266" y="1239"/>
                </a:lnTo>
                <a:lnTo>
                  <a:pt x="266" y="1239"/>
                </a:lnTo>
                <a:lnTo>
                  <a:pt x="261" y="1241"/>
                </a:lnTo>
                <a:lnTo>
                  <a:pt x="253" y="1242"/>
                </a:lnTo>
                <a:lnTo>
                  <a:pt x="236" y="1246"/>
                </a:lnTo>
                <a:lnTo>
                  <a:pt x="216" y="1250"/>
                </a:lnTo>
                <a:lnTo>
                  <a:pt x="216" y="1250"/>
                </a:lnTo>
                <a:lnTo>
                  <a:pt x="213" y="1251"/>
                </a:lnTo>
                <a:lnTo>
                  <a:pt x="209" y="1254"/>
                </a:lnTo>
                <a:lnTo>
                  <a:pt x="207" y="1257"/>
                </a:lnTo>
                <a:lnTo>
                  <a:pt x="206" y="1260"/>
                </a:lnTo>
                <a:lnTo>
                  <a:pt x="205" y="1264"/>
                </a:lnTo>
                <a:lnTo>
                  <a:pt x="204" y="1268"/>
                </a:lnTo>
                <a:lnTo>
                  <a:pt x="204" y="1268"/>
                </a:lnTo>
                <a:lnTo>
                  <a:pt x="205" y="1269"/>
                </a:lnTo>
                <a:lnTo>
                  <a:pt x="206" y="1271"/>
                </a:lnTo>
                <a:lnTo>
                  <a:pt x="210" y="1274"/>
                </a:lnTo>
                <a:lnTo>
                  <a:pt x="219" y="1275"/>
                </a:lnTo>
                <a:lnTo>
                  <a:pt x="230" y="1276"/>
                </a:lnTo>
                <a:lnTo>
                  <a:pt x="245" y="1276"/>
                </a:lnTo>
                <a:lnTo>
                  <a:pt x="265" y="1275"/>
                </a:lnTo>
                <a:lnTo>
                  <a:pt x="289" y="1272"/>
                </a:lnTo>
                <a:lnTo>
                  <a:pt x="319" y="1269"/>
                </a:lnTo>
                <a:lnTo>
                  <a:pt x="319" y="1269"/>
                </a:lnTo>
                <a:lnTo>
                  <a:pt x="325" y="1266"/>
                </a:lnTo>
                <a:lnTo>
                  <a:pt x="329" y="1262"/>
                </a:lnTo>
                <a:lnTo>
                  <a:pt x="334" y="1259"/>
                </a:lnTo>
                <a:lnTo>
                  <a:pt x="334" y="1259"/>
                </a:lnTo>
                <a:lnTo>
                  <a:pt x="340" y="1260"/>
                </a:lnTo>
                <a:lnTo>
                  <a:pt x="344" y="1262"/>
                </a:lnTo>
                <a:lnTo>
                  <a:pt x="347" y="1264"/>
                </a:lnTo>
                <a:lnTo>
                  <a:pt x="347" y="1265"/>
                </a:lnTo>
                <a:lnTo>
                  <a:pt x="347" y="1265"/>
                </a:lnTo>
                <a:lnTo>
                  <a:pt x="350" y="1266"/>
                </a:lnTo>
                <a:lnTo>
                  <a:pt x="356" y="1266"/>
                </a:lnTo>
                <a:lnTo>
                  <a:pt x="377" y="1265"/>
                </a:lnTo>
                <a:lnTo>
                  <a:pt x="397" y="1261"/>
                </a:lnTo>
                <a:lnTo>
                  <a:pt x="405" y="1259"/>
                </a:lnTo>
                <a:lnTo>
                  <a:pt x="409" y="1258"/>
                </a:lnTo>
                <a:lnTo>
                  <a:pt x="409" y="1258"/>
                </a:lnTo>
                <a:lnTo>
                  <a:pt x="408" y="1245"/>
                </a:lnTo>
                <a:lnTo>
                  <a:pt x="408" y="1237"/>
                </a:lnTo>
                <a:lnTo>
                  <a:pt x="408" y="1237"/>
                </a:lnTo>
                <a:lnTo>
                  <a:pt x="406" y="1189"/>
                </a:lnTo>
                <a:lnTo>
                  <a:pt x="404" y="1151"/>
                </a:lnTo>
                <a:lnTo>
                  <a:pt x="401" y="1135"/>
                </a:lnTo>
                <a:lnTo>
                  <a:pt x="399" y="1122"/>
                </a:lnTo>
                <a:lnTo>
                  <a:pt x="399" y="1122"/>
                </a:lnTo>
                <a:lnTo>
                  <a:pt x="397" y="1109"/>
                </a:lnTo>
                <a:lnTo>
                  <a:pt x="397" y="1090"/>
                </a:lnTo>
                <a:lnTo>
                  <a:pt x="398" y="1042"/>
                </a:lnTo>
                <a:lnTo>
                  <a:pt x="398" y="1018"/>
                </a:lnTo>
                <a:lnTo>
                  <a:pt x="398" y="994"/>
                </a:lnTo>
                <a:lnTo>
                  <a:pt x="396" y="974"/>
                </a:lnTo>
                <a:lnTo>
                  <a:pt x="395" y="965"/>
                </a:lnTo>
                <a:lnTo>
                  <a:pt x="393" y="959"/>
                </a:lnTo>
                <a:lnTo>
                  <a:pt x="393" y="959"/>
                </a:lnTo>
                <a:lnTo>
                  <a:pt x="395" y="956"/>
                </a:lnTo>
                <a:lnTo>
                  <a:pt x="397" y="954"/>
                </a:lnTo>
                <a:lnTo>
                  <a:pt x="400" y="948"/>
                </a:lnTo>
                <a:lnTo>
                  <a:pt x="404" y="939"/>
                </a:lnTo>
                <a:lnTo>
                  <a:pt x="406" y="931"/>
                </a:lnTo>
                <a:lnTo>
                  <a:pt x="408" y="915"/>
                </a:lnTo>
                <a:lnTo>
                  <a:pt x="409" y="907"/>
                </a:lnTo>
                <a:lnTo>
                  <a:pt x="437" y="821"/>
                </a:lnTo>
                <a:lnTo>
                  <a:pt x="437" y="821"/>
                </a:lnTo>
                <a:lnTo>
                  <a:pt x="437" y="821"/>
                </a:lnTo>
                <a:lnTo>
                  <a:pt x="439" y="821"/>
                </a:lnTo>
                <a:lnTo>
                  <a:pt x="442" y="822"/>
                </a:lnTo>
                <a:lnTo>
                  <a:pt x="445" y="828"/>
                </a:lnTo>
                <a:lnTo>
                  <a:pt x="450" y="835"/>
                </a:lnTo>
                <a:lnTo>
                  <a:pt x="455" y="849"/>
                </a:lnTo>
                <a:lnTo>
                  <a:pt x="460" y="868"/>
                </a:lnTo>
                <a:lnTo>
                  <a:pt x="466" y="895"/>
                </a:lnTo>
                <a:lnTo>
                  <a:pt x="466" y="895"/>
                </a:lnTo>
                <a:lnTo>
                  <a:pt x="474" y="950"/>
                </a:lnTo>
                <a:lnTo>
                  <a:pt x="482" y="994"/>
                </a:lnTo>
                <a:lnTo>
                  <a:pt x="486" y="1012"/>
                </a:lnTo>
                <a:lnTo>
                  <a:pt x="490" y="1029"/>
                </a:lnTo>
                <a:lnTo>
                  <a:pt x="495" y="1046"/>
                </a:lnTo>
                <a:lnTo>
                  <a:pt x="501" y="1059"/>
                </a:lnTo>
                <a:lnTo>
                  <a:pt x="501" y="1059"/>
                </a:lnTo>
                <a:lnTo>
                  <a:pt x="502" y="1068"/>
                </a:lnTo>
                <a:lnTo>
                  <a:pt x="502" y="1075"/>
                </a:lnTo>
                <a:lnTo>
                  <a:pt x="501" y="1081"/>
                </a:lnTo>
                <a:lnTo>
                  <a:pt x="500" y="1086"/>
                </a:lnTo>
                <a:lnTo>
                  <a:pt x="497" y="1094"/>
                </a:lnTo>
                <a:lnTo>
                  <a:pt x="496" y="1097"/>
                </a:lnTo>
                <a:lnTo>
                  <a:pt x="496" y="1097"/>
                </a:lnTo>
                <a:lnTo>
                  <a:pt x="492" y="1101"/>
                </a:lnTo>
                <a:lnTo>
                  <a:pt x="482" y="1114"/>
                </a:lnTo>
                <a:lnTo>
                  <a:pt x="478" y="1123"/>
                </a:lnTo>
                <a:lnTo>
                  <a:pt x="473" y="1133"/>
                </a:lnTo>
                <a:lnTo>
                  <a:pt x="471" y="1142"/>
                </a:lnTo>
                <a:lnTo>
                  <a:pt x="470" y="1146"/>
                </a:lnTo>
                <a:lnTo>
                  <a:pt x="471" y="1152"/>
                </a:lnTo>
                <a:lnTo>
                  <a:pt x="471" y="1152"/>
                </a:lnTo>
                <a:lnTo>
                  <a:pt x="471" y="1163"/>
                </a:lnTo>
                <a:lnTo>
                  <a:pt x="470" y="1175"/>
                </a:lnTo>
                <a:lnTo>
                  <a:pt x="467" y="1200"/>
                </a:lnTo>
                <a:lnTo>
                  <a:pt x="463" y="1221"/>
                </a:lnTo>
                <a:lnTo>
                  <a:pt x="462" y="1229"/>
                </a:lnTo>
                <a:lnTo>
                  <a:pt x="462" y="1229"/>
                </a:lnTo>
                <a:lnTo>
                  <a:pt x="459" y="1233"/>
                </a:lnTo>
                <a:lnTo>
                  <a:pt x="454" y="1244"/>
                </a:lnTo>
                <a:lnTo>
                  <a:pt x="451" y="1251"/>
                </a:lnTo>
                <a:lnTo>
                  <a:pt x="446" y="1257"/>
                </a:lnTo>
                <a:lnTo>
                  <a:pt x="442" y="1262"/>
                </a:lnTo>
                <a:lnTo>
                  <a:pt x="437" y="1266"/>
                </a:lnTo>
                <a:lnTo>
                  <a:pt x="437" y="1266"/>
                </a:lnTo>
                <a:lnTo>
                  <a:pt x="431" y="1270"/>
                </a:lnTo>
                <a:lnTo>
                  <a:pt x="427" y="1274"/>
                </a:lnTo>
                <a:lnTo>
                  <a:pt x="425" y="1281"/>
                </a:lnTo>
                <a:lnTo>
                  <a:pt x="423" y="1286"/>
                </a:lnTo>
                <a:lnTo>
                  <a:pt x="423" y="1291"/>
                </a:lnTo>
                <a:lnTo>
                  <a:pt x="424" y="1296"/>
                </a:lnTo>
                <a:lnTo>
                  <a:pt x="427" y="1299"/>
                </a:lnTo>
                <a:lnTo>
                  <a:pt x="429" y="1300"/>
                </a:lnTo>
                <a:lnTo>
                  <a:pt x="433" y="1300"/>
                </a:lnTo>
                <a:lnTo>
                  <a:pt x="433" y="1300"/>
                </a:lnTo>
                <a:lnTo>
                  <a:pt x="450" y="1299"/>
                </a:lnTo>
                <a:lnTo>
                  <a:pt x="475" y="1296"/>
                </a:lnTo>
                <a:lnTo>
                  <a:pt x="489" y="1293"/>
                </a:lnTo>
                <a:lnTo>
                  <a:pt x="502" y="1289"/>
                </a:lnTo>
                <a:lnTo>
                  <a:pt x="514" y="1285"/>
                </a:lnTo>
                <a:lnTo>
                  <a:pt x="523" y="1281"/>
                </a:lnTo>
                <a:lnTo>
                  <a:pt x="523" y="1281"/>
                </a:lnTo>
                <a:lnTo>
                  <a:pt x="524" y="1277"/>
                </a:lnTo>
                <a:lnTo>
                  <a:pt x="526" y="1274"/>
                </a:lnTo>
                <a:lnTo>
                  <a:pt x="528" y="1273"/>
                </a:lnTo>
                <a:lnTo>
                  <a:pt x="531" y="1272"/>
                </a:lnTo>
                <a:lnTo>
                  <a:pt x="537" y="1272"/>
                </a:lnTo>
                <a:lnTo>
                  <a:pt x="540" y="1273"/>
                </a:lnTo>
                <a:lnTo>
                  <a:pt x="540" y="1273"/>
                </a:lnTo>
                <a:lnTo>
                  <a:pt x="541" y="1273"/>
                </a:lnTo>
                <a:lnTo>
                  <a:pt x="543" y="1272"/>
                </a:lnTo>
                <a:lnTo>
                  <a:pt x="545" y="1271"/>
                </a:lnTo>
                <a:lnTo>
                  <a:pt x="546" y="1269"/>
                </a:lnTo>
                <a:lnTo>
                  <a:pt x="547" y="1267"/>
                </a:lnTo>
                <a:lnTo>
                  <a:pt x="547" y="1264"/>
                </a:lnTo>
                <a:lnTo>
                  <a:pt x="547" y="1264"/>
                </a:lnTo>
                <a:lnTo>
                  <a:pt x="546" y="1241"/>
                </a:lnTo>
                <a:lnTo>
                  <a:pt x="546" y="1227"/>
                </a:lnTo>
                <a:lnTo>
                  <a:pt x="547" y="1214"/>
                </a:lnTo>
                <a:lnTo>
                  <a:pt x="547" y="1214"/>
                </a:lnTo>
                <a:lnTo>
                  <a:pt x="551" y="1203"/>
                </a:lnTo>
                <a:lnTo>
                  <a:pt x="555" y="1187"/>
                </a:lnTo>
                <a:lnTo>
                  <a:pt x="561" y="1165"/>
                </a:lnTo>
                <a:lnTo>
                  <a:pt x="568" y="1137"/>
                </a:lnTo>
                <a:lnTo>
                  <a:pt x="573" y="1106"/>
                </a:lnTo>
                <a:lnTo>
                  <a:pt x="575" y="1088"/>
                </a:lnTo>
                <a:lnTo>
                  <a:pt x="577" y="1070"/>
                </a:lnTo>
                <a:lnTo>
                  <a:pt x="579" y="1052"/>
                </a:lnTo>
                <a:lnTo>
                  <a:pt x="579" y="1033"/>
                </a:lnTo>
                <a:lnTo>
                  <a:pt x="579" y="1012"/>
                </a:lnTo>
                <a:lnTo>
                  <a:pt x="576" y="993"/>
                </a:lnTo>
                <a:lnTo>
                  <a:pt x="576" y="993"/>
                </a:lnTo>
                <a:lnTo>
                  <a:pt x="576" y="985"/>
                </a:lnTo>
                <a:lnTo>
                  <a:pt x="576" y="968"/>
                </a:lnTo>
                <a:lnTo>
                  <a:pt x="574" y="948"/>
                </a:lnTo>
                <a:lnTo>
                  <a:pt x="572" y="937"/>
                </a:lnTo>
                <a:lnTo>
                  <a:pt x="570" y="928"/>
                </a:lnTo>
                <a:lnTo>
                  <a:pt x="570" y="928"/>
                </a:lnTo>
                <a:lnTo>
                  <a:pt x="567" y="916"/>
                </a:lnTo>
                <a:lnTo>
                  <a:pt x="565" y="898"/>
                </a:lnTo>
                <a:lnTo>
                  <a:pt x="562" y="853"/>
                </a:lnTo>
                <a:lnTo>
                  <a:pt x="561" y="814"/>
                </a:lnTo>
                <a:lnTo>
                  <a:pt x="561" y="796"/>
                </a:lnTo>
                <a:lnTo>
                  <a:pt x="561" y="796"/>
                </a:lnTo>
                <a:lnTo>
                  <a:pt x="567" y="754"/>
                </a:lnTo>
                <a:lnTo>
                  <a:pt x="571" y="723"/>
                </a:lnTo>
                <a:lnTo>
                  <a:pt x="574" y="707"/>
                </a:lnTo>
                <a:lnTo>
                  <a:pt x="574" y="707"/>
                </a:lnTo>
                <a:lnTo>
                  <a:pt x="575" y="699"/>
                </a:lnTo>
                <a:lnTo>
                  <a:pt x="576" y="687"/>
                </a:lnTo>
                <a:lnTo>
                  <a:pt x="577" y="673"/>
                </a:lnTo>
                <a:lnTo>
                  <a:pt x="577" y="673"/>
                </a:lnTo>
                <a:lnTo>
                  <a:pt x="585" y="676"/>
                </a:lnTo>
                <a:lnTo>
                  <a:pt x="590" y="680"/>
                </a:lnTo>
                <a:lnTo>
                  <a:pt x="595" y="684"/>
                </a:lnTo>
                <a:lnTo>
                  <a:pt x="595" y="684"/>
                </a:lnTo>
                <a:lnTo>
                  <a:pt x="596" y="686"/>
                </a:lnTo>
                <a:lnTo>
                  <a:pt x="598" y="690"/>
                </a:lnTo>
                <a:lnTo>
                  <a:pt x="601" y="695"/>
                </a:lnTo>
                <a:lnTo>
                  <a:pt x="604" y="698"/>
                </a:lnTo>
                <a:lnTo>
                  <a:pt x="609" y="700"/>
                </a:lnTo>
                <a:lnTo>
                  <a:pt x="613" y="701"/>
                </a:lnTo>
                <a:lnTo>
                  <a:pt x="619" y="702"/>
                </a:lnTo>
                <a:lnTo>
                  <a:pt x="627" y="702"/>
                </a:lnTo>
                <a:lnTo>
                  <a:pt x="637" y="702"/>
                </a:lnTo>
                <a:lnTo>
                  <a:pt x="647" y="700"/>
                </a:lnTo>
                <a:lnTo>
                  <a:pt x="660" y="698"/>
                </a:lnTo>
                <a:lnTo>
                  <a:pt x="675" y="693"/>
                </a:lnTo>
                <a:lnTo>
                  <a:pt x="692" y="688"/>
                </a:lnTo>
                <a:lnTo>
                  <a:pt x="692" y="688"/>
                </a:lnTo>
                <a:lnTo>
                  <a:pt x="690" y="672"/>
                </a:lnTo>
                <a:lnTo>
                  <a:pt x="687" y="655"/>
                </a:lnTo>
                <a:lnTo>
                  <a:pt x="679" y="616"/>
                </a:lnTo>
                <a:lnTo>
                  <a:pt x="671" y="584"/>
                </a:lnTo>
                <a:lnTo>
                  <a:pt x="668" y="571"/>
                </a:lnTo>
                <a:lnTo>
                  <a:pt x="668" y="571"/>
                </a:lnTo>
                <a:lnTo>
                  <a:pt x="701" y="520"/>
                </a:lnTo>
                <a:lnTo>
                  <a:pt x="723" y="485"/>
                </a:lnTo>
                <a:lnTo>
                  <a:pt x="731" y="472"/>
                </a:lnTo>
                <a:lnTo>
                  <a:pt x="732" y="468"/>
                </a:lnTo>
                <a:lnTo>
                  <a:pt x="733" y="465"/>
                </a:lnTo>
                <a:lnTo>
                  <a:pt x="733" y="465"/>
                </a:lnTo>
                <a:lnTo>
                  <a:pt x="733" y="463"/>
                </a:lnTo>
                <a:lnTo>
                  <a:pt x="733" y="461"/>
                </a:lnTo>
                <a:lnTo>
                  <a:pt x="735" y="457"/>
                </a:lnTo>
                <a:lnTo>
                  <a:pt x="736" y="453"/>
                </a:lnTo>
                <a:lnTo>
                  <a:pt x="735" y="446"/>
                </a:lnTo>
                <a:lnTo>
                  <a:pt x="734" y="437"/>
                </a:lnTo>
                <a:lnTo>
                  <a:pt x="732" y="424"/>
                </a:lnTo>
                <a:lnTo>
                  <a:pt x="732" y="424"/>
                </a:lnTo>
                <a:close/>
                <a:moveTo>
                  <a:pt x="366" y="560"/>
                </a:moveTo>
                <a:lnTo>
                  <a:pt x="366" y="560"/>
                </a:lnTo>
                <a:lnTo>
                  <a:pt x="367" y="527"/>
                </a:lnTo>
                <a:lnTo>
                  <a:pt x="370" y="502"/>
                </a:lnTo>
                <a:lnTo>
                  <a:pt x="371" y="494"/>
                </a:lnTo>
                <a:lnTo>
                  <a:pt x="372" y="490"/>
                </a:lnTo>
                <a:lnTo>
                  <a:pt x="373" y="489"/>
                </a:lnTo>
                <a:lnTo>
                  <a:pt x="373" y="489"/>
                </a:lnTo>
                <a:lnTo>
                  <a:pt x="377" y="486"/>
                </a:lnTo>
                <a:lnTo>
                  <a:pt x="379" y="481"/>
                </a:lnTo>
                <a:lnTo>
                  <a:pt x="383" y="466"/>
                </a:lnTo>
                <a:lnTo>
                  <a:pt x="385" y="448"/>
                </a:lnTo>
                <a:lnTo>
                  <a:pt x="386" y="432"/>
                </a:lnTo>
                <a:lnTo>
                  <a:pt x="386" y="432"/>
                </a:lnTo>
                <a:lnTo>
                  <a:pt x="386" y="373"/>
                </a:lnTo>
                <a:lnTo>
                  <a:pt x="387" y="335"/>
                </a:lnTo>
                <a:lnTo>
                  <a:pt x="388" y="317"/>
                </a:lnTo>
                <a:lnTo>
                  <a:pt x="390" y="305"/>
                </a:lnTo>
                <a:lnTo>
                  <a:pt x="390" y="305"/>
                </a:lnTo>
                <a:lnTo>
                  <a:pt x="391" y="298"/>
                </a:lnTo>
                <a:lnTo>
                  <a:pt x="393" y="292"/>
                </a:lnTo>
                <a:lnTo>
                  <a:pt x="399" y="279"/>
                </a:lnTo>
                <a:lnTo>
                  <a:pt x="407" y="265"/>
                </a:lnTo>
                <a:lnTo>
                  <a:pt x="415" y="252"/>
                </a:lnTo>
                <a:lnTo>
                  <a:pt x="431" y="228"/>
                </a:lnTo>
                <a:lnTo>
                  <a:pt x="437" y="220"/>
                </a:lnTo>
                <a:lnTo>
                  <a:pt x="440" y="215"/>
                </a:lnTo>
                <a:lnTo>
                  <a:pt x="440" y="215"/>
                </a:lnTo>
                <a:lnTo>
                  <a:pt x="445" y="186"/>
                </a:lnTo>
                <a:lnTo>
                  <a:pt x="452" y="185"/>
                </a:lnTo>
                <a:lnTo>
                  <a:pt x="452" y="185"/>
                </a:lnTo>
                <a:lnTo>
                  <a:pt x="455" y="193"/>
                </a:lnTo>
                <a:lnTo>
                  <a:pt x="459" y="200"/>
                </a:lnTo>
                <a:lnTo>
                  <a:pt x="464" y="206"/>
                </a:lnTo>
                <a:lnTo>
                  <a:pt x="463" y="206"/>
                </a:lnTo>
                <a:lnTo>
                  <a:pt x="463" y="206"/>
                </a:lnTo>
                <a:lnTo>
                  <a:pt x="457" y="211"/>
                </a:lnTo>
                <a:lnTo>
                  <a:pt x="454" y="215"/>
                </a:lnTo>
                <a:lnTo>
                  <a:pt x="453" y="219"/>
                </a:lnTo>
                <a:lnTo>
                  <a:pt x="453" y="222"/>
                </a:lnTo>
                <a:lnTo>
                  <a:pt x="453" y="227"/>
                </a:lnTo>
                <a:lnTo>
                  <a:pt x="452" y="230"/>
                </a:lnTo>
                <a:lnTo>
                  <a:pt x="450" y="234"/>
                </a:lnTo>
                <a:lnTo>
                  <a:pt x="450" y="234"/>
                </a:lnTo>
                <a:lnTo>
                  <a:pt x="446" y="239"/>
                </a:lnTo>
                <a:lnTo>
                  <a:pt x="443" y="244"/>
                </a:lnTo>
                <a:lnTo>
                  <a:pt x="437" y="260"/>
                </a:lnTo>
                <a:lnTo>
                  <a:pt x="429" y="284"/>
                </a:lnTo>
                <a:lnTo>
                  <a:pt x="429" y="284"/>
                </a:lnTo>
                <a:lnTo>
                  <a:pt x="422" y="325"/>
                </a:lnTo>
                <a:lnTo>
                  <a:pt x="407" y="410"/>
                </a:lnTo>
                <a:lnTo>
                  <a:pt x="385" y="530"/>
                </a:lnTo>
                <a:lnTo>
                  <a:pt x="400" y="559"/>
                </a:lnTo>
                <a:lnTo>
                  <a:pt x="366" y="560"/>
                </a:lnTo>
                <a:close/>
                <a:moveTo>
                  <a:pt x="412" y="559"/>
                </a:moveTo>
                <a:lnTo>
                  <a:pt x="433" y="540"/>
                </a:lnTo>
                <a:lnTo>
                  <a:pt x="433" y="540"/>
                </a:lnTo>
                <a:lnTo>
                  <a:pt x="438" y="491"/>
                </a:lnTo>
                <a:lnTo>
                  <a:pt x="444" y="444"/>
                </a:lnTo>
                <a:lnTo>
                  <a:pt x="452" y="393"/>
                </a:lnTo>
                <a:lnTo>
                  <a:pt x="452" y="393"/>
                </a:lnTo>
                <a:lnTo>
                  <a:pt x="467" y="294"/>
                </a:lnTo>
                <a:lnTo>
                  <a:pt x="472" y="255"/>
                </a:lnTo>
                <a:lnTo>
                  <a:pt x="474" y="235"/>
                </a:lnTo>
                <a:lnTo>
                  <a:pt x="474" y="235"/>
                </a:lnTo>
                <a:lnTo>
                  <a:pt x="477" y="234"/>
                </a:lnTo>
                <a:lnTo>
                  <a:pt x="478" y="233"/>
                </a:lnTo>
                <a:lnTo>
                  <a:pt x="479" y="229"/>
                </a:lnTo>
                <a:lnTo>
                  <a:pt x="479" y="225"/>
                </a:lnTo>
                <a:lnTo>
                  <a:pt x="478" y="221"/>
                </a:lnTo>
                <a:lnTo>
                  <a:pt x="474" y="211"/>
                </a:lnTo>
                <a:lnTo>
                  <a:pt x="473" y="207"/>
                </a:lnTo>
                <a:lnTo>
                  <a:pt x="471" y="207"/>
                </a:lnTo>
                <a:lnTo>
                  <a:pt x="471" y="207"/>
                </a:lnTo>
                <a:lnTo>
                  <a:pt x="478" y="202"/>
                </a:lnTo>
                <a:lnTo>
                  <a:pt x="486" y="196"/>
                </a:lnTo>
                <a:lnTo>
                  <a:pt x="504" y="181"/>
                </a:lnTo>
                <a:lnTo>
                  <a:pt x="526" y="162"/>
                </a:lnTo>
                <a:lnTo>
                  <a:pt x="526" y="162"/>
                </a:lnTo>
                <a:lnTo>
                  <a:pt x="531" y="164"/>
                </a:lnTo>
                <a:lnTo>
                  <a:pt x="535" y="167"/>
                </a:lnTo>
                <a:lnTo>
                  <a:pt x="537" y="169"/>
                </a:lnTo>
                <a:lnTo>
                  <a:pt x="537" y="169"/>
                </a:lnTo>
                <a:lnTo>
                  <a:pt x="529" y="195"/>
                </a:lnTo>
                <a:lnTo>
                  <a:pt x="511" y="249"/>
                </a:lnTo>
                <a:lnTo>
                  <a:pt x="501" y="279"/>
                </a:lnTo>
                <a:lnTo>
                  <a:pt x="494" y="308"/>
                </a:lnTo>
                <a:lnTo>
                  <a:pt x="487" y="332"/>
                </a:lnTo>
                <a:lnTo>
                  <a:pt x="486" y="343"/>
                </a:lnTo>
                <a:lnTo>
                  <a:pt x="486" y="351"/>
                </a:lnTo>
                <a:lnTo>
                  <a:pt x="486" y="351"/>
                </a:lnTo>
                <a:lnTo>
                  <a:pt x="485" y="365"/>
                </a:lnTo>
                <a:lnTo>
                  <a:pt x="484" y="382"/>
                </a:lnTo>
                <a:lnTo>
                  <a:pt x="481" y="422"/>
                </a:lnTo>
                <a:lnTo>
                  <a:pt x="480" y="442"/>
                </a:lnTo>
                <a:lnTo>
                  <a:pt x="482" y="462"/>
                </a:lnTo>
                <a:lnTo>
                  <a:pt x="483" y="472"/>
                </a:lnTo>
                <a:lnTo>
                  <a:pt x="485" y="481"/>
                </a:lnTo>
                <a:lnTo>
                  <a:pt x="488" y="489"/>
                </a:lnTo>
                <a:lnTo>
                  <a:pt x="492" y="498"/>
                </a:lnTo>
                <a:lnTo>
                  <a:pt x="492" y="498"/>
                </a:lnTo>
                <a:lnTo>
                  <a:pt x="501" y="512"/>
                </a:lnTo>
                <a:lnTo>
                  <a:pt x="510" y="524"/>
                </a:lnTo>
                <a:lnTo>
                  <a:pt x="518" y="534"/>
                </a:lnTo>
                <a:lnTo>
                  <a:pt x="526" y="543"/>
                </a:lnTo>
                <a:lnTo>
                  <a:pt x="538" y="554"/>
                </a:lnTo>
                <a:lnTo>
                  <a:pt x="542" y="557"/>
                </a:lnTo>
                <a:lnTo>
                  <a:pt x="412" y="559"/>
                </a:lnTo>
                <a:close/>
                <a:moveTo>
                  <a:pt x="649" y="454"/>
                </a:moveTo>
                <a:lnTo>
                  <a:pt x="649" y="454"/>
                </a:lnTo>
                <a:lnTo>
                  <a:pt x="645" y="462"/>
                </a:lnTo>
                <a:lnTo>
                  <a:pt x="642" y="468"/>
                </a:lnTo>
                <a:lnTo>
                  <a:pt x="639" y="473"/>
                </a:lnTo>
                <a:lnTo>
                  <a:pt x="639" y="473"/>
                </a:lnTo>
                <a:lnTo>
                  <a:pt x="637" y="467"/>
                </a:lnTo>
                <a:lnTo>
                  <a:pt x="634" y="454"/>
                </a:lnTo>
                <a:lnTo>
                  <a:pt x="633" y="446"/>
                </a:lnTo>
                <a:lnTo>
                  <a:pt x="632" y="439"/>
                </a:lnTo>
                <a:lnTo>
                  <a:pt x="632" y="432"/>
                </a:lnTo>
                <a:lnTo>
                  <a:pt x="634" y="428"/>
                </a:lnTo>
                <a:lnTo>
                  <a:pt x="634" y="428"/>
                </a:lnTo>
                <a:lnTo>
                  <a:pt x="638" y="430"/>
                </a:lnTo>
                <a:lnTo>
                  <a:pt x="644" y="437"/>
                </a:lnTo>
                <a:lnTo>
                  <a:pt x="646" y="441"/>
                </a:lnTo>
                <a:lnTo>
                  <a:pt x="649" y="445"/>
                </a:lnTo>
                <a:lnTo>
                  <a:pt x="650" y="449"/>
                </a:lnTo>
                <a:lnTo>
                  <a:pt x="649" y="454"/>
                </a:lnTo>
                <a:lnTo>
                  <a:pt x="649" y="454"/>
                </a:lnTo>
                <a:close/>
              </a:path>
            </a:pathLst>
          </a:custGeom>
          <a:solidFill>
            <a:schemeClr val="tx1">
              <a:lumMod val="75000"/>
              <a:lumOff val="25000"/>
            </a:schemeClr>
          </a:solidFill>
          <a:ln>
            <a:noFill/>
          </a:ln>
        </p:spPr>
        <p:txBody>
          <a:bodyPr vert="horz" wrap="square" lIns="68580" tIns="34290" rIns="68580" bIns="34290" numCol="1" anchor="t" anchorCtr="0" compatLnSpc="1"/>
          <a:lstStyle/>
          <a:p>
            <a:endParaRPr lang="zh-CN" altLang="en-US" sz="1015">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decel="10000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0" fill="hold"/>
                                        <p:tgtEl>
                                          <p:spTgt spid="8"/>
                                        </p:tgtEl>
                                        <p:attrNameLst>
                                          <p:attrName>ppt_x</p:attrName>
                                        </p:attrNameLst>
                                      </p:cBhvr>
                                      <p:tavLst>
                                        <p:tav tm="0">
                                          <p:val>
                                            <p:strVal val="0-#ppt_w/2"/>
                                          </p:val>
                                        </p:tav>
                                        <p:tav tm="100000">
                                          <p:val>
                                            <p:strVal val="#ppt_x"/>
                                          </p:val>
                                        </p:tav>
                                      </p:tavLst>
                                    </p:anim>
                                    <p:anim calcmode="lin" valueType="num">
                                      <p:cBhvr additive="base">
                                        <p:cTn id="22" dur="1000" fill="hold"/>
                                        <p:tgtEl>
                                          <p:spTgt spid="8"/>
                                        </p:tgtEl>
                                        <p:attrNameLst>
                                          <p:attrName>ppt_y</p:attrName>
                                        </p:attrNameLst>
                                      </p:cBhvr>
                                      <p:tavLst>
                                        <p:tav tm="0">
                                          <p:val>
                                            <p:strVal val="#ppt_y"/>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2" presetClass="entr" presetSubtype="2"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000" fill="hold"/>
                                        <p:tgtEl>
                                          <p:spTgt spid="7"/>
                                        </p:tgtEl>
                                        <p:attrNameLst>
                                          <p:attrName>ppt_x</p:attrName>
                                        </p:attrNameLst>
                                      </p:cBhvr>
                                      <p:tavLst>
                                        <p:tav tm="0">
                                          <p:val>
                                            <p:strVal val="1+#ppt_w/2"/>
                                          </p:val>
                                        </p:tav>
                                        <p:tav tm="100000">
                                          <p:val>
                                            <p:strVal val="#ppt_x"/>
                                          </p:val>
                                        </p:tav>
                                      </p:tavLst>
                                    </p:anim>
                                    <p:anim calcmode="lin" valueType="num">
                                      <p:cBhvr additive="base">
                                        <p:cTn id="29" dur="1000" fill="hold"/>
                                        <p:tgtEl>
                                          <p:spTgt spid="7"/>
                                        </p:tgtEl>
                                        <p:attrNameLst>
                                          <p:attrName>ppt_y</p:attrName>
                                        </p:attrNameLst>
                                      </p:cBhvr>
                                      <p:tavLst>
                                        <p:tav tm="0">
                                          <p:val>
                                            <p:strVal val="#ppt_y"/>
                                          </p:val>
                                        </p:tav>
                                        <p:tav tm="100000">
                                          <p:val>
                                            <p:strVal val="#ppt_y"/>
                                          </p:val>
                                        </p:tav>
                                      </p:tavLst>
                                    </p:anim>
                                  </p:childTnLst>
                                </p:cTn>
                              </p:par>
                              <p:par>
                                <p:cTn id="30" presetID="10" presetClass="entr" presetSubtype="0" fill="hold" grpId="1"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childTnLst>
                                </p:cTn>
                              </p:par>
                            </p:childTnLst>
                          </p:cTn>
                        </p:par>
                        <p:par>
                          <p:cTn id="33" fill="hold">
                            <p:stCondLst>
                              <p:cond delay="2500"/>
                            </p:stCondLst>
                            <p:childTnLst>
                              <p:par>
                                <p:cTn id="34" presetID="12" presetClass="entr" presetSubtype="8"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p:tgtEl>
                                          <p:spTgt spid="14"/>
                                        </p:tgtEl>
                                        <p:attrNameLst>
                                          <p:attrName>ppt_x</p:attrName>
                                        </p:attrNameLst>
                                      </p:cBhvr>
                                      <p:tavLst>
                                        <p:tav tm="0">
                                          <p:val>
                                            <p:strVal val="#ppt_x-#ppt_w*1.125000"/>
                                          </p:val>
                                        </p:tav>
                                        <p:tav tm="100000">
                                          <p:val>
                                            <p:strVal val="#ppt_x"/>
                                          </p:val>
                                        </p:tav>
                                      </p:tavLst>
                                    </p:anim>
                                    <p:animEffect transition="in" filter="wipe(right)">
                                      <p:cBhvr>
                                        <p:cTn id="37" dur="500"/>
                                        <p:tgtEl>
                                          <p:spTgt spid="14"/>
                                        </p:tgtEl>
                                      </p:cBhvr>
                                    </p:animEffect>
                                  </p:childTnLst>
                                </p:cTn>
                              </p:par>
                            </p:childTnLst>
                          </p:cTn>
                        </p:par>
                        <p:par>
                          <p:cTn id="38" fill="hold">
                            <p:stCondLst>
                              <p:cond delay="300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13"/>
                                        </p:tgtEl>
                                        <p:attrNameLst>
                                          <p:attrName>style.visibility</p:attrName>
                                        </p:attrNameLst>
                                      </p:cBhvr>
                                      <p:to>
                                        <p:strVal val="visible"/>
                                      </p:to>
                                    </p:set>
                                    <p:anim calcmode="lin" valueType="num">
                                      <p:cBhvr>
                                        <p:cTn id="41" dur="300" fill="hold"/>
                                        <p:tgtEl>
                                          <p:spTgt spid="13"/>
                                        </p:tgtEl>
                                        <p:attrNameLst>
                                          <p:attrName>ppt_w</p:attrName>
                                        </p:attrNameLst>
                                      </p:cBhvr>
                                      <p:tavLst>
                                        <p:tav tm="0">
                                          <p:val>
                                            <p:fltVal val="0"/>
                                          </p:val>
                                        </p:tav>
                                        <p:tav tm="100000">
                                          <p:val>
                                            <p:strVal val="#ppt_w"/>
                                          </p:val>
                                        </p:tav>
                                      </p:tavLst>
                                    </p:anim>
                                    <p:anim calcmode="lin" valueType="num">
                                      <p:cBhvr>
                                        <p:cTn id="42" dur="300" fill="hold"/>
                                        <p:tgtEl>
                                          <p:spTgt spid="13"/>
                                        </p:tgtEl>
                                        <p:attrNameLst>
                                          <p:attrName>ppt_h</p:attrName>
                                        </p:attrNameLst>
                                      </p:cBhvr>
                                      <p:tavLst>
                                        <p:tav tm="0">
                                          <p:val>
                                            <p:fltVal val="0"/>
                                          </p:val>
                                        </p:tav>
                                        <p:tav tm="100000">
                                          <p:val>
                                            <p:strVal val="#ppt_h"/>
                                          </p:val>
                                        </p:tav>
                                      </p:tavLst>
                                    </p:anim>
                                    <p:animEffect transition="in" filter="fade">
                                      <p:cBhvr>
                                        <p:cTn id="43" dur="300"/>
                                        <p:tgtEl>
                                          <p:spTgt spid="13"/>
                                        </p:tgtEl>
                                      </p:cBhvr>
                                    </p:animEffect>
                                  </p:childTnLst>
                                </p:cTn>
                              </p:par>
                            </p:childTnLst>
                          </p:cTn>
                        </p:par>
                        <p:par>
                          <p:cTn id="44" fill="hold">
                            <p:stCondLst>
                              <p:cond delay="4500"/>
                            </p:stCondLst>
                            <p:childTnLst>
                              <p:par>
                                <p:cTn id="45" presetID="2" presetClass="entr" presetSubtype="2" decel="10000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1000" fill="hold"/>
                                        <p:tgtEl>
                                          <p:spTgt spid="18"/>
                                        </p:tgtEl>
                                        <p:attrNameLst>
                                          <p:attrName>ppt_x</p:attrName>
                                        </p:attrNameLst>
                                      </p:cBhvr>
                                      <p:tavLst>
                                        <p:tav tm="0">
                                          <p:val>
                                            <p:strVal val="1+#ppt_w/2"/>
                                          </p:val>
                                        </p:tav>
                                        <p:tav tm="100000">
                                          <p:val>
                                            <p:strVal val="#ppt_x"/>
                                          </p:val>
                                        </p:tav>
                                      </p:tavLst>
                                    </p:anim>
                                    <p:anim calcmode="lin" valueType="num">
                                      <p:cBhvr additive="base">
                                        <p:cTn id="48" dur="1000" fill="hold"/>
                                        <p:tgtEl>
                                          <p:spTgt spid="18"/>
                                        </p:tgtEl>
                                        <p:attrNameLst>
                                          <p:attrName>ppt_y</p:attrName>
                                        </p:attrNameLst>
                                      </p:cBhvr>
                                      <p:tavLst>
                                        <p:tav tm="0">
                                          <p:val>
                                            <p:strVal val="#ppt_y"/>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childTnLst>
                                </p:cTn>
                              </p:par>
                              <p:par>
                                <p:cTn id="52" presetID="2" presetClass="entr" presetSubtype="8" decel="10000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1000" fill="hold"/>
                                        <p:tgtEl>
                                          <p:spTgt spid="17"/>
                                        </p:tgtEl>
                                        <p:attrNameLst>
                                          <p:attrName>ppt_x</p:attrName>
                                        </p:attrNameLst>
                                      </p:cBhvr>
                                      <p:tavLst>
                                        <p:tav tm="0">
                                          <p:val>
                                            <p:strVal val="0-#ppt_w/2"/>
                                          </p:val>
                                        </p:tav>
                                        <p:tav tm="100000">
                                          <p:val>
                                            <p:strVal val="#ppt_x"/>
                                          </p:val>
                                        </p:tav>
                                      </p:tavLst>
                                    </p:anim>
                                    <p:anim calcmode="lin" valueType="num">
                                      <p:cBhvr additive="base">
                                        <p:cTn id="55" dur="1000" fill="hold"/>
                                        <p:tgtEl>
                                          <p:spTgt spid="17"/>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childTnLst>
                                </p:cTn>
                              </p:par>
                            </p:childTnLst>
                          </p:cTn>
                        </p:par>
                        <p:par>
                          <p:cTn id="59" fill="hold">
                            <p:stCondLst>
                              <p:cond delay="5500"/>
                            </p:stCondLst>
                            <p:childTnLst>
                              <p:par>
                                <p:cTn id="60" presetID="12" presetClass="entr" presetSubtype="2"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additive="base">
                                        <p:cTn id="62" dur="500"/>
                                        <p:tgtEl>
                                          <p:spTgt spid="40"/>
                                        </p:tgtEl>
                                        <p:attrNameLst>
                                          <p:attrName>ppt_x</p:attrName>
                                        </p:attrNameLst>
                                      </p:cBhvr>
                                      <p:tavLst>
                                        <p:tav tm="0">
                                          <p:val>
                                            <p:strVal val="#ppt_x+#ppt_w*1.125000"/>
                                          </p:val>
                                        </p:tav>
                                        <p:tav tm="100000">
                                          <p:val>
                                            <p:strVal val="#ppt_x"/>
                                          </p:val>
                                        </p:tav>
                                      </p:tavLst>
                                    </p:anim>
                                    <p:animEffect transition="in" filter="wipe(left)">
                                      <p:cBhvr>
                                        <p:cTn id="63" dur="500"/>
                                        <p:tgtEl>
                                          <p:spTgt spid="40"/>
                                        </p:tgtEl>
                                      </p:cBhvr>
                                    </p:animEffect>
                                  </p:childTnLst>
                                </p:cTn>
                              </p:par>
                            </p:childTnLst>
                          </p:cTn>
                        </p:par>
                        <p:par>
                          <p:cTn id="64" fill="hold">
                            <p:stCondLst>
                              <p:cond delay="6000"/>
                            </p:stCondLst>
                            <p:childTnLst>
                              <p:par>
                                <p:cTn id="65" presetID="53" presetClass="entr" presetSubtype="16" fill="hold" grpId="0" nodeType="afterEffect">
                                  <p:stCondLst>
                                    <p:cond delay="0"/>
                                  </p:stCondLst>
                                  <p:iterate type="lt">
                                    <p:tmPct val="10000"/>
                                  </p:iterate>
                                  <p:childTnLst>
                                    <p:set>
                                      <p:cBhvr>
                                        <p:cTn id="66" dur="1" fill="hold">
                                          <p:stCondLst>
                                            <p:cond delay="0"/>
                                          </p:stCondLst>
                                        </p:cTn>
                                        <p:tgtEl>
                                          <p:spTgt spid="23"/>
                                        </p:tgtEl>
                                        <p:attrNameLst>
                                          <p:attrName>style.visibility</p:attrName>
                                        </p:attrNameLst>
                                      </p:cBhvr>
                                      <p:to>
                                        <p:strVal val="visible"/>
                                      </p:to>
                                    </p:set>
                                    <p:anim calcmode="lin" valueType="num">
                                      <p:cBhvr>
                                        <p:cTn id="67" dur="300" fill="hold"/>
                                        <p:tgtEl>
                                          <p:spTgt spid="23"/>
                                        </p:tgtEl>
                                        <p:attrNameLst>
                                          <p:attrName>ppt_w</p:attrName>
                                        </p:attrNameLst>
                                      </p:cBhvr>
                                      <p:tavLst>
                                        <p:tav tm="0">
                                          <p:val>
                                            <p:fltVal val="0"/>
                                          </p:val>
                                        </p:tav>
                                        <p:tav tm="100000">
                                          <p:val>
                                            <p:strVal val="#ppt_w"/>
                                          </p:val>
                                        </p:tav>
                                      </p:tavLst>
                                    </p:anim>
                                    <p:anim calcmode="lin" valueType="num">
                                      <p:cBhvr>
                                        <p:cTn id="68" dur="300" fill="hold"/>
                                        <p:tgtEl>
                                          <p:spTgt spid="23"/>
                                        </p:tgtEl>
                                        <p:attrNameLst>
                                          <p:attrName>ppt_h</p:attrName>
                                        </p:attrNameLst>
                                      </p:cBhvr>
                                      <p:tavLst>
                                        <p:tav tm="0">
                                          <p:val>
                                            <p:fltVal val="0"/>
                                          </p:val>
                                        </p:tav>
                                        <p:tav tm="100000">
                                          <p:val>
                                            <p:strVal val="#ppt_h"/>
                                          </p:val>
                                        </p:tav>
                                      </p:tavLst>
                                    </p:anim>
                                    <p:animEffect transition="in" filter="fade">
                                      <p:cBhvr>
                                        <p:cTn id="69" dur="3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childTnLst>
                          </p:cTn>
                        </p:par>
                        <p:par>
                          <p:cTn id="73" fill="hold">
                            <p:stCondLst>
                              <p:cond delay="7500"/>
                            </p:stCondLst>
                            <p:childTnLst>
                              <p:par>
                                <p:cTn id="74" presetID="2" presetClass="entr" presetSubtype="8" decel="100000" fill="hold" nodeType="after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1000" fill="hold"/>
                                        <p:tgtEl>
                                          <p:spTgt spid="25"/>
                                        </p:tgtEl>
                                        <p:attrNameLst>
                                          <p:attrName>ppt_x</p:attrName>
                                        </p:attrNameLst>
                                      </p:cBhvr>
                                      <p:tavLst>
                                        <p:tav tm="0">
                                          <p:val>
                                            <p:strVal val="0-#ppt_w/2"/>
                                          </p:val>
                                        </p:tav>
                                        <p:tav tm="100000">
                                          <p:val>
                                            <p:strVal val="#ppt_x"/>
                                          </p:val>
                                        </p:tav>
                                      </p:tavLst>
                                    </p:anim>
                                    <p:anim calcmode="lin" valueType="num">
                                      <p:cBhvr additive="base">
                                        <p:cTn id="77" dur="1000" fill="hold"/>
                                        <p:tgtEl>
                                          <p:spTgt spid="25"/>
                                        </p:tgtEl>
                                        <p:attrNameLst>
                                          <p:attrName>ppt_y</p:attrName>
                                        </p:attrNameLst>
                                      </p:cBhvr>
                                      <p:tavLst>
                                        <p:tav tm="0">
                                          <p:val>
                                            <p:strVal val="#ppt_y"/>
                                          </p:val>
                                        </p:tav>
                                        <p:tav tm="100000">
                                          <p:val>
                                            <p:strVal val="#ppt_y"/>
                                          </p:val>
                                        </p:tav>
                                      </p:tavLst>
                                    </p:anim>
                                  </p:childTnLst>
                                </p:cTn>
                              </p:par>
                              <p:par>
                                <p:cTn id="78" presetID="10" presetClass="entr" presetSubtype="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1000"/>
                                        <p:tgtEl>
                                          <p:spTgt spid="25"/>
                                        </p:tgtEl>
                                      </p:cBhvr>
                                    </p:animEffect>
                                  </p:childTnLst>
                                </p:cTn>
                              </p:par>
                              <p:par>
                                <p:cTn id="81" presetID="2" presetClass="entr" presetSubtype="2" decel="10000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1000" fill="hold"/>
                                        <p:tgtEl>
                                          <p:spTgt spid="24"/>
                                        </p:tgtEl>
                                        <p:attrNameLst>
                                          <p:attrName>ppt_x</p:attrName>
                                        </p:attrNameLst>
                                      </p:cBhvr>
                                      <p:tavLst>
                                        <p:tav tm="0">
                                          <p:val>
                                            <p:strVal val="1+#ppt_w/2"/>
                                          </p:val>
                                        </p:tav>
                                        <p:tav tm="100000">
                                          <p:val>
                                            <p:strVal val="#ppt_x"/>
                                          </p:val>
                                        </p:tav>
                                      </p:tavLst>
                                    </p:anim>
                                    <p:anim calcmode="lin" valueType="num">
                                      <p:cBhvr additive="base">
                                        <p:cTn id="84" dur="1000" fill="hold"/>
                                        <p:tgtEl>
                                          <p:spTgt spid="24"/>
                                        </p:tgtEl>
                                        <p:attrNameLst>
                                          <p:attrName>ppt_y</p:attrName>
                                        </p:attrNameLst>
                                      </p:cBhvr>
                                      <p:tavLst>
                                        <p:tav tm="0">
                                          <p:val>
                                            <p:strVal val="#ppt_y"/>
                                          </p:val>
                                        </p:tav>
                                        <p:tav tm="100000">
                                          <p:val>
                                            <p:strVal val="#ppt_y"/>
                                          </p:val>
                                        </p:tav>
                                      </p:tavLst>
                                    </p:anim>
                                  </p:childTnLst>
                                </p:cTn>
                              </p:par>
                              <p:par>
                                <p:cTn id="85" presetID="10" presetClass="entr" presetSubtype="0" fill="hold" grpId="1"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childTnLst>
                                </p:cTn>
                              </p:par>
                            </p:childTnLst>
                          </p:cTn>
                        </p:par>
                        <p:par>
                          <p:cTn id="88" fill="hold">
                            <p:stCondLst>
                              <p:cond delay="8500"/>
                            </p:stCondLst>
                            <p:childTnLst>
                              <p:par>
                                <p:cTn id="89" presetID="12" presetClass="entr" presetSubtype="8"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500"/>
                                        <p:tgtEl>
                                          <p:spTgt spid="31"/>
                                        </p:tgtEl>
                                        <p:attrNameLst>
                                          <p:attrName>ppt_x</p:attrName>
                                        </p:attrNameLst>
                                      </p:cBhvr>
                                      <p:tavLst>
                                        <p:tav tm="0">
                                          <p:val>
                                            <p:strVal val="#ppt_x-#ppt_w*1.125000"/>
                                          </p:val>
                                        </p:tav>
                                        <p:tav tm="100000">
                                          <p:val>
                                            <p:strVal val="#ppt_x"/>
                                          </p:val>
                                        </p:tav>
                                      </p:tavLst>
                                    </p:anim>
                                    <p:animEffect transition="in" filter="wipe(right)">
                                      <p:cBhvr>
                                        <p:cTn id="92" dur="500"/>
                                        <p:tgtEl>
                                          <p:spTgt spid="31"/>
                                        </p:tgtEl>
                                      </p:cBhvr>
                                    </p:animEffect>
                                  </p:childTnLst>
                                </p:cTn>
                              </p:par>
                            </p:childTnLst>
                          </p:cTn>
                        </p:par>
                        <p:par>
                          <p:cTn id="93" fill="hold">
                            <p:stCondLst>
                              <p:cond delay="9000"/>
                            </p:stCondLst>
                            <p:childTnLst>
                              <p:par>
                                <p:cTn id="94" presetID="53" presetClass="entr" presetSubtype="16" fill="hold" grpId="0" nodeType="afterEffect">
                                  <p:stCondLst>
                                    <p:cond delay="0"/>
                                  </p:stCondLst>
                                  <p:iterate type="lt">
                                    <p:tmPct val="10000"/>
                                  </p:iterate>
                                  <p:childTnLst>
                                    <p:set>
                                      <p:cBhvr>
                                        <p:cTn id="95" dur="1" fill="hold">
                                          <p:stCondLst>
                                            <p:cond delay="0"/>
                                          </p:stCondLst>
                                        </p:cTn>
                                        <p:tgtEl>
                                          <p:spTgt spid="30"/>
                                        </p:tgtEl>
                                        <p:attrNameLst>
                                          <p:attrName>style.visibility</p:attrName>
                                        </p:attrNameLst>
                                      </p:cBhvr>
                                      <p:to>
                                        <p:strVal val="visible"/>
                                      </p:to>
                                    </p:set>
                                    <p:anim calcmode="lin" valueType="num">
                                      <p:cBhvr>
                                        <p:cTn id="96" dur="300" fill="hold"/>
                                        <p:tgtEl>
                                          <p:spTgt spid="30"/>
                                        </p:tgtEl>
                                        <p:attrNameLst>
                                          <p:attrName>ppt_w</p:attrName>
                                        </p:attrNameLst>
                                      </p:cBhvr>
                                      <p:tavLst>
                                        <p:tav tm="0">
                                          <p:val>
                                            <p:fltVal val="0"/>
                                          </p:val>
                                        </p:tav>
                                        <p:tav tm="100000">
                                          <p:val>
                                            <p:strVal val="#ppt_w"/>
                                          </p:val>
                                        </p:tav>
                                      </p:tavLst>
                                    </p:anim>
                                    <p:anim calcmode="lin" valueType="num">
                                      <p:cBhvr>
                                        <p:cTn id="97" dur="300" fill="hold"/>
                                        <p:tgtEl>
                                          <p:spTgt spid="30"/>
                                        </p:tgtEl>
                                        <p:attrNameLst>
                                          <p:attrName>ppt_h</p:attrName>
                                        </p:attrNameLst>
                                      </p:cBhvr>
                                      <p:tavLst>
                                        <p:tav tm="0">
                                          <p:val>
                                            <p:fltVal val="0"/>
                                          </p:val>
                                        </p:tav>
                                        <p:tav tm="100000">
                                          <p:val>
                                            <p:strVal val="#ppt_h"/>
                                          </p:val>
                                        </p:tav>
                                      </p:tavLst>
                                    </p:anim>
                                    <p:animEffect transition="in" filter="fade">
                                      <p:cBhvr>
                                        <p:cTn id="98" dur="300"/>
                                        <p:tgtEl>
                                          <p:spTgt spid="3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par>
                          <p:cTn id="102" fill="hold">
                            <p:stCondLst>
                              <p:cond delay="10500"/>
                            </p:stCondLst>
                            <p:childTnLst>
                              <p:par>
                                <p:cTn id="103" presetID="2" presetClass="entr" presetSubtype="2" decel="100000" fill="hold" nodeType="after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1000" fill="hold"/>
                                        <p:tgtEl>
                                          <p:spTgt spid="33"/>
                                        </p:tgtEl>
                                        <p:attrNameLst>
                                          <p:attrName>ppt_x</p:attrName>
                                        </p:attrNameLst>
                                      </p:cBhvr>
                                      <p:tavLst>
                                        <p:tav tm="0">
                                          <p:val>
                                            <p:strVal val="1+#ppt_w/2"/>
                                          </p:val>
                                        </p:tav>
                                        <p:tav tm="100000">
                                          <p:val>
                                            <p:strVal val="#ppt_x"/>
                                          </p:val>
                                        </p:tav>
                                      </p:tavLst>
                                    </p:anim>
                                    <p:anim calcmode="lin" valueType="num">
                                      <p:cBhvr additive="base">
                                        <p:cTn id="106" dur="1000" fill="hold"/>
                                        <p:tgtEl>
                                          <p:spTgt spid="33"/>
                                        </p:tgtEl>
                                        <p:attrNameLst>
                                          <p:attrName>ppt_y</p:attrName>
                                        </p:attrNameLst>
                                      </p:cBhvr>
                                      <p:tavLst>
                                        <p:tav tm="0">
                                          <p:val>
                                            <p:strVal val="#ppt_y"/>
                                          </p:val>
                                        </p:tav>
                                        <p:tav tm="100000">
                                          <p:val>
                                            <p:strVal val="#ppt_y"/>
                                          </p:val>
                                        </p:tav>
                                      </p:tavLst>
                                    </p:anim>
                                  </p:childTnLst>
                                </p:cTn>
                              </p:par>
                              <p:par>
                                <p:cTn id="107" presetID="10"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par>
                                <p:cTn id="110" presetID="2" presetClass="entr" presetSubtype="8" decel="100000" fill="hold" grpId="0" nodeType="withEffect">
                                  <p:stCondLst>
                                    <p:cond delay="0"/>
                                  </p:stCondLst>
                                  <p:childTnLst>
                                    <p:set>
                                      <p:cBhvr>
                                        <p:cTn id="111" dur="1" fill="hold">
                                          <p:stCondLst>
                                            <p:cond delay="0"/>
                                          </p:stCondLst>
                                        </p:cTn>
                                        <p:tgtEl>
                                          <p:spTgt spid="32"/>
                                        </p:tgtEl>
                                        <p:attrNameLst>
                                          <p:attrName>style.visibility</p:attrName>
                                        </p:attrNameLst>
                                      </p:cBhvr>
                                      <p:to>
                                        <p:strVal val="visible"/>
                                      </p:to>
                                    </p:set>
                                    <p:anim calcmode="lin" valueType="num">
                                      <p:cBhvr additive="base">
                                        <p:cTn id="112" dur="1000" fill="hold"/>
                                        <p:tgtEl>
                                          <p:spTgt spid="32"/>
                                        </p:tgtEl>
                                        <p:attrNameLst>
                                          <p:attrName>ppt_x</p:attrName>
                                        </p:attrNameLst>
                                      </p:cBhvr>
                                      <p:tavLst>
                                        <p:tav tm="0">
                                          <p:val>
                                            <p:strVal val="0-#ppt_w/2"/>
                                          </p:val>
                                        </p:tav>
                                        <p:tav tm="100000">
                                          <p:val>
                                            <p:strVal val="#ppt_x"/>
                                          </p:val>
                                        </p:tav>
                                      </p:tavLst>
                                    </p:anim>
                                    <p:anim calcmode="lin" valueType="num">
                                      <p:cBhvr additive="base">
                                        <p:cTn id="113" dur="1000" fill="hold"/>
                                        <p:tgtEl>
                                          <p:spTgt spid="32"/>
                                        </p:tgtEl>
                                        <p:attrNameLst>
                                          <p:attrName>ppt_y</p:attrName>
                                        </p:attrNameLst>
                                      </p:cBhvr>
                                      <p:tavLst>
                                        <p:tav tm="0">
                                          <p:val>
                                            <p:strVal val="#ppt_y"/>
                                          </p:val>
                                        </p:tav>
                                        <p:tav tm="100000">
                                          <p:val>
                                            <p:strVal val="#ppt_y"/>
                                          </p:val>
                                        </p:tav>
                                      </p:tavLst>
                                    </p:anim>
                                  </p:childTnLst>
                                </p:cTn>
                              </p:par>
                              <p:par>
                                <p:cTn id="114" presetID="10" presetClass="entr" presetSubtype="0" fill="hold" grpId="1" nodeType="with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fade">
                                      <p:cBhvr>
                                        <p:cTn id="116" dur="1000"/>
                                        <p:tgtEl>
                                          <p:spTgt spid="32"/>
                                        </p:tgtEl>
                                      </p:cBhvr>
                                    </p:animEffect>
                                  </p:childTnLst>
                                </p:cTn>
                              </p:par>
                            </p:childTnLst>
                          </p:cTn>
                        </p:par>
                        <p:par>
                          <p:cTn id="117" fill="hold">
                            <p:stCondLst>
                              <p:cond delay="11500"/>
                            </p:stCondLst>
                            <p:childTnLst>
                              <p:par>
                                <p:cTn id="118" presetID="12" presetClass="entr" presetSubtype="2" fill="hold" grpId="0" nodeType="afterEffect">
                                  <p:stCondLst>
                                    <p:cond delay="0"/>
                                  </p:stCondLst>
                                  <p:childTnLst>
                                    <p:set>
                                      <p:cBhvr>
                                        <p:cTn id="119" dur="1" fill="hold">
                                          <p:stCondLst>
                                            <p:cond delay="0"/>
                                          </p:stCondLst>
                                        </p:cTn>
                                        <p:tgtEl>
                                          <p:spTgt spid="39"/>
                                        </p:tgtEl>
                                        <p:attrNameLst>
                                          <p:attrName>style.visibility</p:attrName>
                                        </p:attrNameLst>
                                      </p:cBhvr>
                                      <p:to>
                                        <p:strVal val="visible"/>
                                      </p:to>
                                    </p:set>
                                    <p:anim calcmode="lin" valueType="num">
                                      <p:cBhvr additive="base">
                                        <p:cTn id="120" dur="500"/>
                                        <p:tgtEl>
                                          <p:spTgt spid="39"/>
                                        </p:tgtEl>
                                        <p:attrNameLst>
                                          <p:attrName>ppt_x</p:attrName>
                                        </p:attrNameLst>
                                      </p:cBhvr>
                                      <p:tavLst>
                                        <p:tav tm="0">
                                          <p:val>
                                            <p:strVal val="#ppt_x+#ppt_w*1.125000"/>
                                          </p:val>
                                        </p:tav>
                                        <p:tav tm="100000">
                                          <p:val>
                                            <p:strVal val="#ppt_x"/>
                                          </p:val>
                                        </p:tav>
                                      </p:tavLst>
                                    </p:anim>
                                    <p:animEffect transition="in" filter="wipe(left)">
                                      <p:cBhvr>
                                        <p:cTn id="121" dur="500"/>
                                        <p:tgtEl>
                                          <p:spTgt spid="39"/>
                                        </p:tgtEl>
                                      </p:cBhvr>
                                    </p:animEffect>
                                  </p:childTnLst>
                                </p:cTn>
                              </p:par>
                            </p:childTnLst>
                          </p:cTn>
                        </p:par>
                        <p:par>
                          <p:cTn id="122" fill="hold">
                            <p:stCondLst>
                              <p:cond delay="12000"/>
                            </p:stCondLst>
                            <p:childTnLst>
                              <p:par>
                                <p:cTn id="123" presetID="53" presetClass="entr" presetSubtype="16" fill="hold" grpId="0" nodeType="afterEffect">
                                  <p:stCondLst>
                                    <p:cond delay="0"/>
                                  </p:stCondLst>
                                  <p:iterate type="lt">
                                    <p:tmPct val="10000"/>
                                  </p:iterate>
                                  <p:childTnLst>
                                    <p:set>
                                      <p:cBhvr>
                                        <p:cTn id="124" dur="1" fill="hold">
                                          <p:stCondLst>
                                            <p:cond delay="0"/>
                                          </p:stCondLst>
                                        </p:cTn>
                                        <p:tgtEl>
                                          <p:spTgt spid="38"/>
                                        </p:tgtEl>
                                        <p:attrNameLst>
                                          <p:attrName>style.visibility</p:attrName>
                                        </p:attrNameLst>
                                      </p:cBhvr>
                                      <p:to>
                                        <p:strVal val="visible"/>
                                      </p:to>
                                    </p:set>
                                    <p:anim calcmode="lin" valueType="num">
                                      <p:cBhvr>
                                        <p:cTn id="125" dur="300" fill="hold"/>
                                        <p:tgtEl>
                                          <p:spTgt spid="38"/>
                                        </p:tgtEl>
                                        <p:attrNameLst>
                                          <p:attrName>ppt_w</p:attrName>
                                        </p:attrNameLst>
                                      </p:cBhvr>
                                      <p:tavLst>
                                        <p:tav tm="0">
                                          <p:val>
                                            <p:fltVal val="0"/>
                                          </p:val>
                                        </p:tav>
                                        <p:tav tm="100000">
                                          <p:val>
                                            <p:strVal val="#ppt_w"/>
                                          </p:val>
                                        </p:tav>
                                      </p:tavLst>
                                    </p:anim>
                                    <p:anim calcmode="lin" valueType="num">
                                      <p:cBhvr>
                                        <p:cTn id="126" dur="300" fill="hold"/>
                                        <p:tgtEl>
                                          <p:spTgt spid="38"/>
                                        </p:tgtEl>
                                        <p:attrNameLst>
                                          <p:attrName>ppt_h</p:attrName>
                                        </p:attrNameLst>
                                      </p:cBhvr>
                                      <p:tavLst>
                                        <p:tav tm="0">
                                          <p:val>
                                            <p:fltVal val="0"/>
                                          </p:val>
                                        </p:tav>
                                        <p:tav tm="100000">
                                          <p:val>
                                            <p:strVal val="#ppt_h"/>
                                          </p:val>
                                        </p:tav>
                                      </p:tavLst>
                                    </p:anim>
                                    <p:animEffect transition="in" filter="fade">
                                      <p:cBhvr>
                                        <p:cTn id="127" dur="3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P spid="7" grpId="1" animBg="1"/>
      <p:bldP spid="13" grpId="0"/>
      <p:bldP spid="17" grpId="0" animBg="1"/>
      <p:bldP spid="17" grpId="1" animBg="1"/>
      <p:bldP spid="23" grpId="0"/>
      <p:bldP spid="24" grpId="0" animBg="1"/>
      <p:bldP spid="24" grpId="1" animBg="1"/>
      <p:bldP spid="30" grpId="0"/>
      <p:bldP spid="31" grpId="0" animBg="1"/>
      <p:bldP spid="32" grpId="0" animBg="1"/>
      <p:bldP spid="32" grpId="1" animBg="1"/>
      <p:bldP spid="38" grpId="0"/>
      <p:bldP spid="39" grpId="0" animBg="1"/>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189829" y="357751"/>
            <a:chExt cx="599329" cy="599329"/>
          </a:xfrm>
        </p:grpSpPr>
        <p:sp>
          <p:nvSpPr>
            <p:cNvPr id="5" name="椭圆 4"/>
            <p:cNvSpPr/>
            <p:nvPr/>
          </p:nvSpPr>
          <p:spPr>
            <a:xfrm>
              <a:off x="189829" y="357751"/>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306636" y="473946"/>
              <a:ext cx="365717" cy="366941"/>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grpSp>
        <p:nvGrpSpPr>
          <p:cNvPr id="24" name="组合 23"/>
          <p:cNvGrpSpPr/>
          <p:nvPr/>
        </p:nvGrpSpPr>
        <p:grpSpPr>
          <a:xfrm>
            <a:off x="1824199" y="1101818"/>
            <a:ext cx="1533525" cy="3547885"/>
            <a:chOff x="1676400" y="1414640"/>
            <a:chExt cx="1533525" cy="3547885"/>
          </a:xfrm>
          <a:effectLst>
            <a:outerShdw blurRad="444500" dist="190500" dir="8100000" algn="tr" rotWithShape="0">
              <a:prstClr val="black">
                <a:alpha val="40000"/>
              </a:prstClr>
            </a:outerShdw>
          </a:effectLst>
        </p:grpSpPr>
        <p:sp>
          <p:nvSpPr>
            <p:cNvPr id="17" name="圆角矩形 16"/>
            <p:cNvSpPr/>
            <p:nvPr/>
          </p:nvSpPr>
          <p:spPr>
            <a:xfrm>
              <a:off x="1676400" y="1571625"/>
              <a:ext cx="1533525" cy="3390900"/>
            </a:xfrm>
            <a:prstGeom prst="roundRect">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2078633" y="1414640"/>
              <a:ext cx="756381" cy="756381"/>
              <a:chOff x="2078633" y="1414640"/>
              <a:chExt cx="756381" cy="756381"/>
            </a:xfrm>
          </p:grpSpPr>
          <p:sp>
            <p:nvSpPr>
              <p:cNvPr id="10" name="椭圆 9"/>
              <p:cNvSpPr/>
              <p:nvPr/>
            </p:nvSpPr>
            <p:spPr>
              <a:xfrm rot="9480000">
                <a:off x="2078633" y="1414640"/>
                <a:ext cx="756381" cy="756381"/>
              </a:xfrm>
              <a:prstGeom prst="ellipse">
                <a:avLst/>
              </a:prstGeom>
              <a:gradFill flip="none" rotWithShape="1">
                <a:gsLst>
                  <a:gs pos="0">
                    <a:srgbClr val="015A74"/>
                  </a:gs>
                  <a:gs pos="100000">
                    <a:srgbClr val="003366"/>
                  </a:gs>
                </a:gsLst>
                <a:lin ang="10200000" scaled="0"/>
                <a:tileRect/>
              </a:gradFill>
              <a:ln w="53975">
                <a:gradFill flip="none" rotWithShape="1">
                  <a:gsLst>
                    <a:gs pos="0">
                      <a:srgbClr val="003366"/>
                    </a:gs>
                    <a:gs pos="100000">
                      <a:srgbClr val="015A7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2258385" y="1469664"/>
                <a:ext cx="396875" cy="646331"/>
              </a:xfrm>
              <a:prstGeom prst="rect">
                <a:avLst/>
              </a:prstGeom>
              <a:noFill/>
            </p:spPr>
            <p:txBody>
              <a:bodyPr wrap="square" rtlCol="0">
                <a:spAutoFit/>
              </a:bodyPr>
              <a:lstStyle/>
              <a:p>
                <a:r>
                  <a:rPr lang="en-US" altLang="zh-CN" sz="3600" dirty="0">
                    <a:solidFill>
                      <a:schemeClr val="bg1"/>
                    </a:solidFill>
                    <a:cs typeface="+mn-ea"/>
                    <a:sym typeface="+mn-lt"/>
                  </a:rPr>
                  <a:t>1</a:t>
                </a:r>
                <a:endParaRPr lang="zh-CN" altLang="en-US" sz="3600" dirty="0">
                  <a:solidFill>
                    <a:schemeClr val="bg1"/>
                  </a:solidFill>
                  <a:cs typeface="+mn-ea"/>
                  <a:sym typeface="+mn-lt"/>
                </a:endParaRPr>
              </a:p>
            </p:txBody>
          </p:sp>
        </p:grpSp>
      </p:grpSp>
      <p:grpSp>
        <p:nvGrpSpPr>
          <p:cNvPr id="25" name="组合 24"/>
          <p:cNvGrpSpPr/>
          <p:nvPr/>
        </p:nvGrpSpPr>
        <p:grpSpPr>
          <a:xfrm>
            <a:off x="3805237" y="1101819"/>
            <a:ext cx="1533525" cy="3547884"/>
            <a:chOff x="3657438" y="1414641"/>
            <a:chExt cx="1533525" cy="3547884"/>
          </a:xfrm>
          <a:effectLst>
            <a:outerShdw blurRad="444500" dist="190500" dir="8100000" algn="tr" rotWithShape="0">
              <a:prstClr val="black">
                <a:alpha val="40000"/>
              </a:prstClr>
            </a:outerShdw>
          </a:effectLst>
        </p:grpSpPr>
        <p:sp>
          <p:nvSpPr>
            <p:cNvPr id="18" name="圆角矩形 17"/>
            <p:cNvSpPr/>
            <p:nvPr/>
          </p:nvSpPr>
          <p:spPr>
            <a:xfrm>
              <a:off x="3657438" y="1571625"/>
              <a:ext cx="1533525" cy="3390900"/>
            </a:xfrm>
            <a:prstGeom prst="roundRect">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p:cNvGrpSpPr/>
            <p:nvPr/>
          </p:nvGrpSpPr>
          <p:grpSpPr>
            <a:xfrm>
              <a:off x="4046012" y="1414641"/>
              <a:ext cx="756381" cy="756381"/>
              <a:chOff x="3857579" y="1414641"/>
              <a:chExt cx="756381" cy="756381"/>
            </a:xfrm>
          </p:grpSpPr>
          <p:sp>
            <p:nvSpPr>
              <p:cNvPr id="7" name="椭圆 6"/>
              <p:cNvSpPr/>
              <p:nvPr/>
            </p:nvSpPr>
            <p:spPr>
              <a:xfrm rot="9480000">
                <a:off x="3857579" y="1414641"/>
                <a:ext cx="756381" cy="756381"/>
              </a:xfrm>
              <a:prstGeom prst="ellipse">
                <a:avLst/>
              </a:prstGeom>
              <a:gradFill flip="none" rotWithShape="1">
                <a:gsLst>
                  <a:gs pos="0">
                    <a:srgbClr val="009999"/>
                  </a:gs>
                  <a:gs pos="100000">
                    <a:srgbClr val="008080"/>
                  </a:gs>
                </a:gsLst>
                <a:lin ang="10200000" scaled="0"/>
                <a:tileRect/>
              </a:gradFill>
              <a:ln w="53975">
                <a:gradFill flip="none" rotWithShape="1">
                  <a:gsLst>
                    <a:gs pos="0">
                      <a:srgbClr val="008080"/>
                    </a:gs>
                    <a:gs pos="100000">
                      <a:srgbClr val="009999"/>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4037331" y="1469664"/>
                <a:ext cx="396875" cy="646331"/>
              </a:xfrm>
              <a:prstGeom prst="rect">
                <a:avLst/>
              </a:prstGeom>
              <a:noFill/>
            </p:spPr>
            <p:txBody>
              <a:bodyPr wrap="square" rtlCol="0">
                <a:spAutoFit/>
              </a:bodyPr>
              <a:lstStyle/>
              <a:p>
                <a:r>
                  <a:rPr lang="en-US" altLang="zh-CN" sz="3600" dirty="0">
                    <a:solidFill>
                      <a:schemeClr val="bg1"/>
                    </a:solidFill>
                    <a:cs typeface="+mn-ea"/>
                    <a:sym typeface="+mn-lt"/>
                  </a:rPr>
                  <a:t>2</a:t>
                </a:r>
                <a:endParaRPr lang="zh-CN" altLang="en-US" sz="3600" dirty="0">
                  <a:solidFill>
                    <a:schemeClr val="bg1"/>
                  </a:solidFill>
                  <a:cs typeface="+mn-ea"/>
                  <a:sym typeface="+mn-lt"/>
                </a:endParaRPr>
              </a:p>
            </p:txBody>
          </p:sp>
        </p:grpSp>
      </p:grpSp>
      <p:grpSp>
        <p:nvGrpSpPr>
          <p:cNvPr id="26" name="组合 25"/>
          <p:cNvGrpSpPr/>
          <p:nvPr/>
        </p:nvGrpSpPr>
        <p:grpSpPr>
          <a:xfrm>
            <a:off x="5786275" y="1123847"/>
            <a:ext cx="1533525" cy="3547884"/>
            <a:chOff x="5638476" y="1436669"/>
            <a:chExt cx="1533525" cy="3547884"/>
          </a:xfrm>
          <a:effectLst>
            <a:outerShdw blurRad="444500" dist="190500" dir="8100000" algn="tr" rotWithShape="0">
              <a:prstClr val="black">
                <a:alpha val="40000"/>
              </a:prstClr>
            </a:outerShdw>
          </a:effectLst>
        </p:grpSpPr>
        <p:sp>
          <p:nvSpPr>
            <p:cNvPr id="19" name="圆角矩形 18"/>
            <p:cNvSpPr/>
            <p:nvPr/>
          </p:nvSpPr>
          <p:spPr>
            <a:xfrm>
              <a:off x="5638476" y="1593653"/>
              <a:ext cx="1533525" cy="3390900"/>
            </a:xfrm>
            <a:prstGeom prst="roundRect">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p:cNvGrpSpPr/>
            <p:nvPr/>
          </p:nvGrpSpPr>
          <p:grpSpPr>
            <a:xfrm>
              <a:off x="6027050" y="1436669"/>
              <a:ext cx="756381" cy="756381"/>
              <a:chOff x="5503175" y="1414641"/>
              <a:chExt cx="756381" cy="756381"/>
            </a:xfrm>
          </p:grpSpPr>
          <p:sp>
            <p:nvSpPr>
              <p:cNvPr id="9" name="椭圆 8"/>
              <p:cNvSpPr/>
              <p:nvPr/>
            </p:nvSpPr>
            <p:spPr>
              <a:xfrm rot="9480000">
                <a:off x="5503175" y="1414641"/>
                <a:ext cx="756381" cy="756381"/>
              </a:xfrm>
              <a:prstGeom prst="ellipse">
                <a:avLst/>
              </a:prstGeom>
              <a:gradFill flip="none" rotWithShape="1">
                <a:gsLst>
                  <a:gs pos="0">
                    <a:srgbClr val="E94744"/>
                  </a:gs>
                  <a:gs pos="100000">
                    <a:srgbClr val="C34A3D"/>
                  </a:gs>
                </a:gsLst>
                <a:lin ang="10200000" scaled="0"/>
                <a:tileRect/>
              </a:gradFill>
              <a:ln w="53975">
                <a:gradFill flip="none" rotWithShape="1">
                  <a:gsLst>
                    <a:gs pos="0">
                      <a:srgbClr val="C34A3D"/>
                    </a:gs>
                    <a:gs pos="100000">
                      <a:srgbClr val="E9474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5682927" y="1491528"/>
                <a:ext cx="396875" cy="646331"/>
              </a:xfrm>
              <a:prstGeom prst="rect">
                <a:avLst/>
              </a:prstGeom>
              <a:noFill/>
            </p:spPr>
            <p:txBody>
              <a:bodyPr wrap="square" rtlCol="0">
                <a:spAutoFit/>
              </a:bodyPr>
              <a:lstStyle/>
              <a:p>
                <a:r>
                  <a:rPr lang="en-US" altLang="zh-CN" sz="3600" dirty="0">
                    <a:solidFill>
                      <a:schemeClr val="bg1"/>
                    </a:solidFill>
                    <a:cs typeface="+mn-ea"/>
                    <a:sym typeface="+mn-lt"/>
                  </a:rPr>
                  <a:t>3</a:t>
                </a:r>
                <a:endParaRPr lang="zh-CN" altLang="en-US" sz="3600" dirty="0">
                  <a:solidFill>
                    <a:schemeClr val="bg1"/>
                  </a:solidFill>
                  <a:cs typeface="+mn-ea"/>
                  <a:sym typeface="+mn-lt"/>
                </a:endParaRPr>
              </a:p>
            </p:txBody>
          </p:sp>
        </p:grpSp>
      </p:grpSp>
      <p:sp>
        <p:nvSpPr>
          <p:cNvPr id="29" name="Rectangle 5"/>
          <p:cNvSpPr/>
          <p:nvPr/>
        </p:nvSpPr>
        <p:spPr bwMode="auto">
          <a:xfrm>
            <a:off x="1954975" y="2776256"/>
            <a:ext cx="1286670" cy="82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en-US" altLang="zh-CN" sz="1400" dirty="0">
                <a:solidFill>
                  <a:schemeClr val="bg1">
                    <a:lumMod val="50000"/>
                  </a:schemeClr>
                </a:solidFill>
                <a:cs typeface="+mn-ea"/>
                <a:sym typeface="+mn-lt"/>
              </a:rPr>
              <a:t>Click here to add content that matches the title.</a:t>
            </a:r>
          </a:p>
        </p:txBody>
      </p:sp>
      <p:sp>
        <p:nvSpPr>
          <p:cNvPr id="30" name="矩形 29"/>
          <p:cNvSpPr/>
          <p:nvPr/>
        </p:nvSpPr>
        <p:spPr>
          <a:xfrm>
            <a:off x="1807070" y="2066809"/>
            <a:ext cx="1582484" cy="369332"/>
          </a:xfrm>
          <a:prstGeom prst="rect">
            <a:avLst/>
          </a:prstGeom>
        </p:spPr>
        <p:txBody>
          <a:bodyPr wrap="none">
            <a:spAutoFit/>
          </a:bodyPr>
          <a:lstStyle/>
          <a:p>
            <a:pPr algn="ctr"/>
            <a:r>
              <a:rPr lang="en-US" altLang="zh-CN" sz="1800" b="1" dirty="0">
                <a:solidFill>
                  <a:schemeClr val="bg1">
                    <a:lumMod val="50000"/>
                  </a:schemeClr>
                </a:solidFill>
                <a:cs typeface="+mn-ea"/>
                <a:sym typeface="+mn-lt"/>
              </a:rPr>
              <a:t>Add title text</a:t>
            </a:r>
            <a:endParaRPr lang="zh-CN" altLang="en-US" sz="1800" b="1" dirty="0">
              <a:solidFill>
                <a:schemeClr val="bg1">
                  <a:lumMod val="50000"/>
                </a:schemeClr>
              </a:solidFill>
              <a:cs typeface="+mn-ea"/>
              <a:sym typeface="+mn-lt"/>
            </a:endParaRPr>
          </a:p>
        </p:txBody>
      </p:sp>
      <p:sp>
        <p:nvSpPr>
          <p:cNvPr id="31" name="Rectangle 5"/>
          <p:cNvSpPr/>
          <p:nvPr/>
        </p:nvSpPr>
        <p:spPr bwMode="auto">
          <a:xfrm>
            <a:off x="3928665" y="2776256"/>
            <a:ext cx="1286670" cy="82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en-US" altLang="zh-CN" sz="1400" dirty="0">
                <a:solidFill>
                  <a:schemeClr val="bg1">
                    <a:lumMod val="50000"/>
                  </a:schemeClr>
                </a:solidFill>
                <a:cs typeface="+mn-ea"/>
                <a:sym typeface="+mn-lt"/>
              </a:rPr>
              <a:t>Click here to add content that matches the title.</a:t>
            </a:r>
          </a:p>
        </p:txBody>
      </p:sp>
      <p:sp>
        <p:nvSpPr>
          <p:cNvPr id="32" name="矩形 31"/>
          <p:cNvSpPr/>
          <p:nvPr/>
        </p:nvSpPr>
        <p:spPr>
          <a:xfrm>
            <a:off x="3780760" y="2066809"/>
            <a:ext cx="1582484" cy="369332"/>
          </a:xfrm>
          <a:prstGeom prst="rect">
            <a:avLst/>
          </a:prstGeom>
        </p:spPr>
        <p:txBody>
          <a:bodyPr wrap="none">
            <a:spAutoFit/>
          </a:bodyPr>
          <a:lstStyle/>
          <a:p>
            <a:pPr algn="ctr"/>
            <a:r>
              <a:rPr lang="en-US" altLang="zh-CN" sz="1800" b="1" dirty="0">
                <a:solidFill>
                  <a:schemeClr val="bg1">
                    <a:lumMod val="50000"/>
                  </a:schemeClr>
                </a:solidFill>
                <a:cs typeface="+mn-ea"/>
                <a:sym typeface="+mn-lt"/>
              </a:rPr>
              <a:t>Add title text</a:t>
            </a:r>
            <a:endParaRPr lang="zh-CN" altLang="en-US" sz="1800" b="1" dirty="0">
              <a:solidFill>
                <a:schemeClr val="bg1">
                  <a:lumMod val="50000"/>
                </a:schemeClr>
              </a:solidFill>
              <a:cs typeface="+mn-ea"/>
              <a:sym typeface="+mn-lt"/>
            </a:endParaRPr>
          </a:p>
        </p:txBody>
      </p:sp>
      <p:sp>
        <p:nvSpPr>
          <p:cNvPr id="33" name="Rectangle 5"/>
          <p:cNvSpPr/>
          <p:nvPr/>
        </p:nvSpPr>
        <p:spPr bwMode="auto">
          <a:xfrm>
            <a:off x="5928915" y="2776256"/>
            <a:ext cx="1286670" cy="82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en-US" altLang="zh-CN" sz="1400" dirty="0">
                <a:solidFill>
                  <a:schemeClr val="bg1">
                    <a:lumMod val="50000"/>
                  </a:schemeClr>
                </a:solidFill>
                <a:cs typeface="+mn-ea"/>
                <a:sym typeface="+mn-lt"/>
              </a:rPr>
              <a:t>Click here to add content that matches the title.</a:t>
            </a:r>
          </a:p>
        </p:txBody>
      </p:sp>
      <p:sp>
        <p:nvSpPr>
          <p:cNvPr id="34" name="矩形 33"/>
          <p:cNvSpPr/>
          <p:nvPr/>
        </p:nvSpPr>
        <p:spPr>
          <a:xfrm>
            <a:off x="5781010" y="2066809"/>
            <a:ext cx="1582484" cy="369332"/>
          </a:xfrm>
          <a:prstGeom prst="rect">
            <a:avLst/>
          </a:prstGeom>
        </p:spPr>
        <p:txBody>
          <a:bodyPr wrap="none">
            <a:spAutoFit/>
          </a:bodyPr>
          <a:lstStyle/>
          <a:p>
            <a:pPr algn="ctr"/>
            <a:r>
              <a:rPr lang="en-US" altLang="zh-CN" sz="1800" b="1" dirty="0">
                <a:solidFill>
                  <a:schemeClr val="bg1">
                    <a:lumMod val="50000"/>
                  </a:schemeClr>
                </a:solidFill>
                <a:cs typeface="+mn-ea"/>
                <a:sym typeface="+mn-lt"/>
              </a:rPr>
              <a:t>Add title text</a:t>
            </a:r>
            <a:endParaRPr lang="zh-CN" altLang="en-US" sz="1800" b="1" dirty="0">
              <a:solidFill>
                <a:schemeClr val="bg1">
                  <a:lumMod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par>
                          <p:cTn id="27" fill="hold">
                            <p:stCondLst>
                              <p:cond delay="2500"/>
                            </p:stCondLst>
                            <p:childTnLst>
                              <p:par>
                                <p:cTn id="28" presetID="10" presetClass="entr" presetSubtype="0" fill="hold" grpId="0" nodeType="afterEffect">
                                  <p:stCondLst>
                                    <p:cond delay="0"/>
                                  </p:stCondLst>
                                  <p:iterate type="lt">
                                    <p:tmPct val="10000"/>
                                  </p:iterate>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5000"/>
                            </p:stCondLst>
                            <p:childTnLst>
                              <p:par>
                                <p:cTn id="32" presetID="2" presetClass="entr" presetSubtype="4"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ppt_x"/>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6000"/>
                            </p:stCondLst>
                            <p:childTnLst>
                              <p:par>
                                <p:cTn id="41" presetID="10" presetClass="entr" presetSubtype="0" fill="hold" grpId="0" nodeType="afterEffect">
                                  <p:stCondLst>
                                    <p:cond delay="0"/>
                                  </p:stCondLst>
                                  <p:iterate type="lt">
                                    <p:tmPct val="10000"/>
                                  </p:iterate>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8500"/>
                            </p:stCondLst>
                            <p:childTnLst>
                              <p:par>
                                <p:cTn id="45" presetID="2" presetClass="entr" presetSubtype="4"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9000"/>
                            </p:stCondLst>
                            <p:childTnLst>
                              <p:par>
                                <p:cTn id="50" presetID="10" presetClass="entr" presetSubtype="0" fill="hold" grpId="0" nodeType="afterEffect">
                                  <p:stCondLst>
                                    <p:cond delay="0"/>
                                  </p:stCondLst>
                                  <p:iterate type="lt">
                                    <p:tmPct val="10000"/>
                                  </p:iterate>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par>
                          <p:cTn id="53" fill="hold">
                            <p:stCondLst>
                              <p:cond delay="10050"/>
                            </p:stCondLst>
                            <p:childTnLst>
                              <p:par>
                                <p:cTn id="54" presetID="10" presetClass="entr" presetSubtype="0" fill="hold" grpId="0" nodeType="afterEffect">
                                  <p:stCondLst>
                                    <p:cond delay="0"/>
                                  </p:stCondLst>
                                  <p:iterate type="lt">
                                    <p:tmPct val="10000"/>
                                  </p:iterate>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9" grpId="0"/>
      <p:bldP spid="30" grpId="0"/>
      <p:bldP spid="31" grpId="0"/>
      <p:bldP spid="32" grpId="0"/>
      <p:bldP spid="33"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499" y="360931"/>
            <a:ext cx="2968625"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189829" y="357751"/>
            <a:chExt cx="599329" cy="599329"/>
          </a:xfrm>
        </p:grpSpPr>
        <p:sp>
          <p:nvSpPr>
            <p:cNvPr id="5" name="椭圆 4"/>
            <p:cNvSpPr/>
            <p:nvPr/>
          </p:nvSpPr>
          <p:spPr>
            <a:xfrm>
              <a:off x="189829" y="357751"/>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306636" y="473946"/>
              <a:ext cx="365717" cy="366941"/>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7" name="Rounded Rectangle 3"/>
          <p:cNvSpPr>
            <a:spLocks noChangeArrowheads="1"/>
          </p:cNvSpPr>
          <p:nvPr/>
        </p:nvSpPr>
        <p:spPr bwMode="auto">
          <a:xfrm>
            <a:off x="2689592" y="3687784"/>
            <a:ext cx="825570" cy="777036"/>
          </a:xfrm>
          <a:prstGeom prst="roundRect">
            <a:avLst>
              <a:gd name="adj" fmla="val 9375"/>
            </a:avLst>
          </a:prstGeom>
          <a:gradFill flip="none" rotWithShape="1">
            <a:gsLst>
              <a:gs pos="0">
                <a:srgbClr val="015A74"/>
              </a:gs>
              <a:gs pos="100000">
                <a:srgbClr val="01495F"/>
              </a:gs>
            </a:gsLst>
            <a:lin ang="18900000" scaled="1"/>
            <a:tileRect/>
          </a:gradFill>
          <a:ln w="38100">
            <a:gradFill flip="none" rotWithShape="1">
              <a:gsLst>
                <a:gs pos="0">
                  <a:srgbClr val="01495F"/>
                </a:gs>
                <a:gs pos="100000">
                  <a:srgbClr val="015A74"/>
                </a:gs>
              </a:gsLst>
              <a:lin ang="18900000" scaled="1"/>
              <a:tileRect/>
            </a:gradFill>
            <a:round/>
          </a:ln>
          <a:effectLst>
            <a:outerShdw blurRad="444500" dist="190500" dir="8100000" algn="tr" rotWithShape="0">
              <a:prstClr val="black">
                <a:alpha val="40000"/>
              </a:prstClr>
            </a:outerShdw>
          </a:effectLst>
        </p:spPr>
        <p:txBody>
          <a:bodyPr lIns="68580" tIns="34290" rIns="68580" bIns="3429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4100" kern="0" dirty="0">
                <a:solidFill>
                  <a:prstClr val="white"/>
                </a:solidFill>
                <a:latin typeface="+mn-lt"/>
                <a:ea typeface="+mn-ea"/>
                <a:cs typeface="+mn-ea"/>
                <a:sym typeface="+mn-lt"/>
              </a:rPr>
              <a:t>1</a:t>
            </a:r>
            <a:endParaRPr lang="id-ID" altLang="id-ID" sz="4100" kern="0" dirty="0">
              <a:solidFill>
                <a:prstClr val="white"/>
              </a:solidFill>
              <a:latin typeface="+mn-lt"/>
              <a:ea typeface="+mn-ea"/>
              <a:cs typeface="+mn-ea"/>
              <a:sym typeface="+mn-lt"/>
            </a:endParaRPr>
          </a:p>
        </p:txBody>
      </p:sp>
      <p:sp>
        <p:nvSpPr>
          <p:cNvPr id="8" name="Rounded Rectangle 4"/>
          <p:cNvSpPr>
            <a:spLocks noChangeArrowheads="1"/>
          </p:cNvSpPr>
          <p:nvPr/>
        </p:nvSpPr>
        <p:spPr bwMode="auto">
          <a:xfrm>
            <a:off x="2883844" y="2910749"/>
            <a:ext cx="825570" cy="777036"/>
          </a:xfrm>
          <a:prstGeom prst="roundRect">
            <a:avLst>
              <a:gd name="adj" fmla="val 9375"/>
            </a:avLst>
          </a:prstGeom>
          <a:gradFill flip="none" rotWithShape="1">
            <a:gsLst>
              <a:gs pos="0">
                <a:srgbClr val="E94744"/>
              </a:gs>
              <a:gs pos="100000">
                <a:srgbClr val="C34A3D"/>
              </a:gs>
            </a:gsLst>
            <a:lin ang="18900000" scaled="1"/>
            <a:tileRect/>
          </a:gradFill>
          <a:ln w="38100">
            <a:gradFill flip="none" rotWithShape="1">
              <a:gsLst>
                <a:gs pos="0">
                  <a:srgbClr val="C34A3D"/>
                </a:gs>
                <a:gs pos="100000">
                  <a:srgbClr val="E94744"/>
                </a:gs>
              </a:gsLst>
              <a:lin ang="18900000" scaled="1"/>
              <a:tileRect/>
            </a:gradFill>
            <a:round/>
          </a:ln>
          <a:effectLst>
            <a:outerShdw blurRad="444500" dist="190500" dir="8100000" algn="tr" rotWithShape="0">
              <a:prstClr val="black">
                <a:alpha val="40000"/>
              </a:prstClr>
            </a:outerShdw>
          </a:effectLst>
        </p:spPr>
        <p:txBody>
          <a:bodyPr lIns="68580" tIns="34290" rIns="68580" bIns="3429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4100" kern="0">
                <a:solidFill>
                  <a:prstClr val="white"/>
                </a:solidFill>
                <a:latin typeface="+mn-lt"/>
                <a:ea typeface="+mn-ea"/>
                <a:cs typeface="+mn-ea"/>
                <a:sym typeface="+mn-lt"/>
              </a:rPr>
              <a:t>2</a:t>
            </a:r>
            <a:endParaRPr lang="id-ID" altLang="id-ID" sz="4100" kern="0">
              <a:solidFill>
                <a:prstClr val="white"/>
              </a:solidFill>
              <a:latin typeface="+mn-lt"/>
              <a:ea typeface="+mn-ea"/>
              <a:cs typeface="+mn-ea"/>
              <a:sym typeface="+mn-lt"/>
            </a:endParaRPr>
          </a:p>
        </p:txBody>
      </p:sp>
      <p:sp>
        <p:nvSpPr>
          <p:cNvPr id="9" name="Rounded Rectangle 5"/>
          <p:cNvSpPr>
            <a:spLocks noChangeArrowheads="1"/>
          </p:cNvSpPr>
          <p:nvPr/>
        </p:nvSpPr>
        <p:spPr bwMode="auto">
          <a:xfrm>
            <a:off x="2592467" y="2133714"/>
            <a:ext cx="825570" cy="777036"/>
          </a:xfrm>
          <a:prstGeom prst="roundRect">
            <a:avLst>
              <a:gd name="adj" fmla="val 9375"/>
            </a:avLst>
          </a:prstGeom>
          <a:gradFill flip="none" rotWithShape="1">
            <a:gsLst>
              <a:gs pos="0">
                <a:srgbClr val="F17445"/>
              </a:gs>
              <a:gs pos="100000">
                <a:schemeClr val="accent2">
                  <a:lumMod val="75000"/>
                </a:schemeClr>
              </a:gs>
            </a:gsLst>
            <a:lin ang="18900000" scaled="1"/>
            <a:tileRect/>
          </a:gradFill>
          <a:ln w="38100">
            <a:gradFill flip="none" rotWithShape="1">
              <a:gsLst>
                <a:gs pos="0">
                  <a:schemeClr val="accent2">
                    <a:lumMod val="50000"/>
                  </a:schemeClr>
                </a:gs>
                <a:gs pos="100000">
                  <a:srgbClr val="F17445"/>
                </a:gs>
              </a:gsLst>
              <a:lin ang="18900000" scaled="1"/>
              <a:tileRect/>
            </a:gradFill>
            <a:round/>
          </a:ln>
          <a:effectLst>
            <a:outerShdw blurRad="444500" dist="190500" dir="8100000" algn="tr" rotWithShape="0">
              <a:prstClr val="black">
                <a:alpha val="40000"/>
              </a:prstClr>
            </a:outerShdw>
          </a:effectLst>
        </p:spPr>
        <p:txBody>
          <a:bodyPr lIns="68580" tIns="34290" rIns="68580" bIns="3429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4100" kern="0">
                <a:solidFill>
                  <a:prstClr val="white"/>
                </a:solidFill>
                <a:latin typeface="+mn-lt"/>
                <a:ea typeface="+mn-ea"/>
                <a:cs typeface="+mn-ea"/>
                <a:sym typeface="+mn-lt"/>
              </a:rPr>
              <a:t>3</a:t>
            </a:r>
            <a:endParaRPr lang="id-ID" altLang="id-ID" sz="4100" kern="0">
              <a:solidFill>
                <a:prstClr val="white"/>
              </a:solidFill>
              <a:latin typeface="+mn-lt"/>
              <a:ea typeface="+mn-ea"/>
              <a:cs typeface="+mn-ea"/>
              <a:sym typeface="+mn-lt"/>
            </a:endParaRPr>
          </a:p>
        </p:txBody>
      </p:sp>
      <p:sp>
        <p:nvSpPr>
          <p:cNvPr id="10" name="Rounded Rectangle 6"/>
          <p:cNvSpPr>
            <a:spLocks noChangeArrowheads="1"/>
          </p:cNvSpPr>
          <p:nvPr/>
        </p:nvSpPr>
        <p:spPr bwMode="auto">
          <a:xfrm rot="20684149">
            <a:off x="2179685" y="1399980"/>
            <a:ext cx="825570" cy="777036"/>
          </a:xfrm>
          <a:prstGeom prst="roundRect">
            <a:avLst>
              <a:gd name="adj" fmla="val 9375"/>
            </a:avLst>
          </a:prstGeom>
          <a:gradFill flip="none" rotWithShape="1">
            <a:gsLst>
              <a:gs pos="0">
                <a:srgbClr val="009999"/>
              </a:gs>
              <a:gs pos="100000">
                <a:srgbClr val="006666"/>
              </a:gs>
            </a:gsLst>
            <a:lin ang="18900000" scaled="1"/>
            <a:tileRect/>
          </a:gradFill>
          <a:ln w="38100">
            <a:gradFill flip="none" rotWithShape="1">
              <a:gsLst>
                <a:gs pos="0">
                  <a:srgbClr val="006666"/>
                </a:gs>
                <a:gs pos="100000">
                  <a:srgbClr val="009999"/>
                </a:gs>
              </a:gsLst>
              <a:lin ang="18900000" scaled="1"/>
              <a:tileRect/>
            </a:gradFill>
            <a:round/>
          </a:ln>
          <a:effectLst>
            <a:outerShdw blurRad="444500" dist="190500" dir="8100000" algn="tr" rotWithShape="0">
              <a:prstClr val="black">
                <a:alpha val="40000"/>
              </a:prstClr>
            </a:outerShdw>
          </a:effectLst>
        </p:spPr>
        <p:txBody>
          <a:bodyPr lIns="68580" tIns="34290" rIns="68580" bIns="3429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4100" kern="0" dirty="0">
                <a:solidFill>
                  <a:prstClr val="white"/>
                </a:solidFill>
                <a:latin typeface="+mn-lt"/>
                <a:ea typeface="+mn-ea"/>
                <a:cs typeface="+mn-ea"/>
                <a:sym typeface="+mn-lt"/>
              </a:rPr>
              <a:t>4</a:t>
            </a:r>
            <a:endParaRPr lang="id-ID" altLang="id-ID" sz="4100" kern="0" dirty="0">
              <a:solidFill>
                <a:prstClr val="white"/>
              </a:solidFill>
              <a:latin typeface="+mn-lt"/>
              <a:ea typeface="+mn-ea"/>
              <a:cs typeface="+mn-ea"/>
              <a:sym typeface="+mn-lt"/>
            </a:endParaRPr>
          </a:p>
        </p:txBody>
      </p:sp>
      <p:grpSp>
        <p:nvGrpSpPr>
          <p:cNvPr id="11" name="Group 7"/>
          <p:cNvGrpSpPr/>
          <p:nvPr/>
        </p:nvGrpSpPr>
        <p:grpSpPr>
          <a:xfrm>
            <a:off x="904510" y="1859491"/>
            <a:ext cx="1751195" cy="2906426"/>
            <a:chOff x="1206012" y="2479320"/>
            <a:chExt cx="2334927" cy="3875235"/>
          </a:xfrm>
        </p:grpSpPr>
        <p:sp>
          <p:nvSpPr>
            <p:cNvPr id="12" name="Ellipse 98"/>
            <p:cNvSpPr/>
            <p:nvPr/>
          </p:nvSpPr>
          <p:spPr bwMode="auto">
            <a:xfrm>
              <a:off x="1206012" y="6057070"/>
              <a:ext cx="1581860" cy="297485"/>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en-US" altLang="id-ID" kern="0">
                <a:solidFill>
                  <a:srgbClr val="FFFFFF"/>
                </a:solidFill>
                <a:latin typeface="+mn-lt"/>
                <a:ea typeface="+mn-ea"/>
                <a:cs typeface="+mn-ea"/>
                <a:sym typeface="+mn-lt"/>
              </a:endParaRPr>
            </a:p>
          </p:txBody>
        </p:sp>
        <p:grpSp>
          <p:nvGrpSpPr>
            <p:cNvPr id="13" name="Group 9"/>
            <p:cNvGrpSpPr/>
            <p:nvPr/>
          </p:nvGrpSpPr>
          <p:grpSpPr>
            <a:xfrm>
              <a:off x="1757832" y="2479320"/>
              <a:ext cx="1783107" cy="3674557"/>
              <a:chOff x="1879600" y="2427657"/>
              <a:chExt cx="1931988" cy="3981365"/>
            </a:xfrm>
            <a:solidFill>
              <a:schemeClr val="bg1">
                <a:lumMod val="50000"/>
              </a:schemeClr>
            </a:solidFill>
          </p:grpSpPr>
          <p:sp>
            <p:nvSpPr>
              <p:cNvPr id="14" name="Rounded Rectangle 10"/>
              <p:cNvSpPr/>
              <p:nvPr/>
            </p:nvSpPr>
            <p:spPr bwMode="auto">
              <a:xfrm rot="3296091" flipH="1">
                <a:off x="2526506" y="2275966"/>
                <a:ext cx="333375" cy="1627188"/>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kern="0">
                  <a:solidFill>
                    <a:srgbClr val="FFFFFF"/>
                  </a:solidFill>
                  <a:latin typeface="+mn-lt"/>
                  <a:ea typeface="+mn-ea"/>
                  <a:cs typeface="+mn-ea"/>
                  <a:sym typeface="+mn-lt"/>
                </a:endParaRPr>
              </a:p>
            </p:txBody>
          </p:sp>
          <p:sp>
            <p:nvSpPr>
              <p:cNvPr id="15" name="Oval 11"/>
              <p:cNvSpPr>
                <a:spLocks noChangeArrowheads="1"/>
              </p:cNvSpPr>
              <p:nvPr/>
            </p:nvSpPr>
            <p:spPr bwMode="auto">
              <a:xfrm>
                <a:off x="1879938" y="2427657"/>
                <a:ext cx="823038" cy="823069"/>
              </a:xfrm>
              <a:prstGeom prst="ellipse">
                <a:avLst/>
              </a:prstGeom>
              <a:solidFill>
                <a:srgbClr val="484848"/>
              </a:solidFill>
              <a:ln w="9525">
                <a:noFill/>
                <a:rou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kern="0">
                  <a:solidFill>
                    <a:srgbClr val="FFFFFF"/>
                  </a:solidFill>
                  <a:latin typeface="+mn-lt"/>
                  <a:ea typeface="+mn-ea"/>
                  <a:cs typeface="+mn-ea"/>
                  <a:sym typeface="+mn-lt"/>
                </a:endParaRPr>
              </a:p>
            </p:txBody>
          </p:sp>
          <p:sp>
            <p:nvSpPr>
              <p:cNvPr id="16" name="Rounded Rectangle 12"/>
              <p:cNvSpPr/>
              <p:nvPr/>
            </p:nvSpPr>
            <p:spPr bwMode="auto">
              <a:xfrm>
                <a:off x="1954213" y="3305460"/>
                <a:ext cx="674687" cy="1408112"/>
              </a:xfrm>
              <a:prstGeom prst="roundRect">
                <a:avLst>
                  <a:gd name="adj" fmla="val 2987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kern="0">
                  <a:solidFill>
                    <a:srgbClr val="FFFFFF"/>
                  </a:solidFill>
                  <a:latin typeface="+mn-lt"/>
                  <a:ea typeface="+mn-ea"/>
                  <a:cs typeface="+mn-ea"/>
                  <a:sym typeface="+mn-lt"/>
                </a:endParaRPr>
              </a:p>
            </p:txBody>
          </p:sp>
          <p:sp>
            <p:nvSpPr>
              <p:cNvPr id="17" name="Rounded Rectangle 13"/>
              <p:cNvSpPr/>
              <p:nvPr/>
            </p:nvSpPr>
            <p:spPr bwMode="auto">
              <a:xfrm>
                <a:off x="1954213" y="4408772"/>
                <a:ext cx="373062" cy="2000250"/>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kern="0">
                  <a:solidFill>
                    <a:srgbClr val="FFFFFF"/>
                  </a:solidFill>
                  <a:latin typeface="+mn-lt"/>
                  <a:ea typeface="+mn-ea"/>
                  <a:cs typeface="+mn-ea"/>
                  <a:sym typeface="+mn-lt"/>
                </a:endParaRPr>
              </a:p>
            </p:txBody>
          </p:sp>
          <p:sp>
            <p:nvSpPr>
              <p:cNvPr id="18" name="Rounded Rectangle 14"/>
              <p:cNvSpPr/>
              <p:nvPr/>
            </p:nvSpPr>
            <p:spPr bwMode="auto">
              <a:xfrm rot="20452300">
                <a:off x="2325688" y="4429410"/>
                <a:ext cx="371475" cy="774700"/>
              </a:xfrm>
              <a:prstGeom prst="roundRect">
                <a:avLst>
                  <a:gd name="adj" fmla="val 40463"/>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kern="0">
                  <a:solidFill>
                    <a:srgbClr val="FFFFFF"/>
                  </a:solidFill>
                  <a:latin typeface="+mn-lt"/>
                  <a:ea typeface="+mn-ea"/>
                  <a:cs typeface="+mn-ea"/>
                  <a:sym typeface="+mn-lt"/>
                </a:endParaRPr>
              </a:p>
            </p:txBody>
          </p:sp>
          <p:sp>
            <p:nvSpPr>
              <p:cNvPr id="19" name="Rounded Rectangle 15"/>
              <p:cNvSpPr/>
              <p:nvPr/>
            </p:nvSpPr>
            <p:spPr bwMode="auto">
              <a:xfrm rot="14513746">
                <a:off x="2885282" y="2583941"/>
                <a:ext cx="350837" cy="1501775"/>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kern="0">
                  <a:solidFill>
                    <a:srgbClr val="FFFFFF"/>
                  </a:solidFill>
                  <a:latin typeface="+mn-lt"/>
                  <a:ea typeface="+mn-ea"/>
                  <a:cs typeface="+mn-ea"/>
                  <a:sym typeface="+mn-lt"/>
                </a:endParaRPr>
              </a:p>
            </p:txBody>
          </p:sp>
          <p:sp>
            <p:nvSpPr>
              <p:cNvPr id="20" name="Rounded Rectangle 16"/>
              <p:cNvSpPr/>
              <p:nvPr/>
            </p:nvSpPr>
            <p:spPr bwMode="auto">
              <a:xfrm>
                <a:off x="2413000" y="4916772"/>
                <a:ext cx="373063" cy="1423988"/>
              </a:xfrm>
              <a:prstGeom prst="roundRect">
                <a:avLst>
                  <a:gd name="adj" fmla="val 42456"/>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kern="0">
                  <a:solidFill>
                    <a:srgbClr val="FFFFFF"/>
                  </a:solidFill>
                  <a:latin typeface="+mn-lt"/>
                  <a:ea typeface="+mn-ea"/>
                  <a:cs typeface="+mn-ea"/>
                  <a:sym typeface="+mn-lt"/>
                </a:endParaRPr>
              </a:p>
            </p:txBody>
          </p:sp>
        </p:grpSp>
      </p:grpSp>
      <p:sp>
        <p:nvSpPr>
          <p:cNvPr id="21" name="Rectangle 17"/>
          <p:cNvSpPr/>
          <p:nvPr/>
        </p:nvSpPr>
        <p:spPr>
          <a:xfrm>
            <a:off x="4793957" y="4007555"/>
            <a:ext cx="2719645" cy="251287"/>
          </a:xfrm>
          <a:prstGeom prst="rect">
            <a:avLst/>
          </a:prstGeom>
        </p:spPr>
        <p:txBody>
          <a:bodyPr wrap="square" lIns="68580" tIns="34290" rIns="68580" bIns="34290">
            <a:spAutoFit/>
          </a:bodyPr>
          <a:lstStyle/>
          <a:p>
            <a:pPr fontAlgn="base">
              <a:lnSpc>
                <a:spcPct val="150000"/>
              </a:lnSpc>
              <a:spcBef>
                <a:spcPct val="0"/>
              </a:spcBef>
              <a:spcAft>
                <a:spcPct val="0"/>
              </a:spcAft>
            </a:pPr>
            <a:r>
              <a:rPr lang="en-US" altLang="zh-CN" sz="900" dirty="0">
                <a:solidFill>
                  <a:schemeClr val="bg1">
                    <a:lumMod val="50000"/>
                  </a:schemeClr>
                </a:solidFill>
                <a:cs typeface="+mn-ea"/>
                <a:sym typeface="+mn-lt"/>
              </a:rPr>
              <a:t>Click here to add content that matches the title.</a:t>
            </a:r>
          </a:p>
        </p:txBody>
      </p:sp>
      <p:sp>
        <p:nvSpPr>
          <p:cNvPr id="22" name="TextBox 18"/>
          <p:cNvSpPr txBox="1"/>
          <p:nvPr/>
        </p:nvSpPr>
        <p:spPr>
          <a:xfrm>
            <a:off x="4793958" y="3725703"/>
            <a:ext cx="1452092" cy="284693"/>
          </a:xfrm>
          <a:prstGeom prst="rect">
            <a:avLst/>
          </a:prstGeom>
          <a:noFill/>
        </p:spPr>
        <p:txBody>
          <a:bodyPr wrap="square" lIns="68580" tIns="34290" rIns="68580" bIns="34290" rtlCol="0">
            <a:spAutoFit/>
          </a:bodyPr>
          <a:lstStyle/>
          <a:p>
            <a:r>
              <a:rPr lang="en-US" altLang="zh-CN" sz="1400" b="1" dirty="0">
                <a:solidFill>
                  <a:schemeClr val="bg1">
                    <a:lumMod val="50000"/>
                  </a:schemeClr>
                </a:solidFill>
                <a:cs typeface="+mn-ea"/>
                <a:sym typeface="+mn-lt"/>
              </a:rPr>
              <a:t>Add title text</a:t>
            </a:r>
          </a:p>
        </p:txBody>
      </p:sp>
      <p:sp>
        <p:nvSpPr>
          <p:cNvPr id="23" name="Rectangle 19"/>
          <p:cNvSpPr/>
          <p:nvPr/>
        </p:nvSpPr>
        <p:spPr>
          <a:xfrm>
            <a:off x="4793957" y="3207863"/>
            <a:ext cx="2719645" cy="251287"/>
          </a:xfrm>
          <a:prstGeom prst="rect">
            <a:avLst/>
          </a:prstGeom>
        </p:spPr>
        <p:txBody>
          <a:bodyPr wrap="square" lIns="68580" tIns="34290" rIns="68580" bIns="34290">
            <a:spAutoFit/>
          </a:bodyPr>
          <a:lstStyle/>
          <a:p>
            <a:pPr fontAlgn="base">
              <a:lnSpc>
                <a:spcPct val="150000"/>
              </a:lnSpc>
              <a:spcBef>
                <a:spcPct val="0"/>
              </a:spcBef>
              <a:spcAft>
                <a:spcPct val="0"/>
              </a:spcAft>
            </a:pPr>
            <a:r>
              <a:rPr lang="en-US" altLang="zh-CN" sz="900" dirty="0">
                <a:solidFill>
                  <a:schemeClr val="bg1">
                    <a:lumMod val="50000"/>
                  </a:schemeClr>
                </a:solidFill>
                <a:cs typeface="+mn-ea"/>
                <a:sym typeface="+mn-lt"/>
              </a:rPr>
              <a:t>Click here to add content that matches the title.</a:t>
            </a:r>
          </a:p>
        </p:txBody>
      </p:sp>
      <p:sp>
        <p:nvSpPr>
          <p:cNvPr id="24" name="TextBox 20"/>
          <p:cNvSpPr txBox="1"/>
          <p:nvPr/>
        </p:nvSpPr>
        <p:spPr>
          <a:xfrm>
            <a:off x="4793958" y="2926011"/>
            <a:ext cx="1452092" cy="284693"/>
          </a:xfrm>
          <a:prstGeom prst="rect">
            <a:avLst/>
          </a:prstGeom>
          <a:noFill/>
        </p:spPr>
        <p:txBody>
          <a:bodyPr wrap="square" lIns="68580" tIns="34290" rIns="68580" bIns="34290" rtlCol="0">
            <a:spAutoFit/>
          </a:bodyPr>
          <a:lstStyle/>
          <a:p>
            <a:r>
              <a:rPr lang="en-US" altLang="zh-CN" sz="1400" b="1" dirty="0">
                <a:solidFill>
                  <a:schemeClr val="bg1">
                    <a:lumMod val="50000"/>
                  </a:schemeClr>
                </a:solidFill>
                <a:cs typeface="+mn-ea"/>
                <a:sym typeface="+mn-lt"/>
              </a:rPr>
              <a:t>Add title text</a:t>
            </a:r>
          </a:p>
        </p:txBody>
      </p:sp>
      <p:sp>
        <p:nvSpPr>
          <p:cNvPr id="25" name="Rectangle 21"/>
          <p:cNvSpPr/>
          <p:nvPr/>
        </p:nvSpPr>
        <p:spPr>
          <a:xfrm>
            <a:off x="4793957" y="2431378"/>
            <a:ext cx="2719645" cy="251287"/>
          </a:xfrm>
          <a:prstGeom prst="rect">
            <a:avLst/>
          </a:prstGeom>
        </p:spPr>
        <p:txBody>
          <a:bodyPr wrap="square" lIns="68580" tIns="34290" rIns="68580" bIns="34290">
            <a:spAutoFit/>
          </a:bodyPr>
          <a:lstStyle/>
          <a:p>
            <a:pPr fontAlgn="base">
              <a:lnSpc>
                <a:spcPct val="150000"/>
              </a:lnSpc>
              <a:spcBef>
                <a:spcPct val="0"/>
              </a:spcBef>
              <a:spcAft>
                <a:spcPct val="0"/>
              </a:spcAft>
            </a:pPr>
            <a:r>
              <a:rPr lang="en-US" altLang="zh-CN" sz="900" dirty="0">
                <a:solidFill>
                  <a:schemeClr val="bg1">
                    <a:lumMod val="50000"/>
                  </a:schemeClr>
                </a:solidFill>
                <a:cs typeface="+mn-ea"/>
                <a:sym typeface="+mn-lt"/>
              </a:rPr>
              <a:t>Click here to add content that matches the title.</a:t>
            </a:r>
          </a:p>
        </p:txBody>
      </p:sp>
      <p:sp>
        <p:nvSpPr>
          <p:cNvPr id="26" name="TextBox 22"/>
          <p:cNvSpPr txBox="1"/>
          <p:nvPr/>
        </p:nvSpPr>
        <p:spPr>
          <a:xfrm>
            <a:off x="4793958" y="2149527"/>
            <a:ext cx="1452092" cy="284693"/>
          </a:xfrm>
          <a:prstGeom prst="rect">
            <a:avLst/>
          </a:prstGeom>
          <a:noFill/>
        </p:spPr>
        <p:txBody>
          <a:bodyPr wrap="square" lIns="68580" tIns="34290" rIns="68580" bIns="34290" rtlCol="0">
            <a:spAutoFit/>
          </a:bodyPr>
          <a:lstStyle/>
          <a:p>
            <a:r>
              <a:rPr lang="en-US" altLang="zh-CN" sz="1400" b="1" dirty="0">
                <a:solidFill>
                  <a:schemeClr val="bg1">
                    <a:lumMod val="50000"/>
                  </a:schemeClr>
                </a:solidFill>
                <a:cs typeface="+mn-ea"/>
                <a:sym typeface="+mn-lt"/>
              </a:rPr>
              <a:t>Add title text</a:t>
            </a:r>
          </a:p>
        </p:txBody>
      </p:sp>
      <p:sp>
        <p:nvSpPr>
          <p:cNvPr id="27" name="Rectangle 23"/>
          <p:cNvSpPr/>
          <p:nvPr/>
        </p:nvSpPr>
        <p:spPr>
          <a:xfrm>
            <a:off x="4793957" y="1586864"/>
            <a:ext cx="2719645" cy="251287"/>
          </a:xfrm>
          <a:prstGeom prst="rect">
            <a:avLst/>
          </a:prstGeom>
        </p:spPr>
        <p:txBody>
          <a:bodyPr wrap="square" lIns="68580" tIns="34290" rIns="68580" bIns="34290">
            <a:spAutoFit/>
          </a:bodyPr>
          <a:lstStyle/>
          <a:p>
            <a:pPr fontAlgn="base">
              <a:lnSpc>
                <a:spcPct val="150000"/>
              </a:lnSpc>
              <a:spcBef>
                <a:spcPct val="0"/>
              </a:spcBef>
              <a:spcAft>
                <a:spcPct val="0"/>
              </a:spcAft>
            </a:pPr>
            <a:r>
              <a:rPr lang="en-US" altLang="zh-CN" sz="900" dirty="0">
                <a:solidFill>
                  <a:schemeClr val="bg1">
                    <a:lumMod val="50000"/>
                  </a:schemeClr>
                </a:solidFill>
                <a:cs typeface="+mn-ea"/>
                <a:sym typeface="+mn-lt"/>
              </a:rPr>
              <a:t>Click here to add content that matches the title.</a:t>
            </a:r>
          </a:p>
        </p:txBody>
      </p:sp>
      <p:sp>
        <p:nvSpPr>
          <p:cNvPr id="28" name="TextBox 24"/>
          <p:cNvSpPr txBox="1"/>
          <p:nvPr/>
        </p:nvSpPr>
        <p:spPr>
          <a:xfrm>
            <a:off x="4793958" y="1305012"/>
            <a:ext cx="1452092" cy="284693"/>
          </a:xfrm>
          <a:prstGeom prst="rect">
            <a:avLst/>
          </a:prstGeom>
          <a:noFill/>
        </p:spPr>
        <p:txBody>
          <a:bodyPr wrap="square" lIns="68580" tIns="34290" rIns="68580" bIns="34290" rtlCol="0">
            <a:spAutoFit/>
          </a:bodyPr>
          <a:lstStyle/>
          <a:p>
            <a:r>
              <a:rPr lang="en-US" altLang="zh-CN" sz="1400" b="1" dirty="0">
                <a:solidFill>
                  <a:schemeClr val="bg1">
                    <a:lumMod val="50000"/>
                  </a:schemeClr>
                </a:solidFill>
                <a:cs typeface="+mn-ea"/>
                <a:sym typeface="+mn-lt"/>
              </a:rPr>
              <a:t>Add title text</a:t>
            </a:r>
            <a:endParaRPr lang="en-US" sz="1400" b="1" dirty="0">
              <a:solidFill>
                <a:schemeClr val="bg1">
                  <a:lumMod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childTnLst>
                          </p:cTn>
                        </p:par>
                        <p:par>
                          <p:cTn id="48" fill="hold">
                            <p:stCondLst>
                              <p:cond delay="4000"/>
                            </p:stCondLst>
                            <p:childTnLst>
                              <p:par>
                                <p:cTn id="49" presetID="22" presetClass="entr" presetSubtype="4"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down)">
                                      <p:cBhvr>
                                        <p:cTn id="51" dur="500"/>
                                        <p:tgtEl>
                                          <p:spTgt spid="22"/>
                                        </p:tgtEl>
                                      </p:cBhvr>
                                    </p:animEffect>
                                  </p:childTnLst>
                                </p:cTn>
                              </p:par>
                            </p:childTnLst>
                          </p:cTn>
                        </p:par>
                        <p:par>
                          <p:cTn id="52" fill="hold">
                            <p:stCondLst>
                              <p:cond delay="45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5000"/>
                            </p:stCondLst>
                            <p:childTnLst>
                              <p:par>
                                <p:cTn id="57" presetID="22" presetClass="entr" presetSubtype="4"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down)">
                                      <p:cBhvr>
                                        <p:cTn id="59" dur="500"/>
                                        <p:tgtEl>
                                          <p:spTgt spid="24"/>
                                        </p:tgtEl>
                                      </p:cBhvr>
                                    </p:animEffect>
                                  </p:childTnLst>
                                </p:cTn>
                              </p:par>
                            </p:childTnLst>
                          </p:cTn>
                        </p:par>
                        <p:par>
                          <p:cTn id="60" fill="hold">
                            <p:stCondLst>
                              <p:cond delay="55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6000"/>
                            </p:stCondLst>
                            <p:childTnLst>
                              <p:par>
                                <p:cTn id="65" presetID="22" presetClass="entr" presetSubtype="4"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childTnLst>
                          </p:cTn>
                        </p:par>
                        <p:par>
                          <p:cTn id="68" fill="hold">
                            <p:stCondLst>
                              <p:cond delay="6500"/>
                            </p:stCondLst>
                            <p:childTnLst>
                              <p:par>
                                <p:cTn id="69" presetID="22" presetClass="entr" presetSubtype="4" fill="hold" nodeType="after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7000"/>
                            </p:stCondLst>
                            <p:childTnLst>
                              <p:par>
                                <p:cTn id="73" presetID="22" presetClass="entr" presetSubtype="4"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down)">
                                      <p:cBhvr>
                                        <p:cTn id="75" dur="500"/>
                                        <p:tgtEl>
                                          <p:spTgt spid="28"/>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P spid="8" grpId="0" animBg="1"/>
      <p:bldP spid="9" grpId="0" animBg="1"/>
      <p:bldP spid="10" grpId="0" animBg="1"/>
      <p:bldP spid="21" grpId="0"/>
      <p:bldP spid="22" grpId="0"/>
      <p:bldP spid="23" grpId="0"/>
      <p:bldP spid="24" grpId="0"/>
      <p:bldP spid="26"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189829" y="357751"/>
            <a:chExt cx="599329" cy="599329"/>
          </a:xfrm>
        </p:grpSpPr>
        <p:sp>
          <p:nvSpPr>
            <p:cNvPr id="5" name="椭圆 4"/>
            <p:cNvSpPr/>
            <p:nvPr/>
          </p:nvSpPr>
          <p:spPr>
            <a:xfrm>
              <a:off x="189829" y="357751"/>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306636" y="473946"/>
              <a:ext cx="365717" cy="366941"/>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grpSp>
        <p:nvGrpSpPr>
          <p:cNvPr id="7" name="Group 3"/>
          <p:cNvGrpSpPr/>
          <p:nvPr/>
        </p:nvGrpSpPr>
        <p:grpSpPr>
          <a:xfrm>
            <a:off x="3384027" y="2128235"/>
            <a:ext cx="2386510" cy="2239024"/>
            <a:chOff x="4267432" y="3268989"/>
            <a:chExt cx="3746861" cy="3515306"/>
          </a:xfrm>
        </p:grpSpPr>
        <p:pic>
          <p:nvPicPr>
            <p:cNvPr id="8" name="Picture 4"/>
            <p:cNvPicPr>
              <a:picLocks noChangeAspect="1"/>
            </p:cNvPicPr>
            <p:nvPr/>
          </p:nvPicPr>
          <p:blipFill>
            <a:blip r:embed="rId3"/>
            <a:srcRect/>
            <a:stretch>
              <a:fillRect/>
            </a:stretch>
          </p:blipFill>
          <p:spPr bwMode="auto">
            <a:xfrm>
              <a:off x="4267432" y="3268989"/>
              <a:ext cx="3746861" cy="3515306"/>
            </a:xfrm>
            <a:prstGeom prst="rect">
              <a:avLst/>
            </a:prstGeom>
            <a:noFill/>
            <a:ln w="9525">
              <a:noFill/>
              <a:miter lim="800000"/>
              <a:headEnd/>
              <a:tailEnd/>
            </a:ln>
          </p:spPr>
        </p:pic>
        <p:grpSp>
          <p:nvGrpSpPr>
            <p:cNvPr id="9" name="Group 5"/>
            <p:cNvGrpSpPr/>
            <p:nvPr/>
          </p:nvGrpSpPr>
          <p:grpSpPr>
            <a:xfrm>
              <a:off x="4640809" y="3702483"/>
              <a:ext cx="3029172" cy="1710230"/>
              <a:chOff x="4640809" y="3464358"/>
              <a:chExt cx="3029172" cy="1710230"/>
            </a:xfrm>
          </p:grpSpPr>
          <p:sp>
            <p:nvSpPr>
              <p:cNvPr id="10" name="Rectangle 44"/>
              <p:cNvSpPr>
                <a:spLocks noChangeArrowheads="1"/>
              </p:cNvSpPr>
              <p:nvPr/>
            </p:nvSpPr>
            <p:spPr bwMode="auto">
              <a:xfrm>
                <a:off x="4640809" y="3464358"/>
                <a:ext cx="3029172" cy="1710230"/>
              </a:xfrm>
              <a:prstGeom prst="rect">
                <a:avLst/>
              </a:prstGeom>
              <a:solidFill>
                <a:schemeClr val="accent3"/>
              </a:solidFill>
              <a:ln>
                <a:noFill/>
              </a:ln>
            </p:spPr>
            <p:txBody>
              <a:bodyPr vert="horz" wrap="square" lIns="91440" tIns="45720" rIns="91440" bIns="45720" numCol="1" anchor="t" anchorCtr="0" compatLnSpc="1"/>
              <a:lstStyle/>
              <a:p>
                <a:endParaRPr lang="id-ID">
                  <a:cs typeface="+mn-ea"/>
                  <a:sym typeface="+mn-lt"/>
                </a:endParaRPr>
              </a:p>
            </p:txBody>
          </p:sp>
          <p:sp>
            <p:nvSpPr>
              <p:cNvPr id="11" name="Freeform 46"/>
              <p:cNvSpPr/>
              <p:nvPr/>
            </p:nvSpPr>
            <p:spPr bwMode="auto">
              <a:xfrm>
                <a:off x="4640809" y="3464358"/>
                <a:ext cx="3029172" cy="1710230"/>
              </a:xfrm>
              <a:custGeom>
                <a:avLst/>
                <a:gdLst>
                  <a:gd name="T0" fmla="*/ 2513 w 2513"/>
                  <a:gd name="T1" fmla="*/ 0 h 1561"/>
                  <a:gd name="T2" fmla="*/ 0 w 2513"/>
                  <a:gd name="T3" fmla="*/ 0 h 1561"/>
                  <a:gd name="T4" fmla="*/ 0 w 2513"/>
                  <a:gd name="T5" fmla="*/ 1561 h 1561"/>
                  <a:gd name="T6" fmla="*/ 2513 w 2513"/>
                  <a:gd name="T7" fmla="*/ 0 h 1561"/>
                </a:gdLst>
                <a:ahLst/>
                <a:cxnLst>
                  <a:cxn ang="0">
                    <a:pos x="T0" y="T1"/>
                  </a:cxn>
                  <a:cxn ang="0">
                    <a:pos x="T2" y="T3"/>
                  </a:cxn>
                  <a:cxn ang="0">
                    <a:pos x="T4" y="T5"/>
                  </a:cxn>
                  <a:cxn ang="0">
                    <a:pos x="T6" y="T7"/>
                  </a:cxn>
                </a:cxnLst>
                <a:rect l="0" t="0" r="r" b="b"/>
                <a:pathLst>
                  <a:path w="2513" h="1561">
                    <a:moveTo>
                      <a:pt x="2513" y="0"/>
                    </a:moveTo>
                    <a:lnTo>
                      <a:pt x="0" y="0"/>
                    </a:lnTo>
                    <a:lnTo>
                      <a:pt x="0" y="1561"/>
                    </a:lnTo>
                    <a:lnTo>
                      <a:pt x="2513" y="0"/>
                    </a:lnTo>
                    <a:close/>
                  </a:path>
                </a:pathLst>
              </a:custGeom>
              <a:solidFill>
                <a:schemeClr val="bg1">
                  <a:alpha val="25000"/>
                </a:schemeClr>
              </a:solidFill>
              <a:ln>
                <a:noFill/>
              </a:ln>
            </p:spPr>
            <p:txBody>
              <a:bodyPr vert="horz" wrap="square" lIns="91440" tIns="45720" rIns="91440" bIns="45720" numCol="1" anchor="t" anchorCtr="0" compatLnSpc="1"/>
              <a:lstStyle/>
              <a:p>
                <a:endParaRPr lang="id-ID">
                  <a:cs typeface="+mn-ea"/>
                  <a:sym typeface="+mn-lt"/>
                </a:endParaRPr>
              </a:p>
            </p:txBody>
          </p:sp>
        </p:grpSp>
      </p:grpSp>
      <p:sp>
        <p:nvSpPr>
          <p:cNvPr id="12" name="Freeform 47"/>
          <p:cNvSpPr/>
          <p:nvPr/>
        </p:nvSpPr>
        <p:spPr bwMode="auto">
          <a:xfrm>
            <a:off x="3480607" y="2613366"/>
            <a:ext cx="2665376" cy="1655651"/>
          </a:xfrm>
          <a:custGeom>
            <a:avLst/>
            <a:gdLst>
              <a:gd name="T0" fmla="*/ 2513 w 2513"/>
              <a:gd name="T1" fmla="*/ 0 h 1561"/>
              <a:gd name="T2" fmla="*/ 0 w 2513"/>
              <a:gd name="T3" fmla="*/ 0 h 1561"/>
              <a:gd name="T4" fmla="*/ 0 w 2513"/>
              <a:gd name="T5" fmla="*/ 1561 h 1561"/>
              <a:gd name="T6" fmla="*/ 2513 w 2513"/>
              <a:gd name="T7" fmla="*/ 0 h 1561"/>
            </a:gdLst>
            <a:ahLst/>
            <a:cxnLst>
              <a:cxn ang="0">
                <a:pos x="T0" y="T1"/>
              </a:cxn>
              <a:cxn ang="0">
                <a:pos x="T2" y="T3"/>
              </a:cxn>
              <a:cxn ang="0">
                <a:pos x="T4" y="T5"/>
              </a:cxn>
              <a:cxn ang="0">
                <a:pos x="T6" y="T7"/>
              </a:cxn>
            </a:cxnLst>
            <a:rect l="0" t="0" r="r" b="b"/>
            <a:pathLst>
              <a:path w="2513" h="1561">
                <a:moveTo>
                  <a:pt x="2513" y="0"/>
                </a:moveTo>
                <a:lnTo>
                  <a:pt x="0" y="0"/>
                </a:lnTo>
                <a:lnTo>
                  <a:pt x="0" y="1561"/>
                </a:lnTo>
                <a:lnTo>
                  <a:pt x="25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nvGrpSpPr>
          <p:cNvPr id="13" name="Group 9"/>
          <p:cNvGrpSpPr/>
          <p:nvPr/>
        </p:nvGrpSpPr>
        <p:grpSpPr>
          <a:xfrm>
            <a:off x="6287220" y="3283849"/>
            <a:ext cx="2093855" cy="532902"/>
            <a:chOff x="7428621" y="2701691"/>
            <a:chExt cx="2791807" cy="710536"/>
          </a:xfrm>
        </p:grpSpPr>
        <p:sp>
          <p:nvSpPr>
            <p:cNvPr id="14" name="Text Placeholder 2"/>
            <p:cNvSpPr txBox="1"/>
            <p:nvPr/>
          </p:nvSpPr>
          <p:spPr>
            <a:xfrm>
              <a:off x="7428621" y="270169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en-US" altLang="zh-CN" b="1" dirty="0">
                  <a:solidFill>
                    <a:schemeClr val="tx1">
                      <a:lumMod val="65000"/>
                      <a:lumOff val="35000"/>
                    </a:schemeClr>
                  </a:solidFill>
                  <a:cs typeface="+mn-ea"/>
                  <a:sym typeface="+mn-lt"/>
                </a:rPr>
                <a:t>Add title text</a:t>
              </a:r>
            </a:p>
          </p:txBody>
        </p:sp>
        <p:sp>
          <p:nvSpPr>
            <p:cNvPr id="15" name="TextBox 11"/>
            <p:cNvSpPr txBox="1"/>
            <p:nvPr/>
          </p:nvSpPr>
          <p:spPr>
            <a:xfrm>
              <a:off x="8306122" y="2950220"/>
              <a:ext cx="1914306" cy="462007"/>
            </a:xfrm>
            <a:prstGeom prst="rect">
              <a:avLst/>
            </a:prstGeom>
            <a:noFill/>
          </p:spPr>
          <p:txBody>
            <a:bodyPr wrap="square" lIns="0" tIns="0" rIns="0" bIns="0" rtlCol="0">
              <a:spAutoFit/>
            </a:bodyPr>
            <a:lstStyle/>
            <a:p>
              <a:pPr fontAlgn="base">
                <a:lnSpc>
                  <a:spcPct val="150000"/>
                </a:lnSpc>
                <a:spcBef>
                  <a:spcPct val="0"/>
                </a:spcBef>
                <a:spcAft>
                  <a:spcPct val="0"/>
                </a:spcAft>
              </a:pPr>
              <a:r>
                <a:rPr lang="en-US" altLang="zh-CN" sz="800" dirty="0">
                  <a:solidFill>
                    <a:schemeClr val="bg1">
                      <a:lumMod val="50000"/>
                    </a:schemeClr>
                  </a:solidFill>
                  <a:cs typeface="+mn-ea"/>
                  <a:sym typeface="+mn-lt"/>
                </a:rPr>
                <a:t>Click here to add content that matches the title.</a:t>
              </a:r>
            </a:p>
          </p:txBody>
        </p:sp>
      </p:grpSp>
      <p:grpSp>
        <p:nvGrpSpPr>
          <p:cNvPr id="16" name="Group 12"/>
          <p:cNvGrpSpPr/>
          <p:nvPr/>
        </p:nvGrpSpPr>
        <p:grpSpPr>
          <a:xfrm>
            <a:off x="6099232" y="1672715"/>
            <a:ext cx="2077779" cy="573456"/>
            <a:chOff x="7477320" y="2659563"/>
            <a:chExt cx="2770372" cy="764607"/>
          </a:xfrm>
        </p:grpSpPr>
        <p:sp>
          <p:nvSpPr>
            <p:cNvPr id="17" name="Text Placeholder 2"/>
            <p:cNvSpPr txBox="1"/>
            <p:nvPr/>
          </p:nvSpPr>
          <p:spPr>
            <a:xfrm>
              <a:off x="7477320" y="2659563"/>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en-US" altLang="zh-CN" b="1" dirty="0">
                  <a:solidFill>
                    <a:schemeClr val="tx1">
                      <a:lumMod val="65000"/>
                      <a:lumOff val="35000"/>
                    </a:schemeClr>
                  </a:solidFill>
                  <a:cs typeface="+mn-ea"/>
                  <a:sym typeface="+mn-lt"/>
                </a:rPr>
                <a:t>Add title text</a:t>
              </a:r>
            </a:p>
          </p:txBody>
        </p:sp>
        <p:sp>
          <p:nvSpPr>
            <p:cNvPr id="18" name="TextBox 14"/>
            <p:cNvSpPr txBox="1"/>
            <p:nvPr/>
          </p:nvSpPr>
          <p:spPr>
            <a:xfrm>
              <a:off x="8333386" y="2962164"/>
              <a:ext cx="1914306" cy="462006"/>
            </a:xfrm>
            <a:prstGeom prst="rect">
              <a:avLst/>
            </a:prstGeom>
            <a:noFill/>
          </p:spPr>
          <p:txBody>
            <a:bodyPr wrap="square" lIns="0" tIns="0" rIns="0" bIns="0" rtlCol="0">
              <a:spAutoFit/>
            </a:bodyPr>
            <a:lstStyle/>
            <a:p>
              <a:pPr fontAlgn="base">
                <a:lnSpc>
                  <a:spcPct val="150000"/>
                </a:lnSpc>
                <a:spcBef>
                  <a:spcPct val="0"/>
                </a:spcBef>
                <a:spcAft>
                  <a:spcPct val="0"/>
                </a:spcAft>
              </a:pPr>
              <a:r>
                <a:rPr lang="en-US" altLang="zh-CN" sz="800" dirty="0">
                  <a:solidFill>
                    <a:schemeClr val="bg1">
                      <a:lumMod val="50000"/>
                    </a:schemeClr>
                  </a:solidFill>
                  <a:cs typeface="+mn-ea"/>
                  <a:sym typeface="+mn-lt"/>
                </a:rPr>
                <a:t>Click here to add content that matches the title.</a:t>
              </a:r>
            </a:p>
          </p:txBody>
        </p:sp>
      </p:grpSp>
      <p:grpSp>
        <p:nvGrpSpPr>
          <p:cNvPr id="19" name="Group 15"/>
          <p:cNvGrpSpPr/>
          <p:nvPr/>
        </p:nvGrpSpPr>
        <p:grpSpPr>
          <a:xfrm>
            <a:off x="546565" y="3239186"/>
            <a:ext cx="1688609" cy="581909"/>
            <a:chOff x="1728901" y="2644031"/>
            <a:chExt cx="2251479" cy="775877"/>
          </a:xfrm>
        </p:grpSpPr>
        <p:sp>
          <p:nvSpPr>
            <p:cNvPr id="20" name="Text Placeholder 2"/>
            <p:cNvSpPr txBox="1"/>
            <p:nvPr/>
          </p:nvSpPr>
          <p:spPr>
            <a:xfrm>
              <a:off x="1728901" y="264403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en-US" altLang="zh-CN" b="1" dirty="0">
                  <a:solidFill>
                    <a:schemeClr val="tx1">
                      <a:lumMod val="65000"/>
                      <a:lumOff val="35000"/>
                    </a:schemeClr>
                  </a:solidFill>
                  <a:cs typeface="+mn-ea"/>
                  <a:sym typeface="+mn-lt"/>
                </a:rPr>
                <a:t>Add title text</a:t>
              </a:r>
            </a:p>
          </p:txBody>
        </p:sp>
        <p:sp>
          <p:nvSpPr>
            <p:cNvPr id="21" name="TextBox 17"/>
            <p:cNvSpPr txBox="1"/>
            <p:nvPr/>
          </p:nvSpPr>
          <p:spPr>
            <a:xfrm>
              <a:off x="1943100" y="2957902"/>
              <a:ext cx="1929574" cy="462006"/>
            </a:xfrm>
            <a:prstGeom prst="rect">
              <a:avLst/>
            </a:prstGeom>
            <a:noFill/>
          </p:spPr>
          <p:txBody>
            <a:bodyPr wrap="square" lIns="0" tIns="0" rIns="0" bIns="0" rtlCol="0">
              <a:spAutoFit/>
            </a:bodyPr>
            <a:lstStyle/>
            <a:p>
              <a:pPr algn="r" fontAlgn="base">
                <a:lnSpc>
                  <a:spcPct val="150000"/>
                </a:lnSpc>
                <a:spcBef>
                  <a:spcPct val="0"/>
                </a:spcBef>
                <a:spcAft>
                  <a:spcPct val="0"/>
                </a:spcAft>
              </a:pPr>
              <a:r>
                <a:rPr lang="en-US" altLang="zh-CN" sz="800" dirty="0">
                  <a:solidFill>
                    <a:schemeClr val="bg1">
                      <a:lumMod val="50000"/>
                    </a:schemeClr>
                  </a:solidFill>
                  <a:cs typeface="+mn-ea"/>
                  <a:sym typeface="+mn-lt"/>
                </a:rPr>
                <a:t>Click here to add content that matches the title.</a:t>
              </a:r>
            </a:p>
          </p:txBody>
        </p:sp>
      </p:grpSp>
      <p:grpSp>
        <p:nvGrpSpPr>
          <p:cNvPr id="22" name="Group 18"/>
          <p:cNvGrpSpPr/>
          <p:nvPr/>
        </p:nvGrpSpPr>
        <p:grpSpPr>
          <a:xfrm>
            <a:off x="756115" y="1684135"/>
            <a:ext cx="1688609" cy="581909"/>
            <a:chOff x="1728901" y="2644031"/>
            <a:chExt cx="2251479" cy="775877"/>
          </a:xfrm>
        </p:grpSpPr>
        <p:sp>
          <p:nvSpPr>
            <p:cNvPr id="23" name="Text Placeholder 2"/>
            <p:cNvSpPr txBox="1"/>
            <p:nvPr/>
          </p:nvSpPr>
          <p:spPr>
            <a:xfrm>
              <a:off x="1728901" y="2644031"/>
              <a:ext cx="225147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en-US" altLang="zh-CN" b="1" dirty="0">
                  <a:solidFill>
                    <a:schemeClr val="tx1">
                      <a:lumMod val="65000"/>
                      <a:lumOff val="35000"/>
                    </a:schemeClr>
                  </a:solidFill>
                  <a:cs typeface="+mn-ea"/>
                  <a:sym typeface="+mn-lt"/>
                </a:rPr>
                <a:t>Add title text</a:t>
              </a:r>
              <a:endParaRPr lang="en-US" b="1" dirty="0">
                <a:solidFill>
                  <a:schemeClr val="tx1">
                    <a:lumMod val="65000"/>
                    <a:lumOff val="35000"/>
                  </a:schemeClr>
                </a:solidFill>
                <a:cs typeface="+mn-ea"/>
                <a:sym typeface="+mn-lt"/>
              </a:endParaRPr>
            </a:p>
          </p:txBody>
        </p:sp>
        <p:sp>
          <p:nvSpPr>
            <p:cNvPr id="24" name="TextBox 20"/>
            <p:cNvSpPr txBox="1"/>
            <p:nvPr/>
          </p:nvSpPr>
          <p:spPr>
            <a:xfrm>
              <a:off x="1943100" y="2957902"/>
              <a:ext cx="1929574" cy="462006"/>
            </a:xfrm>
            <a:prstGeom prst="rect">
              <a:avLst/>
            </a:prstGeom>
            <a:noFill/>
          </p:spPr>
          <p:txBody>
            <a:bodyPr wrap="square" lIns="0" tIns="0" rIns="0" bIns="0" rtlCol="0">
              <a:spAutoFit/>
            </a:bodyPr>
            <a:lstStyle/>
            <a:p>
              <a:pPr algn="r" fontAlgn="base">
                <a:lnSpc>
                  <a:spcPct val="150000"/>
                </a:lnSpc>
                <a:spcBef>
                  <a:spcPct val="0"/>
                </a:spcBef>
                <a:spcAft>
                  <a:spcPct val="0"/>
                </a:spcAft>
              </a:pPr>
              <a:r>
                <a:rPr lang="en-US" altLang="zh-CN" sz="800" dirty="0">
                  <a:solidFill>
                    <a:schemeClr val="bg1">
                      <a:lumMod val="50000"/>
                    </a:schemeClr>
                  </a:solidFill>
                  <a:cs typeface="+mn-ea"/>
                  <a:sym typeface="+mn-lt"/>
                </a:rPr>
                <a:t>Click here to add content that matches the title.</a:t>
              </a:r>
            </a:p>
          </p:txBody>
        </p:sp>
      </p:grpSp>
      <p:grpSp>
        <p:nvGrpSpPr>
          <p:cNvPr id="64" name="组合 63"/>
          <p:cNvGrpSpPr/>
          <p:nvPr/>
        </p:nvGrpSpPr>
        <p:grpSpPr>
          <a:xfrm>
            <a:off x="2527944" y="1679864"/>
            <a:ext cx="449065" cy="461665"/>
            <a:chOff x="1775793" y="4517453"/>
            <a:chExt cx="449065" cy="461665"/>
          </a:xfrm>
        </p:grpSpPr>
        <p:sp>
          <p:nvSpPr>
            <p:cNvPr id="55" name="椭圆 54"/>
            <p:cNvSpPr/>
            <p:nvPr/>
          </p:nvSpPr>
          <p:spPr>
            <a:xfrm rot="9480000">
              <a:off x="1775793" y="4523754"/>
              <a:ext cx="449065" cy="449065"/>
            </a:xfrm>
            <a:prstGeom prst="ellipse">
              <a:avLst/>
            </a:prstGeom>
            <a:gradFill flip="none" rotWithShape="1">
              <a:gsLst>
                <a:gs pos="0">
                  <a:srgbClr val="009999"/>
                </a:gs>
                <a:gs pos="100000">
                  <a:srgbClr val="008080"/>
                </a:gs>
              </a:gsLst>
              <a:lin ang="10200000" scaled="0"/>
              <a:tileRect/>
            </a:gradFill>
            <a:ln w="38100">
              <a:gradFill flip="none" rotWithShape="1">
                <a:gsLst>
                  <a:gs pos="0">
                    <a:srgbClr val="008080"/>
                  </a:gs>
                  <a:gs pos="100000">
                    <a:srgbClr val="009999"/>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文本框 58"/>
            <p:cNvSpPr txBox="1"/>
            <p:nvPr/>
          </p:nvSpPr>
          <p:spPr>
            <a:xfrm>
              <a:off x="1809750" y="4517453"/>
              <a:ext cx="344644" cy="461665"/>
            </a:xfrm>
            <a:prstGeom prst="rect">
              <a:avLst/>
            </a:prstGeom>
            <a:noFill/>
          </p:spPr>
          <p:txBody>
            <a:bodyPr wrap="square" rtlCol="0">
              <a:spAutoFit/>
            </a:bodyPr>
            <a:lstStyle/>
            <a:p>
              <a:r>
                <a:rPr lang="en-US" altLang="zh-CN" sz="2400" dirty="0">
                  <a:solidFill>
                    <a:schemeClr val="bg1"/>
                  </a:solidFill>
                  <a:cs typeface="+mn-ea"/>
                  <a:sym typeface="+mn-lt"/>
                </a:rPr>
                <a:t>1</a:t>
              </a:r>
              <a:endParaRPr lang="zh-CN" altLang="en-US" sz="2400" dirty="0">
                <a:solidFill>
                  <a:schemeClr val="bg1"/>
                </a:solidFill>
                <a:cs typeface="+mn-ea"/>
                <a:sym typeface="+mn-lt"/>
              </a:endParaRPr>
            </a:p>
          </p:txBody>
        </p:sp>
      </p:grpSp>
      <p:grpSp>
        <p:nvGrpSpPr>
          <p:cNvPr id="65" name="组合 64"/>
          <p:cNvGrpSpPr/>
          <p:nvPr/>
        </p:nvGrpSpPr>
        <p:grpSpPr>
          <a:xfrm>
            <a:off x="6181864" y="1696277"/>
            <a:ext cx="449065" cy="461665"/>
            <a:chOff x="2456706" y="4516696"/>
            <a:chExt cx="449065" cy="461665"/>
          </a:xfrm>
        </p:grpSpPr>
        <p:sp>
          <p:nvSpPr>
            <p:cNvPr id="58" name="椭圆 57"/>
            <p:cNvSpPr/>
            <p:nvPr/>
          </p:nvSpPr>
          <p:spPr>
            <a:xfrm rot="9480000">
              <a:off x="2456706" y="4523754"/>
              <a:ext cx="449065" cy="449065"/>
            </a:xfrm>
            <a:prstGeom prst="ellipse">
              <a:avLst/>
            </a:prstGeom>
            <a:gradFill flip="none" rotWithShape="1">
              <a:gsLst>
                <a:gs pos="0">
                  <a:srgbClr val="015A74"/>
                </a:gs>
                <a:gs pos="100000">
                  <a:srgbClr val="003366"/>
                </a:gs>
              </a:gsLst>
              <a:lin ang="10200000" scaled="0"/>
              <a:tileRect/>
            </a:gradFill>
            <a:ln w="38100">
              <a:gradFill flip="none" rotWithShape="1">
                <a:gsLst>
                  <a:gs pos="0">
                    <a:srgbClr val="003366"/>
                  </a:gs>
                  <a:gs pos="100000">
                    <a:srgbClr val="015A7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文本框 59"/>
            <p:cNvSpPr txBox="1"/>
            <p:nvPr/>
          </p:nvSpPr>
          <p:spPr>
            <a:xfrm>
              <a:off x="2504729" y="4516696"/>
              <a:ext cx="344644" cy="461665"/>
            </a:xfrm>
            <a:prstGeom prst="rect">
              <a:avLst/>
            </a:prstGeom>
            <a:noFill/>
          </p:spPr>
          <p:txBody>
            <a:bodyPr wrap="square" rtlCol="0">
              <a:spAutoFit/>
            </a:bodyPr>
            <a:lstStyle/>
            <a:p>
              <a:r>
                <a:rPr lang="en-US" altLang="zh-CN" sz="2400" dirty="0">
                  <a:solidFill>
                    <a:schemeClr val="bg1"/>
                  </a:solidFill>
                  <a:cs typeface="+mn-ea"/>
                  <a:sym typeface="+mn-lt"/>
                </a:rPr>
                <a:t>2</a:t>
              </a:r>
              <a:endParaRPr lang="zh-CN" altLang="en-US" sz="2400" dirty="0">
                <a:solidFill>
                  <a:schemeClr val="bg1"/>
                </a:solidFill>
                <a:cs typeface="+mn-ea"/>
                <a:sym typeface="+mn-lt"/>
              </a:endParaRPr>
            </a:p>
          </p:txBody>
        </p:sp>
      </p:grpSp>
      <p:grpSp>
        <p:nvGrpSpPr>
          <p:cNvPr id="66" name="组合 65"/>
          <p:cNvGrpSpPr/>
          <p:nvPr/>
        </p:nvGrpSpPr>
        <p:grpSpPr>
          <a:xfrm>
            <a:off x="2421946" y="3213249"/>
            <a:ext cx="449065" cy="461665"/>
            <a:chOff x="3137619" y="4517452"/>
            <a:chExt cx="449065" cy="461665"/>
          </a:xfrm>
        </p:grpSpPr>
        <p:sp>
          <p:nvSpPr>
            <p:cNvPr id="56" name="椭圆 55"/>
            <p:cNvSpPr/>
            <p:nvPr/>
          </p:nvSpPr>
          <p:spPr>
            <a:xfrm rot="9480000">
              <a:off x="3137619" y="4523754"/>
              <a:ext cx="449065" cy="449065"/>
            </a:xfrm>
            <a:prstGeom prst="ellipse">
              <a:avLst/>
            </a:prstGeom>
            <a:gradFill flip="none" rotWithShape="1">
              <a:gsLst>
                <a:gs pos="0">
                  <a:srgbClr val="F17445"/>
                </a:gs>
                <a:gs pos="100000">
                  <a:srgbClr val="CC3300">
                    <a:lumMod val="99000"/>
                  </a:srgbClr>
                </a:gs>
              </a:gsLst>
              <a:lin ang="10200000" scaled="0"/>
              <a:tileRect/>
            </a:gradFill>
            <a:ln w="38100">
              <a:gradFill flip="none" rotWithShape="1">
                <a:gsLst>
                  <a:gs pos="0">
                    <a:srgbClr val="CC3300"/>
                  </a:gs>
                  <a:gs pos="100000">
                    <a:srgbClr val="F17445"/>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文本框 60"/>
            <p:cNvSpPr txBox="1"/>
            <p:nvPr/>
          </p:nvSpPr>
          <p:spPr>
            <a:xfrm>
              <a:off x="3189829" y="4517452"/>
              <a:ext cx="344644" cy="461665"/>
            </a:xfrm>
            <a:prstGeom prst="rect">
              <a:avLst/>
            </a:prstGeom>
            <a:noFill/>
          </p:spPr>
          <p:txBody>
            <a:bodyPr wrap="square" rtlCol="0">
              <a:spAutoFit/>
            </a:bodyPr>
            <a:lstStyle/>
            <a:p>
              <a:r>
                <a:rPr lang="en-US" altLang="zh-CN" sz="2400" dirty="0">
                  <a:solidFill>
                    <a:schemeClr val="bg1"/>
                  </a:solidFill>
                  <a:cs typeface="+mn-ea"/>
                  <a:sym typeface="+mn-lt"/>
                </a:rPr>
                <a:t>3</a:t>
              </a:r>
              <a:endParaRPr lang="zh-CN" altLang="en-US" sz="2400" dirty="0">
                <a:solidFill>
                  <a:schemeClr val="bg1"/>
                </a:solidFill>
                <a:cs typeface="+mn-ea"/>
                <a:sym typeface="+mn-lt"/>
              </a:endParaRPr>
            </a:p>
          </p:txBody>
        </p:sp>
      </p:grpSp>
      <p:grpSp>
        <p:nvGrpSpPr>
          <p:cNvPr id="63" name="组合 62"/>
          <p:cNvGrpSpPr/>
          <p:nvPr/>
        </p:nvGrpSpPr>
        <p:grpSpPr>
          <a:xfrm>
            <a:off x="6262084" y="3254710"/>
            <a:ext cx="481620" cy="462222"/>
            <a:chOff x="3817346" y="4516695"/>
            <a:chExt cx="481620" cy="462222"/>
          </a:xfrm>
        </p:grpSpPr>
        <p:sp>
          <p:nvSpPr>
            <p:cNvPr id="57" name="椭圆 56"/>
            <p:cNvSpPr/>
            <p:nvPr/>
          </p:nvSpPr>
          <p:spPr>
            <a:xfrm rot="9480000">
              <a:off x="3817346" y="4529852"/>
              <a:ext cx="481620" cy="449065"/>
            </a:xfrm>
            <a:prstGeom prst="ellipse">
              <a:avLst/>
            </a:prstGeom>
            <a:gradFill flip="none" rotWithShape="1">
              <a:gsLst>
                <a:gs pos="0">
                  <a:srgbClr val="E94744"/>
                </a:gs>
                <a:gs pos="100000">
                  <a:srgbClr val="C34A3D"/>
                </a:gs>
              </a:gsLst>
              <a:lin ang="10200000" scaled="0"/>
              <a:tileRect/>
            </a:gradFill>
            <a:ln w="38100">
              <a:gradFill flip="none" rotWithShape="1">
                <a:gsLst>
                  <a:gs pos="0">
                    <a:srgbClr val="C34A3D"/>
                  </a:gs>
                  <a:gs pos="100000">
                    <a:srgbClr val="E9474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文本框 61"/>
            <p:cNvSpPr txBox="1"/>
            <p:nvPr/>
          </p:nvSpPr>
          <p:spPr>
            <a:xfrm>
              <a:off x="3885834" y="4516695"/>
              <a:ext cx="344644" cy="461665"/>
            </a:xfrm>
            <a:prstGeom prst="rect">
              <a:avLst/>
            </a:prstGeom>
            <a:noFill/>
          </p:spPr>
          <p:txBody>
            <a:bodyPr wrap="square" rtlCol="0">
              <a:spAutoFit/>
            </a:bodyPr>
            <a:lstStyle/>
            <a:p>
              <a:r>
                <a:rPr lang="en-US" altLang="zh-CN" sz="2400" dirty="0">
                  <a:solidFill>
                    <a:schemeClr val="bg1"/>
                  </a:solidFill>
                  <a:cs typeface="+mn-ea"/>
                  <a:sym typeface="+mn-lt"/>
                </a:rPr>
                <a:t>4</a:t>
              </a:r>
              <a:endParaRPr lang="zh-CN" altLang="en-US" sz="24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right)">
                                      <p:cBhvr>
                                        <p:cTn id="25" dur="500"/>
                                        <p:tgtEl>
                                          <p:spTgt spid="22"/>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3000"/>
                            </p:stCondLst>
                            <p:childTnLst>
                              <p:par>
                                <p:cTn id="31" presetID="22" presetClass="entr" presetSubtype="2"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right)">
                                      <p:cBhvr>
                                        <p:cTn id="33" dur="500"/>
                                        <p:tgtEl>
                                          <p:spTgt spid="19"/>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9306AD6A-D9AD-482D-BBFF-8876D33D1566}"/>
              </a:ext>
            </a:extLst>
          </p:cNvPr>
          <p:cNvGrpSpPr/>
          <p:nvPr/>
        </p:nvGrpSpPr>
        <p:grpSpPr>
          <a:xfrm>
            <a:off x="1859225" y="1943700"/>
            <a:ext cx="1390739" cy="1390739"/>
            <a:chOff x="3552943" y="2498822"/>
            <a:chExt cx="398028" cy="398028"/>
          </a:xfrm>
        </p:grpSpPr>
        <p:sp>
          <p:nvSpPr>
            <p:cNvPr id="23" name="椭圆 22">
              <a:extLst>
                <a:ext uri="{FF2B5EF4-FFF2-40B4-BE49-F238E27FC236}">
                  <a16:creationId xmlns:a16="http://schemas.microsoft.com/office/drawing/2014/main" id="{B3A09AC3-590A-4AD0-8FD3-654AE4257768}"/>
                </a:ext>
              </a:extLst>
            </p:cNvPr>
            <p:cNvSpPr/>
            <p:nvPr/>
          </p:nvSpPr>
          <p:spPr>
            <a:xfrm>
              <a:off x="3552943" y="2498822"/>
              <a:ext cx="398028" cy="39802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4" name="组合 23">
              <a:extLst>
                <a:ext uri="{FF2B5EF4-FFF2-40B4-BE49-F238E27FC236}">
                  <a16:creationId xmlns:a16="http://schemas.microsoft.com/office/drawing/2014/main" id="{35E92A0E-4E53-402F-8E98-0C1C58F448A1}"/>
                </a:ext>
              </a:extLst>
            </p:cNvPr>
            <p:cNvGrpSpPr/>
            <p:nvPr/>
          </p:nvGrpSpPr>
          <p:grpSpPr>
            <a:xfrm>
              <a:off x="3653065" y="2597917"/>
              <a:ext cx="197783" cy="199002"/>
              <a:chOff x="4528188" y="3001023"/>
              <a:chExt cx="464228" cy="467087"/>
            </a:xfrm>
            <a:solidFill>
              <a:srgbClr val="009288"/>
            </a:solidFill>
          </p:grpSpPr>
          <p:sp>
            <p:nvSpPr>
              <p:cNvPr id="25" name="Freeform 6">
                <a:extLst>
                  <a:ext uri="{FF2B5EF4-FFF2-40B4-BE49-F238E27FC236}">
                    <a16:creationId xmlns:a16="http://schemas.microsoft.com/office/drawing/2014/main" id="{3E08FBD2-A022-41C0-A12D-B9E9B3B80372}"/>
                  </a:ext>
                </a:extLst>
              </p:cNvPr>
              <p:cNvSpPr/>
              <p:nvPr/>
            </p:nvSpPr>
            <p:spPr bwMode="auto">
              <a:xfrm>
                <a:off x="4720975" y="3001023"/>
                <a:ext cx="78877" cy="276289"/>
              </a:xfrm>
              <a:custGeom>
                <a:avLst/>
                <a:gdLst>
                  <a:gd name="T0" fmla="*/ 178 w 358"/>
                  <a:gd name="T1" fmla="*/ 1254 h 1254"/>
                  <a:gd name="T2" fmla="*/ 143 w 358"/>
                  <a:gd name="T3" fmla="*/ 1252 h 1254"/>
                  <a:gd name="T4" fmla="*/ 108 w 358"/>
                  <a:gd name="T5" fmla="*/ 1241 h 1254"/>
                  <a:gd name="T6" fmla="*/ 78 w 358"/>
                  <a:gd name="T7" fmla="*/ 1224 h 1254"/>
                  <a:gd name="T8" fmla="*/ 51 w 358"/>
                  <a:gd name="T9" fmla="*/ 1203 h 1254"/>
                  <a:gd name="T10" fmla="*/ 30 w 358"/>
                  <a:gd name="T11" fmla="*/ 1176 h 1254"/>
                  <a:gd name="T12" fmla="*/ 13 w 358"/>
                  <a:gd name="T13" fmla="*/ 1146 h 1254"/>
                  <a:gd name="T14" fmla="*/ 2 w 358"/>
                  <a:gd name="T15" fmla="*/ 1111 h 1254"/>
                  <a:gd name="T16" fmla="*/ 0 w 358"/>
                  <a:gd name="T17" fmla="*/ 1076 h 1254"/>
                  <a:gd name="T18" fmla="*/ 0 w 358"/>
                  <a:gd name="T19" fmla="*/ 178 h 1254"/>
                  <a:gd name="T20" fmla="*/ 2 w 358"/>
                  <a:gd name="T21" fmla="*/ 142 h 1254"/>
                  <a:gd name="T22" fmla="*/ 13 w 358"/>
                  <a:gd name="T23" fmla="*/ 108 h 1254"/>
                  <a:gd name="T24" fmla="*/ 30 w 358"/>
                  <a:gd name="T25" fmla="*/ 78 h 1254"/>
                  <a:gd name="T26" fmla="*/ 51 w 358"/>
                  <a:gd name="T27" fmla="*/ 51 h 1254"/>
                  <a:gd name="T28" fmla="*/ 78 w 358"/>
                  <a:gd name="T29" fmla="*/ 30 h 1254"/>
                  <a:gd name="T30" fmla="*/ 108 w 358"/>
                  <a:gd name="T31" fmla="*/ 13 h 1254"/>
                  <a:gd name="T32" fmla="*/ 143 w 358"/>
                  <a:gd name="T33" fmla="*/ 2 h 1254"/>
                  <a:gd name="T34" fmla="*/ 178 w 358"/>
                  <a:gd name="T35" fmla="*/ 0 h 1254"/>
                  <a:gd name="T36" fmla="*/ 197 w 358"/>
                  <a:gd name="T37" fmla="*/ 0 h 1254"/>
                  <a:gd name="T38" fmla="*/ 231 w 358"/>
                  <a:gd name="T39" fmla="*/ 7 h 1254"/>
                  <a:gd name="T40" fmla="*/ 264 w 358"/>
                  <a:gd name="T41" fmla="*/ 21 h 1254"/>
                  <a:gd name="T42" fmla="*/ 292 w 358"/>
                  <a:gd name="T43" fmla="*/ 41 h 1254"/>
                  <a:gd name="T44" fmla="*/ 317 w 358"/>
                  <a:gd name="T45" fmla="*/ 64 h 1254"/>
                  <a:gd name="T46" fmla="*/ 336 w 358"/>
                  <a:gd name="T47" fmla="*/ 93 h 1254"/>
                  <a:gd name="T48" fmla="*/ 350 w 358"/>
                  <a:gd name="T49" fmla="*/ 125 h 1254"/>
                  <a:gd name="T50" fmla="*/ 357 w 358"/>
                  <a:gd name="T51" fmla="*/ 160 h 1254"/>
                  <a:gd name="T52" fmla="*/ 358 w 358"/>
                  <a:gd name="T53" fmla="*/ 1076 h 1254"/>
                  <a:gd name="T54" fmla="*/ 357 w 358"/>
                  <a:gd name="T55" fmla="*/ 1094 h 1254"/>
                  <a:gd name="T56" fmla="*/ 350 w 358"/>
                  <a:gd name="T57" fmla="*/ 1129 h 1254"/>
                  <a:gd name="T58" fmla="*/ 336 w 358"/>
                  <a:gd name="T59" fmla="*/ 1160 h 1254"/>
                  <a:gd name="T60" fmla="*/ 317 w 358"/>
                  <a:gd name="T61" fmla="*/ 1190 h 1254"/>
                  <a:gd name="T62" fmla="*/ 292 w 358"/>
                  <a:gd name="T63" fmla="*/ 1213 h 1254"/>
                  <a:gd name="T64" fmla="*/ 264 w 358"/>
                  <a:gd name="T65" fmla="*/ 1233 h 1254"/>
                  <a:gd name="T66" fmla="*/ 231 w 358"/>
                  <a:gd name="T67" fmla="*/ 1247 h 1254"/>
                  <a:gd name="T68" fmla="*/ 197 w 358"/>
                  <a:gd name="T69" fmla="*/ 1254 h 1254"/>
                  <a:gd name="T70" fmla="*/ 178 w 358"/>
                  <a:gd name="T71" fmla="*/ 125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8" h="1254">
                    <a:moveTo>
                      <a:pt x="178" y="1254"/>
                    </a:moveTo>
                    <a:lnTo>
                      <a:pt x="178" y="1254"/>
                    </a:lnTo>
                    <a:lnTo>
                      <a:pt x="160" y="1254"/>
                    </a:lnTo>
                    <a:lnTo>
                      <a:pt x="143" y="1252"/>
                    </a:lnTo>
                    <a:lnTo>
                      <a:pt x="125" y="1247"/>
                    </a:lnTo>
                    <a:lnTo>
                      <a:pt x="108" y="1241"/>
                    </a:lnTo>
                    <a:lnTo>
                      <a:pt x="94" y="1233"/>
                    </a:lnTo>
                    <a:lnTo>
                      <a:pt x="78" y="1224"/>
                    </a:lnTo>
                    <a:lnTo>
                      <a:pt x="65" y="1213"/>
                    </a:lnTo>
                    <a:lnTo>
                      <a:pt x="51" y="1203"/>
                    </a:lnTo>
                    <a:lnTo>
                      <a:pt x="41" y="1190"/>
                    </a:lnTo>
                    <a:lnTo>
                      <a:pt x="30" y="1176"/>
                    </a:lnTo>
                    <a:lnTo>
                      <a:pt x="21" y="1160"/>
                    </a:lnTo>
                    <a:lnTo>
                      <a:pt x="13" y="1146"/>
                    </a:lnTo>
                    <a:lnTo>
                      <a:pt x="8" y="1129"/>
                    </a:lnTo>
                    <a:lnTo>
                      <a:pt x="2" y="1111"/>
                    </a:lnTo>
                    <a:lnTo>
                      <a:pt x="0" y="1094"/>
                    </a:lnTo>
                    <a:lnTo>
                      <a:pt x="0" y="1076"/>
                    </a:lnTo>
                    <a:lnTo>
                      <a:pt x="0" y="178"/>
                    </a:lnTo>
                    <a:lnTo>
                      <a:pt x="0" y="178"/>
                    </a:lnTo>
                    <a:lnTo>
                      <a:pt x="0" y="160"/>
                    </a:lnTo>
                    <a:lnTo>
                      <a:pt x="2" y="142"/>
                    </a:lnTo>
                    <a:lnTo>
                      <a:pt x="8" y="125"/>
                    </a:lnTo>
                    <a:lnTo>
                      <a:pt x="13" y="108"/>
                    </a:lnTo>
                    <a:lnTo>
                      <a:pt x="21" y="93"/>
                    </a:lnTo>
                    <a:lnTo>
                      <a:pt x="30" y="78"/>
                    </a:lnTo>
                    <a:lnTo>
                      <a:pt x="41" y="64"/>
                    </a:lnTo>
                    <a:lnTo>
                      <a:pt x="51" y="51"/>
                    </a:lnTo>
                    <a:lnTo>
                      <a:pt x="65" y="41"/>
                    </a:lnTo>
                    <a:lnTo>
                      <a:pt x="78" y="30"/>
                    </a:lnTo>
                    <a:lnTo>
                      <a:pt x="94" y="21"/>
                    </a:lnTo>
                    <a:lnTo>
                      <a:pt x="108" y="13"/>
                    </a:lnTo>
                    <a:lnTo>
                      <a:pt x="125" y="7"/>
                    </a:lnTo>
                    <a:lnTo>
                      <a:pt x="143" y="2"/>
                    </a:lnTo>
                    <a:lnTo>
                      <a:pt x="160" y="0"/>
                    </a:lnTo>
                    <a:lnTo>
                      <a:pt x="178" y="0"/>
                    </a:lnTo>
                    <a:lnTo>
                      <a:pt x="178" y="0"/>
                    </a:lnTo>
                    <a:lnTo>
                      <a:pt x="197" y="0"/>
                    </a:lnTo>
                    <a:lnTo>
                      <a:pt x="214" y="2"/>
                    </a:lnTo>
                    <a:lnTo>
                      <a:pt x="231" y="7"/>
                    </a:lnTo>
                    <a:lnTo>
                      <a:pt x="249" y="13"/>
                    </a:lnTo>
                    <a:lnTo>
                      <a:pt x="264" y="21"/>
                    </a:lnTo>
                    <a:lnTo>
                      <a:pt x="279" y="30"/>
                    </a:lnTo>
                    <a:lnTo>
                      <a:pt x="292" y="41"/>
                    </a:lnTo>
                    <a:lnTo>
                      <a:pt x="305" y="51"/>
                    </a:lnTo>
                    <a:lnTo>
                      <a:pt x="317" y="64"/>
                    </a:lnTo>
                    <a:lnTo>
                      <a:pt x="328" y="78"/>
                    </a:lnTo>
                    <a:lnTo>
                      <a:pt x="336" y="93"/>
                    </a:lnTo>
                    <a:lnTo>
                      <a:pt x="344" y="108"/>
                    </a:lnTo>
                    <a:lnTo>
                      <a:pt x="350" y="125"/>
                    </a:lnTo>
                    <a:lnTo>
                      <a:pt x="354" y="142"/>
                    </a:lnTo>
                    <a:lnTo>
                      <a:pt x="357" y="160"/>
                    </a:lnTo>
                    <a:lnTo>
                      <a:pt x="358" y="178"/>
                    </a:lnTo>
                    <a:lnTo>
                      <a:pt x="358" y="1076"/>
                    </a:lnTo>
                    <a:lnTo>
                      <a:pt x="358" y="1076"/>
                    </a:lnTo>
                    <a:lnTo>
                      <a:pt x="357" y="1094"/>
                    </a:lnTo>
                    <a:lnTo>
                      <a:pt x="354" y="1111"/>
                    </a:lnTo>
                    <a:lnTo>
                      <a:pt x="350" y="1129"/>
                    </a:lnTo>
                    <a:lnTo>
                      <a:pt x="344" y="1146"/>
                    </a:lnTo>
                    <a:lnTo>
                      <a:pt x="336" y="1160"/>
                    </a:lnTo>
                    <a:lnTo>
                      <a:pt x="328" y="1176"/>
                    </a:lnTo>
                    <a:lnTo>
                      <a:pt x="317" y="1190"/>
                    </a:lnTo>
                    <a:lnTo>
                      <a:pt x="305" y="1203"/>
                    </a:lnTo>
                    <a:lnTo>
                      <a:pt x="292" y="1213"/>
                    </a:lnTo>
                    <a:lnTo>
                      <a:pt x="279" y="1224"/>
                    </a:lnTo>
                    <a:lnTo>
                      <a:pt x="264" y="1233"/>
                    </a:lnTo>
                    <a:lnTo>
                      <a:pt x="249" y="1241"/>
                    </a:lnTo>
                    <a:lnTo>
                      <a:pt x="231" y="1247"/>
                    </a:lnTo>
                    <a:lnTo>
                      <a:pt x="214" y="1252"/>
                    </a:lnTo>
                    <a:lnTo>
                      <a:pt x="197" y="1254"/>
                    </a:lnTo>
                    <a:lnTo>
                      <a:pt x="178" y="1254"/>
                    </a:lnTo>
                    <a:lnTo>
                      <a:pt x="178" y="1254"/>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26" name="Freeform 7">
                <a:extLst>
                  <a:ext uri="{FF2B5EF4-FFF2-40B4-BE49-F238E27FC236}">
                    <a16:creationId xmlns:a16="http://schemas.microsoft.com/office/drawing/2014/main" id="{BC6B2645-1DAA-4510-B346-3436FB155729}"/>
                  </a:ext>
                </a:extLst>
              </p:cNvPr>
              <p:cNvSpPr/>
              <p:nvPr/>
            </p:nvSpPr>
            <p:spPr bwMode="auto">
              <a:xfrm>
                <a:off x="4528188" y="3050151"/>
                <a:ext cx="464228" cy="417959"/>
              </a:xfrm>
              <a:custGeom>
                <a:avLst/>
                <a:gdLst>
                  <a:gd name="T0" fmla="*/ 893 w 2107"/>
                  <a:gd name="T1" fmla="*/ 1886 h 1897"/>
                  <a:gd name="T2" fmla="*/ 643 w 2107"/>
                  <a:gd name="T3" fmla="*/ 1815 h 1897"/>
                  <a:gd name="T4" fmla="*/ 423 w 2107"/>
                  <a:gd name="T5" fmla="*/ 1688 h 1897"/>
                  <a:gd name="T6" fmla="*/ 241 w 2107"/>
                  <a:gd name="T7" fmla="*/ 1514 h 1897"/>
                  <a:gd name="T8" fmla="*/ 103 w 2107"/>
                  <a:gd name="T9" fmla="*/ 1300 h 1897"/>
                  <a:gd name="T10" fmla="*/ 21 w 2107"/>
                  <a:gd name="T11" fmla="*/ 1056 h 1897"/>
                  <a:gd name="T12" fmla="*/ 0 w 2107"/>
                  <a:gd name="T13" fmla="*/ 844 h 1897"/>
                  <a:gd name="T14" fmla="*/ 25 w 2107"/>
                  <a:gd name="T15" fmla="*/ 615 h 1897"/>
                  <a:gd name="T16" fmla="*/ 123 w 2107"/>
                  <a:gd name="T17" fmla="*/ 349 h 1897"/>
                  <a:gd name="T18" fmla="*/ 291 w 2107"/>
                  <a:gd name="T19" fmla="*/ 117 h 1897"/>
                  <a:gd name="T20" fmla="*/ 388 w 2107"/>
                  <a:gd name="T21" fmla="*/ 27 h 1897"/>
                  <a:gd name="T22" fmla="*/ 459 w 2107"/>
                  <a:gd name="T23" fmla="*/ 2 h 1897"/>
                  <a:gd name="T24" fmla="*/ 533 w 2107"/>
                  <a:gd name="T25" fmla="*/ 11 h 1897"/>
                  <a:gd name="T26" fmla="*/ 597 w 2107"/>
                  <a:gd name="T27" fmla="*/ 56 h 1897"/>
                  <a:gd name="T28" fmla="*/ 626 w 2107"/>
                  <a:gd name="T29" fmla="*/ 110 h 1897"/>
                  <a:gd name="T30" fmla="*/ 631 w 2107"/>
                  <a:gd name="T31" fmla="*/ 186 h 1897"/>
                  <a:gd name="T32" fmla="*/ 599 w 2107"/>
                  <a:gd name="T33" fmla="*/ 255 h 1897"/>
                  <a:gd name="T34" fmla="*/ 517 w 2107"/>
                  <a:gd name="T35" fmla="*/ 334 h 1897"/>
                  <a:gd name="T36" fmla="*/ 401 w 2107"/>
                  <a:gd name="T37" fmla="*/ 496 h 1897"/>
                  <a:gd name="T38" fmla="*/ 331 w 2107"/>
                  <a:gd name="T39" fmla="*/ 682 h 1897"/>
                  <a:gd name="T40" fmla="*/ 314 w 2107"/>
                  <a:gd name="T41" fmla="*/ 844 h 1897"/>
                  <a:gd name="T42" fmla="*/ 337 w 2107"/>
                  <a:gd name="T43" fmla="*/ 1028 h 1897"/>
                  <a:gd name="T44" fmla="*/ 404 w 2107"/>
                  <a:gd name="T45" fmla="*/ 1196 h 1897"/>
                  <a:gd name="T46" fmla="*/ 506 w 2107"/>
                  <a:gd name="T47" fmla="*/ 1341 h 1897"/>
                  <a:gd name="T48" fmla="*/ 641 w 2107"/>
                  <a:gd name="T49" fmla="*/ 1457 h 1897"/>
                  <a:gd name="T50" fmla="*/ 799 w 2107"/>
                  <a:gd name="T51" fmla="*/ 1539 h 1897"/>
                  <a:gd name="T52" fmla="*/ 978 w 2107"/>
                  <a:gd name="T53" fmla="*/ 1580 h 1897"/>
                  <a:gd name="T54" fmla="*/ 1129 w 2107"/>
                  <a:gd name="T55" fmla="*/ 1580 h 1897"/>
                  <a:gd name="T56" fmla="*/ 1308 w 2107"/>
                  <a:gd name="T57" fmla="*/ 1539 h 1897"/>
                  <a:gd name="T58" fmla="*/ 1466 w 2107"/>
                  <a:gd name="T59" fmla="*/ 1457 h 1897"/>
                  <a:gd name="T60" fmla="*/ 1601 w 2107"/>
                  <a:gd name="T61" fmla="*/ 1341 h 1897"/>
                  <a:gd name="T62" fmla="*/ 1705 w 2107"/>
                  <a:gd name="T63" fmla="*/ 1196 h 1897"/>
                  <a:gd name="T64" fmla="*/ 1771 w 2107"/>
                  <a:gd name="T65" fmla="*/ 1028 h 1897"/>
                  <a:gd name="T66" fmla="*/ 1793 w 2107"/>
                  <a:gd name="T67" fmla="*/ 844 h 1897"/>
                  <a:gd name="T68" fmla="*/ 1776 w 2107"/>
                  <a:gd name="T69" fmla="*/ 682 h 1897"/>
                  <a:gd name="T70" fmla="*/ 1707 w 2107"/>
                  <a:gd name="T71" fmla="*/ 496 h 1897"/>
                  <a:gd name="T72" fmla="*/ 1589 w 2107"/>
                  <a:gd name="T73" fmla="*/ 334 h 1897"/>
                  <a:gd name="T74" fmla="*/ 1507 w 2107"/>
                  <a:gd name="T75" fmla="*/ 255 h 1897"/>
                  <a:gd name="T76" fmla="*/ 1477 w 2107"/>
                  <a:gd name="T77" fmla="*/ 186 h 1897"/>
                  <a:gd name="T78" fmla="*/ 1481 w 2107"/>
                  <a:gd name="T79" fmla="*/ 110 h 1897"/>
                  <a:gd name="T80" fmla="*/ 1511 w 2107"/>
                  <a:gd name="T81" fmla="*/ 56 h 1897"/>
                  <a:gd name="T82" fmla="*/ 1574 w 2107"/>
                  <a:gd name="T83" fmla="*/ 11 h 1897"/>
                  <a:gd name="T84" fmla="*/ 1648 w 2107"/>
                  <a:gd name="T85" fmla="*/ 2 h 1897"/>
                  <a:gd name="T86" fmla="*/ 1719 w 2107"/>
                  <a:gd name="T87" fmla="*/ 27 h 1897"/>
                  <a:gd name="T88" fmla="*/ 1817 w 2107"/>
                  <a:gd name="T89" fmla="*/ 117 h 1897"/>
                  <a:gd name="T90" fmla="*/ 1984 w 2107"/>
                  <a:gd name="T91" fmla="*/ 349 h 1897"/>
                  <a:gd name="T92" fmla="*/ 2082 w 2107"/>
                  <a:gd name="T93" fmla="*/ 615 h 1897"/>
                  <a:gd name="T94" fmla="*/ 2107 w 2107"/>
                  <a:gd name="T95" fmla="*/ 844 h 1897"/>
                  <a:gd name="T96" fmla="*/ 2086 w 2107"/>
                  <a:gd name="T97" fmla="*/ 1056 h 1897"/>
                  <a:gd name="T98" fmla="*/ 2004 w 2107"/>
                  <a:gd name="T99" fmla="*/ 1300 h 1897"/>
                  <a:gd name="T100" fmla="*/ 1866 w 2107"/>
                  <a:gd name="T101" fmla="*/ 1514 h 1897"/>
                  <a:gd name="T102" fmla="*/ 1683 w 2107"/>
                  <a:gd name="T103" fmla="*/ 1688 h 1897"/>
                  <a:gd name="T104" fmla="*/ 1464 w 2107"/>
                  <a:gd name="T105" fmla="*/ 1815 h 1897"/>
                  <a:gd name="T106" fmla="*/ 1214 w 2107"/>
                  <a:gd name="T107" fmla="*/ 1886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7" h="1897">
                    <a:moveTo>
                      <a:pt x="1053" y="1897"/>
                    </a:moveTo>
                    <a:lnTo>
                      <a:pt x="1053" y="1897"/>
                    </a:lnTo>
                    <a:lnTo>
                      <a:pt x="999" y="1896"/>
                    </a:lnTo>
                    <a:lnTo>
                      <a:pt x="946" y="1892"/>
                    </a:lnTo>
                    <a:lnTo>
                      <a:pt x="893" y="1886"/>
                    </a:lnTo>
                    <a:lnTo>
                      <a:pt x="842" y="1876"/>
                    </a:lnTo>
                    <a:lnTo>
                      <a:pt x="790" y="1864"/>
                    </a:lnTo>
                    <a:lnTo>
                      <a:pt x="741" y="1850"/>
                    </a:lnTo>
                    <a:lnTo>
                      <a:pt x="692" y="1834"/>
                    </a:lnTo>
                    <a:lnTo>
                      <a:pt x="643" y="1815"/>
                    </a:lnTo>
                    <a:lnTo>
                      <a:pt x="597" y="1794"/>
                    </a:lnTo>
                    <a:lnTo>
                      <a:pt x="552" y="1770"/>
                    </a:lnTo>
                    <a:lnTo>
                      <a:pt x="507" y="1745"/>
                    </a:lnTo>
                    <a:lnTo>
                      <a:pt x="465" y="1717"/>
                    </a:lnTo>
                    <a:lnTo>
                      <a:pt x="423" y="1688"/>
                    </a:lnTo>
                    <a:lnTo>
                      <a:pt x="384" y="1657"/>
                    </a:lnTo>
                    <a:lnTo>
                      <a:pt x="345" y="1623"/>
                    </a:lnTo>
                    <a:lnTo>
                      <a:pt x="308" y="1589"/>
                    </a:lnTo>
                    <a:lnTo>
                      <a:pt x="274" y="1552"/>
                    </a:lnTo>
                    <a:lnTo>
                      <a:pt x="241" y="1514"/>
                    </a:lnTo>
                    <a:lnTo>
                      <a:pt x="209" y="1474"/>
                    </a:lnTo>
                    <a:lnTo>
                      <a:pt x="180" y="1433"/>
                    </a:lnTo>
                    <a:lnTo>
                      <a:pt x="152" y="1390"/>
                    </a:lnTo>
                    <a:lnTo>
                      <a:pt x="127" y="1345"/>
                    </a:lnTo>
                    <a:lnTo>
                      <a:pt x="103" y="1300"/>
                    </a:lnTo>
                    <a:lnTo>
                      <a:pt x="82" y="1254"/>
                    </a:lnTo>
                    <a:lnTo>
                      <a:pt x="64" y="1205"/>
                    </a:lnTo>
                    <a:lnTo>
                      <a:pt x="48" y="1156"/>
                    </a:lnTo>
                    <a:lnTo>
                      <a:pt x="33" y="1107"/>
                    </a:lnTo>
                    <a:lnTo>
                      <a:pt x="21" y="1056"/>
                    </a:lnTo>
                    <a:lnTo>
                      <a:pt x="12" y="1004"/>
                    </a:lnTo>
                    <a:lnTo>
                      <a:pt x="5" y="951"/>
                    </a:lnTo>
                    <a:lnTo>
                      <a:pt x="1" y="898"/>
                    </a:lnTo>
                    <a:lnTo>
                      <a:pt x="0" y="844"/>
                    </a:lnTo>
                    <a:lnTo>
                      <a:pt x="0" y="844"/>
                    </a:lnTo>
                    <a:lnTo>
                      <a:pt x="0" y="815"/>
                    </a:lnTo>
                    <a:lnTo>
                      <a:pt x="1" y="785"/>
                    </a:lnTo>
                    <a:lnTo>
                      <a:pt x="7" y="727"/>
                    </a:lnTo>
                    <a:lnTo>
                      <a:pt x="13" y="670"/>
                    </a:lnTo>
                    <a:lnTo>
                      <a:pt x="25" y="615"/>
                    </a:lnTo>
                    <a:lnTo>
                      <a:pt x="38" y="559"/>
                    </a:lnTo>
                    <a:lnTo>
                      <a:pt x="56" y="505"/>
                    </a:lnTo>
                    <a:lnTo>
                      <a:pt x="75" y="452"/>
                    </a:lnTo>
                    <a:lnTo>
                      <a:pt x="98" y="399"/>
                    </a:lnTo>
                    <a:lnTo>
                      <a:pt x="123" y="349"/>
                    </a:lnTo>
                    <a:lnTo>
                      <a:pt x="152" y="298"/>
                    </a:lnTo>
                    <a:lnTo>
                      <a:pt x="183" y="251"/>
                    </a:lnTo>
                    <a:lnTo>
                      <a:pt x="216" y="204"/>
                    </a:lnTo>
                    <a:lnTo>
                      <a:pt x="251" y="159"/>
                    </a:lnTo>
                    <a:lnTo>
                      <a:pt x="291" y="117"/>
                    </a:lnTo>
                    <a:lnTo>
                      <a:pt x="332" y="76"/>
                    </a:lnTo>
                    <a:lnTo>
                      <a:pt x="353" y="56"/>
                    </a:lnTo>
                    <a:lnTo>
                      <a:pt x="376" y="38"/>
                    </a:lnTo>
                    <a:lnTo>
                      <a:pt x="376" y="38"/>
                    </a:lnTo>
                    <a:lnTo>
                      <a:pt x="388" y="27"/>
                    </a:lnTo>
                    <a:lnTo>
                      <a:pt x="401" y="19"/>
                    </a:lnTo>
                    <a:lnTo>
                      <a:pt x="416" y="12"/>
                    </a:lnTo>
                    <a:lnTo>
                      <a:pt x="430" y="7"/>
                    </a:lnTo>
                    <a:lnTo>
                      <a:pt x="445" y="3"/>
                    </a:lnTo>
                    <a:lnTo>
                      <a:pt x="459" y="2"/>
                    </a:lnTo>
                    <a:lnTo>
                      <a:pt x="475" y="0"/>
                    </a:lnTo>
                    <a:lnTo>
                      <a:pt x="490" y="0"/>
                    </a:lnTo>
                    <a:lnTo>
                      <a:pt x="504" y="3"/>
                    </a:lnTo>
                    <a:lnTo>
                      <a:pt x="519" y="7"/>
                    </a:lnTo>
                    <a:lnTo>
                      <a:pt x="533" y="11"/>
                    </a:lnTo>
                    <a:lnTo>
                      <a:pt x="548" y="18"/>
                    </a:lnTo>
                    <a:lnTo>
                      <a:pt x="561" y="26"/>
                    </a:lnTo>
                    <a:lnTo>
                      <a:pt x="573" y="34"/>
                    </a:lnTo>
                    <a:lnTo>
                      <a:pt x="585" y="44"/>
                    </a:lnTo>
                    <a:lnTo>
                      <a:pt x="597" y="56"/>
                    </a:lnTo>
                    <a:lnTo>
                      <a:pt x="597" y="56"/>
                    </a:lnTo>
                    <a:lnTo>
                      <a:pt x="606" y="69"/>
                    </a:lnTo>
                    <a:lnTo>
                      <a:pt x="614" y="83"/>
                    </a:lnTo>
                    <a:lnTo>
                      <a:pt x="621" y="97"/>
                    </a:lnTo>
                    <a:lnTo>
                      <a:pt x="626" y="110"/>
                    </a:lnTo>
                    <a:lnTo>
                      <a:pt x="630" y="126"/>
                    </a:lnTo>
                    <a:lnTo>
                      <a:pt x="633" y="141"/>
                    </a:lnTo>
                    <a:lnTo>
                      <a:pt x="634" y="155"/>
                    </a:lnTo>
                    <a:lnTo>
                      <a:pt x="633" y="171"/>
                    </a:lnTo>
                    <a:lnTo>
                      <a:pt x="631" y="186"/>
                    </a:lnTo>
                    <a:lnTo>
                      <a:pt x="627" y="200"/>
                    </a:lnTo>
                    <a:lnTo>
                      <a:pt x="622" y="215"/>
                    </a:lnTo>
                    <a:lnTo>
                      <a:pt x="617" y="228"/>
                    </a:lnTo>
                    <a:lnTo>
                      <a:pt x="609" y="243"/>
                    </a:lnTo>
                    <a:lnTo>
                      <a:pt x="599" y="255"/>
                    </a:lnTo>
                    <a:lnTo>
                      <a:pt x="589" y="267"/>
                    </a:lnTo>
                    <a:lnTo>
                      <a:pt x="577" y="277"/>
                    </a:lnTo>
                    <a:lnTo>
                      <a:pt x="577" y="277"/>
                    </a:lnTo>
                    <a:lnTo>
                      <a:pt x="547" y="305"/>
                    </a:lnTo>
                    <a:lnTo>
                      <a:pt x="517" y="334"/>
                    </a:lnTo>
                    <a:lnTo>
                      <a:pt x="491" y="363"/>
                    </a:lnTo>
                    <a:lnTo>
                      <a:pt x="466" y="395"/>
                    </a:lnTo>
                    <a:lnTo>
                      <a:pt x="442" y="427"/>
                    </a:lnTo>
                    <a:lnTo>
                      <a:pt x="421" y="461"/>
                    </a:lnTo>
                    <a:lnTo>
                      <a:pt x="401" y="496"/>
                    </a:lnTo>
                    <a:lnTo>
                      <a:pt x="382" y="531"/>
                    </a:lnTo>
                    <a:lnTo>
                      <a:pt x="367" y="568"/>
                    </a:lnTo>
                    <a:lnTo>
                      <a:pt x="353" y="605"/>
                    </a:lnTo>
                    <a:lnTo>
                      <a:pt x="341" y="644"/>
                    </a:lnTo>
                    <a:lnTo>
                      <a:pt x="331" y="682"/>
                    </a:lnTo>
                    <a:lnTo>
                      <a:pt x="324" y="722"/>
                    </a:lnTo>
                    <a:lnTo>
                      <a:pt x="318" y="762"/>
                    </a:lnTo>
                    <a:lnTo>
                      <a:pt x="315" y="803"/>
                    </a:lnTo>
                    <a:lnTo>
                      <a:pt x="314" y="844"/>
                    </a:lnTo>
                    <a:lnTo>
                      <a:pt x="314" y="844"/>
                    </a:lnTo>
                    <a:lnTo>
                      <a:pt x="315" y="882"/>
                    </a:lnTo>
                    <a:lnTo>
                      <a:pt x="318" y="919"/>
                    </a:lnTo>
                    <a:lnTo>
                      <a:pt x="322" y="956"/>
                    </a:lnTo>
                    <a:lnTo>
                      <a:pt x="328" y="992"/>
                    </a:lnTo>
                    <a:lnTo>
                      <a:pt x="337" y="1028"/>
                    </a:lnTo>
                    <a:lnTo>
                      <a:pt x="347" y="1063"/>
                    </a:lnTo>
                    <a:lnTo>
                      <a:pt x="359" y="1098"/>
                    </a:lnTo>
                    <a:lnTo>
                      <a:pt x="372" y="1131"/>
                    </a:lnTo>
                    <a:lnTo>
                      <a:pt x="386" y="1164"/>
                    </a:lnTo>
                    <a:lnTo>
                      <a:pt x="404" y="1196"/>
                    </a:lnTo>
                    <a:lnTo>
                      <a:pt x="421" y="1228"/>
                    </a:lnTo>
                    <a:lnTo>
                      <a:pt x="441" y="1257"/>
                    </a:lnTo>
                    <a:lnTo>
                      <a:pt x="461" y="1286"/>
                    </a:lnTo>
                    <a:lnTo>
                      <a:pt x="483" y="1314"/>
                    </a:lnTo>
                    <a:lnTo>
                      <a:pt x="506" y="1341"/>
                    </a:lnTo>
                    <a:lnTo>
                      <a:pt x="531" y="1367"/>
                    </a:lnTo>
                    <a:lnTo>
                      <a:pt x="556" y="1392"/>
                    </a:lnTo>
                    <a:lnTo>
                      <a:pt x="584" y="1414"/>
                    </a:lnTo>
                    <a:lnTo>
                      <a:pt x="611" y="1437"/>
                    </a:lnTo>
                    <a:lnTo>
                      <a:pt x="641" y="1457"/>
                    </a:lnTo>
                    <a:lnTo>
                      <a:pt x="670" y="1477"/>
                    </a:lnTo>
                    <a:lnTo>
                      <a:pt x="701" y="1494"/>
                    </a:lnTo>
                    <a:lnTo>
                      <a:pt x="733" y="1511"/>
                    </a:lnTo>
                    <a:lnTo>
                      <a:pt x="766" y="1526"/>
                    </a:lnTo>
                    <a:lnTo>
                      <a:pt x="799" y="1539"/>
                    </a:lnTo>
                    <a:lnTo>
                      <a:pt x="834" y="1551"/>
                    </a:lnTo>
                    <a:lnTo>
                      <a:pt x="869" y="1560"/>
                    </a:lnTo>
                    <a:lnTo>
                      <a:pt x="905" y="1569"/>
                    </a:lnTo>
                    <a:lnTo>
                      <a:pt x="941" y="1576"/>
                    </a:lnTo>
                    <a:lnTo>
                      <a:pt x="978" y="1580"/>
                    </a:lnTo>
                    <a:lnTo>
                      <a:pt x="1015" y="1582"/>
                    </a:lnTo>
                    <a:lnTo>
                      <a:pt x="1053" y="1584"/>
                    </a:lnTo>
                    <a:lnTo>
                      <a:pt x="1053" y="1584"/>
                    </a:lnTo>
                    <a:lnTo>
                      <a:pt x="1092" y="1582"/>
                    </a:lnTo>
                    <a:lnTo>
                      <a:pt x="1129" y="1580"/>
                    </a:lnTo>
                    <a:lnTo>
                      <a:pt x="1166" y="1576"/>
                    </a:lnTo>
                    <a:lnTo>
                      <a:pt x="1203" y="1569"/>
                    </a:lnTo>
                    <a:lnTo>
                      <a:pt x="1239" y="1560"/>
                    </a:lnTo>
                    <a:lnTo>
                      <a:pt x="1273" y="1551"/>
                    </a:lnTo>
                    <a:lnTo>
                      <a:pt x="1308" y="1539"/>
                    </a:lnTo>
                    <a:lnTo>
                      <a:pt x="1342" y="1526"/>
                    </a:lnTo>
                    <a:lnTo>
                      <a:pt x="1374" y="1511"/>
                    </a:lnTo>
                    <a:lnTo>
                      <a:pt x="1405" y="1494"/>
                    </a:lnTo>
                    <a:lnTo>
                      <a:pt x="1437" y="1477"/>
                    </a:lnTo>
                    <a:lnTo>
                      <a:pt x="1466" y="1457"/>
                    </a:lnTo>
                    <a:lnTo>
                      <a:pt x="1495" y="1437"/>
                    </a:lnTo>
                    <a:lnTo>
                      <a:pt x="1525" y="1414"/>
                    </a:lnTo>
                    <a:lnTo>
                      <a:pt x="1551" y="1392"/>
                    </a:lnTo>
                    <a:lnTo>
                      <a:pt x="1576" y="1367"/>
                    </a:lnTo>
                    <a:lnTo>
                      <a:pt x="1601" y="1341"/>
                    </a:lnTo>
                    <a:lnTo>
                      <a:pt x="1624" y="1314"/>
                    </a:lnTo>
                    <a:lnTo>
                      <a:pt x="1646" y="1286"/>
                    </a:lnTo>
                    <a:lnTo>
                      <a:pt x="1667" y="1257"/>
                    </a:lnTo>
                    <a:lnTo>
                      <a:pt x="1686" y="1228"/>
                    </a:lnTo>
                    <a:lnTo>
                      <a:pt x="1705" y="1196"/>
                    </a:lnTo>
                    <a:lnTo>
                      <a:pt x="1720" y="1164"/>
                    </a:lnTo>
                    <a:lnTo>
                      <a:pt x="1735" y="1131"/>
                    </a:lnTo>
                    <a:lnTo>
                      <a:pt x="1748" y="1098"/>
                    </a:lnTo>
                    <a:lnTo>
                      <a:pt x="1760" y="1063"/>
                    </a:lnTo>
                    <a:lnTo>
                      <a:pt x="1771" y="1028"/>
                    </a:lnTo>
                    <a:lnTo>
                      <a:pt x="1779" y="992"/>
                    </a:lnTo>
                    <a:lnTo>
                      <a:pt x="1785" y="956"/>
                    </a:lnTo>
                    <a:lnTo>
                      <a:pt x="1789" y="919"/>
                    </a:lnTo>
                    <a:lnTo>
                      <a:pt x="1792" y="882"/>
                    </a:lnTo>
                    <a:lnTo>
                      <a:pt x="1793" y="844"/>
                    </a:lnTo>
                    <a:lnTo>
                      <a:pt x="1793" y="844"/>
                    </a:lnTo>
                    <a:lnTo>
                      <a:pt x="1792" y="803"/>
                    </a:lnTo>
                    <a:lnTo>
                      <a:pt x="1789" y="762"/>
                    </a:lnTo>
                    <a:lnTo>
                      <a:pt x="1784" y="722"/>
                    </a:lnTo>
                    <a:lnTo>
                      <a:pt x="1776" y="682"/>
                    </a:lnTo>
                    <a:lnTo>
                      <a:pt x="1767" y="644"/>
                    </a:lnTo>
                    <a:lnTo>
                      <a:pt x="1755" y="605"/>
                    </a:lnTo>
                    <a:lnTo>
                      <a:pt x="1740" y="568"/>
                    </a:lnTo>
                    <a:lnTo>
                      <a:pt x="1724" y="531"/>
                    </a:lnTo>
                    <a:lnTo>
                      <a:pt x="1707" y="496"/>
                    </a:lnTo>
                    <a:lnTo>
                      <a:pt x="1687" y="461"/>
                    </a:lnTo>
                    <a:lnTo>
                      <a:pt x="1665" y="427"/>
                    </a:lnTo>
                    <a:lnTo>
                      <a:pt x="1641" y="395"/>
                    </a:lnTo>
                    <a:lnTo>
                      <a:pt x="1616" y="363"/>
                    </a:lnTo>
                    <a:lnTo>
                      <a:pt x="1589" y="334"/>
                    </a:lnTo>
                    <a:lnTo>
                      <a:pt x="1560" y="305"/>
                    </a:lnTo>
                    <a:lnTo>
                      <a:pt x="1530" y="277"/>
                    </a:lnTo>
                    <a:lnTo>
                      <a:pt x="1530" y="277"/>
                    </a:lnTo>
                    <a:lnTo>
                      <a:pt x="1518" y="267"/>
                    </a:lnTo>
                    <a:lnTo>
                      <a:pt x="1507" y="255"/>
                    </a:lnTo>
                    <a:lnTo>
                      <a:pt x="1498" y="243"/>
                    </a:lnTo>
                    <a:lnTo>
                      <a:pt x="1491" y="228"/>
                    </a:lnTo>
                    <a:lnTo>
                      <a:pt x="1485" y="215"/>
                    </a:lnTo>
                    <a:lnTo>
                      <a:pt x="1480" y="200"/>
                    </a:lnTo>
                    <a:lnTo>
                      <a:pt x="1477" y="186"/>
                    </a:lnTo>
                    <a:lnTo>
                      <a:pt x="1474" y="171"/>
                    </a:lnTo>
                    <a:lnTo>
                      <a:pt x="1474" y="155"/>
                    </a:lnTo>
                    <a:lnTo>
                      <a:pt x="1474" y="141"/>
                    </a:lnTo>
                    <a:lnTo>
                      <a:pt x="1477" y="126"/>
                    </a:lnTo>
                    <a:lnTo>
                      <a:pt x="1481" y="110"/>
                    </a:lnTo>
                    <a:lnTo>
                      <a:pt x="1486" y="97"/>
                    </a:lnTo>
                    <a:lnTo>
                      <a:pt x="1493" y="83"/>
                    </a:lnTo>
                    <a:lnTo>
                      <a:pt x="1501" y="69"/>
                    </a:lnTo>
                    <a:lnTo>
                      <a:pt x="1511" y="56"/>
                    </a:lnTo>
                    <a:lnTo>
                      <a:pt x="1511" y="56"/>
                    </a:lnTo>
                    <a:lnTo>
                      <a:pt x="1522" y="44"/>
                    </a:lnTo>
                    <a:lnTo>
                      <a:pt x="1534" y="34"/>
                    </a:lnTo>
                    <a:lnTo>
                      <a:pt x="1546" y="26"/>
                    </a:lnTo>
                    <a:lnTo>
                      <a:pt x="1559" y="18"/>
                    </a:lnTo>
                    <a:lnTo>
                      <a:pt x="1574" y="11"/>
                    </a:lnTo>
                    <a:lnTo>
                      <a:pt x="1588" y="7"/>
                    </a:lnTo>
                    <a:lnTo>
                      <a:pt x="1603" y="3"/>
                    </a:lnTo>
                    <a:lnTo>
                      <a:pt x="1617" y="0"/>
                    </a:lnTo>
                    <a:lnTo>
                      <a:pt x="1633" y="0"/>
                    </a:lnTo>
                    <a:lnTo>
                      <a:pt x="1648" y="2"/>
                    </a:lnTo>
                    <a:lnTo>
                      <a:pt x="1662" y="3"/>
                    </a:lnTo>
                    <a:lnTo>
                      <a:pt x="1677" y="7"/>
                    </a:lnTo>
                    <a:lnTo>
                      <a:pt x="1691" y="12"/>
                    </a:lnTo>
                    <a:lnTo>
                      <a:pt x="1706" y="19"/>
                    </a:lnTo>
                    <a:lnTo>
                      <a:pt x="1719" y="27"/>
                    </a:lnTo>
                    <a:lnTo>
                      <a:pt x="1732" y="38"/>
                    </a:lnTo>
                    <a:lnTo>
                      <a:pt x="1732" y="38"/>
                    </a:lnTo>
                    <a:lnTo>
                      <a:pt x="1753" y="56"/>
                    </a:lnTo>
                    <a:lnTo>
                      <a:pt x="1776" y="76"/>
                    </a:lnTo>
                    <a:lnTo>
                      <a:pt x="1817" y="117"/>
                    </a:lnTo>
                    <a:lnTo>
                      <a:pt x="1855" y="159"/>
                    </a:lnTo>
                    <a:lnTo>
                      <a:pt x="1891" y="204"/>
                    </a:lnTo>
                    <a:lnTo>
                      <a:pt x="1924" y="251"/>
                    </a:lnTo>
                    <a:lnTo>
                      <a:pt x="1956" y="298"/>
                    </a:lnTo>
                    <a:lnTo>
                      <a:pt x="1984" y="349"/>
                    </a:lnTo>
                    <a:lnTo>
                      <a:pt x="2009" y="399"/>
                    </a:lnTo>
                    <a:lnTo>
                      <a:pt x="2031" y="451"/>
                    </a:lnTo>
                    <a:lnTo>
                      <a:pt x="2051" y="505"/>
                    </a:lnTo>
                    <a:lnTo>
                      <a:pt x="2068" y="559"/>
                    </a:lnTo>
                    <a:lnTo>
                      <a:pt x="2082" y="615"/>
                    </a:lnTo>
                    <a:lnTo>
                      <a:pt x="2094" y="670"/>
                    </a:lnTo>
                    <a:lnTo>
                      <a:pt x="2102" y="727"/>
                    </a:lnTo>
                    <a:lnTo>
                      <a:pt x="2106" y="785"/>
                    </a:lnTo>
                    <a:lnTo>
                      <a:pt x="2107" y="815"/>
                    </a:lnTo>
                    <a:lnTo>
                      <a:pt x="2107" y="844"/>
                    </a:lnTo>
                    <a:lnTo>
                      <a:pt x="2107" y="844"/>
                    </a:lnTo>
                    <a:lnTo>
                      <a:pt x="2106" y="898"/>
                    </a:lnTo>
                    <a:lnTo>
                      <a:pt x="2102" y="951"/>
                    </a:lnTo>
                    <a:lnTo>
                      <a:pt x="2095" y="1004"/>
                    </a:lnTo>
                    <a:lnTo>
                      <a:pt x="2086" y="1056"/>
                    </a:lnTo>
                    <a:lnTo>
                      <a:pt x="2074" y="1107"/>
                    </a:lnTo>
                    <a:lnTo>
                      <a:pt x="2061" y="1156"/>
                    </a:lnTo>
                    <a:lnTo>
                      <a:pt x="2043" y="1205"/>
                    </a:lnTo>
                    <a:lnTo>
                      <a:pt x="2025" y="1254"/>
                    </a:lnTo>
                    <a:lnTo>
                      <a:pt x="2004" y="1300"/>
                    </a:lnTo>
                    <a:lnTo>
                      <a:pt x="1980" y="1345"/>
                    </a:lnTo>
                    <a:lnTo>
                      <a:pt x="1955" y="1390"/>
                    </a:lnTo>
                    <a:lnTo>
                      <a:pt x="1927" y="1433"/>
                    </a:lnTo>
                    <a:lnTo>
                      <a:pt x="1898" y="1474"/>
                    </a:lnTo>
                    <a:lnTo>
                      <a:pt x="1866" y="1514"/>
                    </a:lnTo>
                    <a:lnTo>
                      <a:pt x="1833" y="1552"/>
                    </a:lnTo>
                    <a:lnTo>
                      <a:pt x="1798" y="1589"/>
                    </a:lnTo>
                    <a:lnTo>
                      <a:pt x="1761" y="1623"/>
                    </a:lnTo>
                    <a:lnTo>
                      <a:pt x="1723" y="1657"/>
                    </a:lnTo>
                    <a:lnTo>
                      <a:pt x="1683" y="1688"/>
                    </a:lnTo>
                    <a:lnTo>
                      <a:pt x="1642" y="1717"/>
                    </a:lnTo>
                    <a:lnTo>
                      <a:pt x="1600" y="1745"/>
                    </a:lnTo>
                    <a:lnTo>
                      <a:pt x="1555" y="1770"/>
                    </a:lnTo>
                    <a:lnTo>
                      <a:pt x="1510" y="1794"/>
                    </a:lnTo>
                    <a:lnTo>
                      <a:pt x="1464" y="1815"/>
                    </a:lnTo>
                    <a:lnTo>
                      <a:pt x="1416" y="1834"/>
                    </a:lnTo>
                    <a:lnTo>
                      <a:pt x="1367" y="1850"/>
                    </a:lnTo>
                    <a:lnTo>
                      <a:pt x="1317" y="1864"/>
                    </a:lnTo>
                    <a:lnTo>
                      <a:pt x="1265" y="1876"/>
                    </a:lnTo>
                    <a:lnTo>
                      <a:pt x="1214" y="1886"/>
                    </a:lnTo>
                    <a:lnTo>
                      <a:pt x="1161" y="1892"/>
                    </a:lnTo>
                    <a:lnTo>
                      <a:pt x="1108" y="1896"/>
                    </a:lnTo>
                    <a:lnTo>
                      <a:pt x="1053" y="1897"/>
                    </a:lnTo>
                    <a:lnTo>
                      <a:pt x="1053" y="1897"/>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15A75"/>
                  </a:solidFill>
                  <a:cs typeface="+mn-ea"/>
                  <a:sym typeface="+mn-lt"/>
                </a:endParaRPr>
              </a:p>
            </p:txBody>
          </p:sp>
        </p:grpSp>
      </p:grpSp>
      <p:sp>
        <p:nvSpPr>
          <p:cNvPr id="27" name="圆角矩形 16">
            <a:extLst>
              <a:ext uri="{FF2B5EF4-FFF2-40B4-BE49-F238E27FC236}">
                <a16:creationId xmlns:a16="http://schemas.microsoft.com/office/drawing/2014/main" id="{096D3880-DC85-42B7-A9FF-E2E3E7BDE4CE}"/>
              </a:ext>
            </a:extLst>
          </p:cNvPr>
          <p:cNvSpPr/>
          <p:nvPr/>
        </p:nvSpPr>
        <p:spPr>
          <a:xfrm rot="5400000" flipH="1">
            <a:off x="5149335" y="-119329"/>
            <a:ext cx="394552" cy="2989990"/>
          </a:xfrm>
          <a:prstGeom prst="roundRect">
            <a:avLst/>
          </a:prstGeom>
          <a:solidFill>
            <a:srgbClr val="008080"/>
          </a:solidFill>
          <a:ln w="63500">
            <a:gradFill flip="none" rotWithShape="1">
              <a:gsLst>
                <a:gs pos="0">
                  <a:schemeClr val="bg1">
                    <a:lumMod val="85000"/>
                  </a:schemeClr>
                </a:gs>
                <a:gs pos="100000">
                  <a:schemeClr val="bg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7A0BD2BD-4437-430A-BC5F-73F2D22E07C4}"/>
              </a:ext>
            </a:extLst>
          </p:cNvPr>
          <p:cNvSpPr/>
          <p:nvPr/>
        </p:nvSpPr>
        <p:spPr>
          <a:xfrm>
            <a:off x="4106595" y="1222984"/>
            <a:ext cx="1508490" cy="307777"/>
          </a:xfrm>
          <a:prstGeom prst="rect">
            <a:avLst/>
          </a:prstGeom>
        </p:spPr>
        <p:txBody>
          <a:bodyPr wrap="none">
            <a:spAutoFit/>
          </a:bodyPr>
          <a:lstStyle/>
          <a:p>
            <a:pPr defTabSz="1219200"/>
            <a:r>
              <a:rPr lang="en-US" altLang="zh-CN" sz="1400" b="1" dirty="0">
                <a:solidFill>
                  <a:schemeClr val="bg1"/>
                </a:solidFill>
                <a:cs typeface="+mn-ea"/>
                <a:sym typeface="+mn-lt"/>
              </a:rPr>
              <a:t>01 Add title text</a:t>
            </a:r>
            <a:endParaRPr lang="zh-CN" altLang="en-US" sz="1400" b="1" dirty="0">
              <a:solidFill>
                <a:schemeClr val="bg1"/>
              </a:solidFill>
              <a:cs typeface="+mn-ea"/>
              <a:sym typeface="+mn-lt"/>
            </a:endParaRPr>
          </a:p>
        </p:txBody>
      </p:sp>
      <p:grpSp>
        <p:nvGrpSpPr>
          <p:cNvPr id="29" name="组合 28">
            <a:extLst>
              <a:ext uri="{FF2B5EF4-FFF2-40B4-BE49-F238E27FC236}">
                <a16:creationId xmlns:a16="http://schemas.microsoft.com/office/drawing/2014/main" id="{217B5EA5-6C81-4DFE-A000-4BDD241459FA}"/>
              </a:ext>
            </a:extLst>
          </p:cNvPr>
          <p:cNvGrpSpPr/>
          <p:nvPr/>
        </p:nvGrpSpPr>
        <p:grpSpPr>
          <a:xfrm>
            <a:off x="3606180" y="1133730"/>
            <a:ext cx="439860" cy="439860"/>
            <a:chOff x="3552943" y="2498822"/>
            <a:chExt cx="398028" cy="398028"/>
          </a:xfrm>
        </p:grpSpPr>
        <p:sp>
          <p:nvSpPr>
            <p:cNvPr id="30" name="椭圆 29">
              <a:extLst>
                <a:ext uri="{FF2B5EF4-FFF2-40B4-BE49-F238E27FC236}">
                  <a16:creationId xmlns:a16="http://schemas.microsoft.com/office/drawing/2014/main" id="{9FA7203D-1D4A-46B6-9DFB-A1A314A03D29}"/>
                </a:ext>
              </a:extLst>
            </p:cNvPr>
            <p:cNvSpPr/>
            <p:nvPr/>
          </p:nvSpPr>
          <p:spPr>
            <a:xfrm>
              <a:off x="3552943" y="2498822"/>
              <a:ext cx="398028" cy="39802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1" name="组合 30">
              <a:extLst>
                <a:ext uri="{FF2B5EF4-FFF2-40B4-BE49-F238E27FC236}">
                  <a16:creationId xmlns:a16="http://schemas.microsoft.com/office/drawing/2014/main" id="{D7ABB59D-3AD6-4C6A-A4AF-FA2820CC288D}"/>
                </a:ext>
              </a:extLst>
            </p:cNvPr>
            <p:cNvGrpSpPr/>
            <p:nvPr/>
          </p:nvGrpSpPr>
          <p:grpSpPr>
            <a:xfrm>
              <a:off x="3653065" y="2597911"/>
              <a:ext cx="197783" cy="205476"/>
              <a:chOff x="4528189" y="3001023"/>
              <a:chExt cx="464228" cy="482285"/>
            </a:xfrm>
            <a:solidFill>
              <a:srgbClr val="009288"/>
            </a:solidFill>
          </p:grpSpPr>
          <p:sp>
            <p:nvSpPr>
              <p:cNvPr id="32" name="Freeform 6">
                <a:extLst>
                  <a:ext uri="{FF2B5EF4-FFF2-40B4-BE49-F238E27FC236}">
                    <a16:creationId xmlns:a16="http://schemas.microsoft.com/office/drawing/2014/main" id="{FE880AB0-79EE-469A-8BE2-BC906B2E46F5}"/>
                  </a:ext>
                </a:extLst>
              </p:cNvPr>
              <p:cNvSpPr/>
              <p:nvPr/>
            </p:nvSpPr>
            <p:spPr bwMode="auto">
              <a:xfrm>
                <a:off x="4720975" y="3001023"/>
                <a:ext cx="78877" cy="276289"/>
              </a:xfrm>
              <a:custGeom>
                <a:avLst/>
                <a:gdLst>
                  <a:gd name="T0" fmla="*/ 178 w 358"/>
                  <a:gd name="T1" fmla="*/ 1254 h 1254"/>
                  <a:gd name="T2" fmla="*/ 143 w 358"/>
                  <a:gd name="T3" fmla="*/ 1252 h 1254"/>
                  <a:gd name="T4" fmla="*/ 108 w 358"/>
                  <a:gd name="T5" fmla="*/ 1241 h 1254"/>
                  <a:gd name="T6" fmla="*/ 78 w 358"/>
                  <a:gd name="T7" fmla="*/ 1224 h 1254"/>
                  <a:gd name="T8" fmla="*/ 51 w 358"/>
                  <a:gd name="T9" fmla="*/ 1203 h 1254"/>
                  <a:gd name="T10" fmla="*/ 30 w 358"/>
                  <a:gd name="T11" fmla="*/ 1176 h 1254"/>
                  <a:gd name="T12" fmla="*/ 13 w 358"/>
                  <a:gd name="T13" fmla="*/ 1146 h 1254"/>
                  <a:gd name="T14" fmla="*/ 2 w 358"/>
                  <a:gd name="T15" fmla="*/ 1111 h 1254"/>
                  <a:gd name="T16" fmla="*/ 0 w 358"/>
                  <a:gd name="T17" fmla="*/ 1076 h 1254"/>
                  <a:gd name="T18" fmla="*/ 0 w 358"/>
                  <a:gd name="T19" fmla="*/ 178 h 1254"/>
                  <a:gd name="T20" fmla="*/ 2 w 358"/>
                  <a:gd name="T21" fmla="*/ 142 h 1254"/>
                  <a:gd name="T22" fmla="*/ 13 w 358"/>
                  <a:gd name="T23" fmla="*/ 108 h 1254"/>
                  <a:gd name="T24" fmla="*/ 30 w 358"/>
                  <a:gd name="T25" fmla="*/ 78 h 1254"/>
                  <a:gd name="T26" fmla="*/ 51 w 358"/>
                  <a:gd name="T27" fmla="*/ 51 h 1254"/>
                  <a:gd name="T28" fmla="*/ 78 w 358"/>
                  <a:gd name="T29" fmla="*/ 30 h 1254"/>
                  <a:gd name="T30" fmla="*/ 108 w 358"/>
                  <a:gd name="T31" fmla="*/ 13 h 1254"/>
                  <a:gd name="T32" fmla="*/ 143 w 358"/>
                  <a:gd name="T33" fmla="*/ 2 h 1254"/>
                  <a:gd name="T34" fmla="*/ 178 w 358"/>
                  <a:gd name="T35" fmla="*/ 0 h 1254"/>
                  <a:gd name="T36" fmla="*/ 197 w 358"/>
                  <a:gd name="T37" fmla="*/ 0 h 1254"/>
                  <a:gd name="T38" fmla="*/ 231 w 358"/>
                  <a:gd name="T39" fmla="*/ 7 h 1254"/>
                  <a:gd name="T40" fmla="*/ 264 w 358"/>
                  <a:gd name="T41" fmla="*/ 21 h 1254"/>
                  <a:gd name="T42" fmla="*/ 292 w 358"/>
                  <a:gd name="T43" fmla="*/ 41 h 1254"/>
                  <a:gd name="T44" fmla="*/ 317 w 358"/>
                  <a:gd name="T45" fmla="*/ 64 h 1254"/>
                  <a:gd name="T46" fmla="*/ 336 w 358"/>
                  <a:gd name="T47" fmla="*/ 93 h 1254"/>
                  <a:gd name="T48" fmla="*/ 350 w 358"/>
                  <a:gd name="T49" fmla="*/ 125 h 1254"/>
                  <a:gd name="T50" fmla="*/ 357 w 358"/>
                  <a:gd name="T51" fmla="*/ 160 h 1254"/>
                  <a:gd name="T52" fmla="*/ 358 w 358"/>
                  <a:gd name="T53" fmla="*/ 1076 h 1254"/>
                  <a:gd name="T54" fmla="*/ 357 w 358"/>
                  <a:gd name="T55" fmla="*/ 1094 h 1254"/>
                  <a:gd name="T56" fmla="*/ 350 w 358"/>
                  <a:gd name="T57" fmla="*/ 1129 h 1254"/>
                  <a:gd name="T58" fmla="*/ 336 w 358"/>
                  <a:gd name="T59" fmla="*/ 1160 h 1254"/>
                  <a:gd name="T60" fmla="*/ 317 w 358"/>
                  <a:gd name="T61" fmla="*/ 1190 h 1254"/>
                  <a:gd name="T62" fmla="*/ 292 w 358"/>
                  <a:gd name="T63" fmla="*/ 1213 h 1254"/>
                  <a:gd name="T64" fmla="*/ 264 w 358"/>
                  <a:gd name="T65" fmla="*/ 1233 h 1254"/>
                  <a:gd name="T66" fmla="*/ 231 w 358"/>
                  <a:gd name="T67" fmla="*/ 1247 h 1254"/>
                  <a:gd name="T68" fmla="*/ 197 w 358"/>
                  <a:gd name="T69" fmla="*/ 1254 h 1254"/>
                  <a:gd name="T70" fmla="*/ 178 w 358"/>
                  <a:gd name="T71" fmla="*/ 125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8" h="1254">
                    <a:moveTo>
                      <a:pt x="178" y="1254"/>
                    </a:moveTo>
                    <a:lnTo>
                      <a:pt x="178" y="1254"/>
                    </a:lnTo>
                    <a:lnTo>
                      <a:pt x="160" y="1254"/>
                    </a:lnTo>
                    <a:lnTo>
                      <a:pt x="143" y="1252"/>
                    </a:lnTo>
                    <a:lnTo>
                      <a:pt x="125" y="1247"/>
                    </a:lnTo>
                    <a:lnTo>
                      <a:pt x="108" y="1241"/>
                    </a:lnTo>
                    <a:lnTo>
                      <a:pt x="94" y="1233"/>
                    </a:lnTo>
                    <a:lnTo>
                      <a:pt x="78" y="1224"/>
                    </a:lnTo>
                    <a:lnTo>
                      <a:pt x="65" y="1213"/>
                    </a:lnTo>
                    <a:lnTo>
                      <a:pt x="51" y="1203"/>
                    </a:lnTo>
                    <a:lnTo>
                      <a:pt x="41" y="1190"/>
                    </a:lnTo>
                    <a:lnTo>
                      <a:pt x="30" y="1176"/>
                    </a:lnTo>
                    <a:lnTo>
                      <a:pt x="21" y="1160"/>
                    </a:lnTo>
                    <a:lnTo>
                      <a:pt x="13" y="1146"/>
                    </a:lnTo>
                    <a:lnTo>
                      <a:pt x="8" y="1129"/>
                    </a:lnTo>
                    <a:lnTo>
                      <a:pt x="2" y="1111"/>
                    </a:lnTo>
                    <a:lnTo>
                      <a:pt x="0" y="1094"/>
                    </a:lnTo>
                    <a:lnTo>
                      <a:pt x="0" y="1076"/>
                    </a:lnTo>
                    <a:lnTo>
                      <a:pt x="0" y="178"/>
                    </a:lnTo>
                    <a:lnTo>
                      <a:pt x="0" y="178"/>
                    </a:lnTo>
                    <a:lnTo>
                      <a:pt x="0" y="160"/>
                    </a:lnTo>
                    <a:lnTo>
                      <a:pt x="2" y="142"/>
                    </a:lnTo>
                    <a:lnTo>
                      <a:pt x="8" y="125"/>
                    </a:lnTo>
                    <a:lnTo>
                      <a:pt x="13" y="108"/>
                    </a:lnTo>
                    <a:lnTo>
                      <a:pt x="21" y="93"/>
                    </a:lnTo>
                    <a:lnTo>
                      <a:pt x="30" y="78"/>
                    </a:lnTo>
                    <a:lnTo>
                      <a:pt x="41" y="64"/>
                    </a:lnTo>
                    <a:lnTo>
                      <a:pt x="51" y="51"/>
                    </a:lnTo>
                    <a:lnTo>
                      <a:pt x="65" y="41"/>
                    </a:lnTo>
                    <a:lnTo>
                      <a:pt x="78" y="30"/>
                    </a:lnTo>
                    <a:lnTo>
                      <a:pt x="94" y="21"/>
                    </a:lnTo>
                    <a:lnTo>
                      <a:pt x="108" y="13"/>
                    </a:lnTo>
                    <a:lnTo>
                      <a:pt x="125" y="7"/>
                    </a:lnTo>
                    <a:lnTo>
                      <a:pt x="143" y="2"/>
                    </a:lnTo>
                    <a:lnTo>
                      <a:pt x="160" y="0"/>
                    </a:lnTo>
                    <a:lnTo>
                      <a:pt x="178" y="0"/>
                    </a:lnTo>
                    <a:lnTo>
                      <a:pt x="178" y="0"/>
                    </a:lnTo>
                    <a:lnTo>
                      <a:pt x="197" y="0"/>
                    </a:lnTo>
                    <a:lnTo>
                      <a:pt x="214" y="2"/>
                    </a:lnTo>
                    <a:lnTo>
                      <a:pt x="231" y="7"/>
                    </a:lnTo>
                    <a:lnTo>
                      <a:pt x="249" y="13"/>
                    </a:lnTo>
                    <a:lnTo>
                      <a:pt x="264" y="21"/>
                    </a:lnTo>
                    <a:lnTo>
                      <a:pt x="279" y="30"/>
                    </a:lnTo>
                    <a:lnTo>
                      <a:pt x="292" y="41"/>
                    </a:lnTo>
                    <a:lnTo>
                      <a:pt x="305" y="51"/>
                    </a:lnTo>
                    <a:lnTo>
                      <a:pt x="317" y="64"/>
                    </a:lnTo>
                    <a:lnTo>
                      <a:pt x="328" y="78"/>
                    </a:lnTo>
                    <a:lnTo>
                      <a:pt x="336" y="93"/>
                    </a:lnTo>
                    <a:lnTo>
                      <a:pt x="344" y="108"/>
                    </a:lnTo>
                    <a:lnTo>
                      <a:pt x="350" y="125"/>
                    </a:lnTo>
                    <a:lnTo>
                      <a:pt x="354" y="142"/>
                    </a:lnTo>
                    <a:lnTo>
                      <a:pt x="357" y="160"/>
                    </a:lnTo>
                    <a:lnTo>
                      <a:pt x="358" y="178"/>
                    </a:lnTo>
                    <a:lnTo>
                      <a:pt x="358" y="1076"/>
                    </a:lnTo>
                    <a:lnTo>
                      <a:pt x="358" y="1076"/>
                    </a:lnTo>
                    <a:lnTo>
                      <a:pt x="357" y="1094"/>
                    </a:lnTo>
                    <a:lnTo>
                      <a:pt x="354" y="1111"/>
                    </a:lnTo>
                    <a:lnTo>
                      <a:pt x="350" y="1129"/>
                    </a:lnTo>
                    <a:lnTo>
                      <a:pt x="344" y="1146"/>
                    </a:lnTo>
                    <a:lnTo>
                      <a:pt x="336" y="1160"/>
                    </a:lnTo>
                    <a:lnTo>
                      <a:pt x="328" y="1176"/>
                    </a:lnTo>
                    <a:lnTo>
                      <a:pt x="317" y="1190"/>
                    </a:lnTo>
                    <a:lnTo>
                      <a:pt x="305" y="1203"/>
                    </a:lnTo>
                    <a:lnTo>
                      <a:pt x="292" y="1213"/>
                    </a:lnTo>
                    <a:lnTo>
                      <a:pt x="279" y="1224"/>
                    </a:lnTo>
                    <a:lnTo>
                      <a:pt x="264" y="1233"/>
                    </a:lnTo>
                    <a:lnTo>
                      <a:pt x="249" y="1241"/>
                    </a:lnTo>
                    <a:lnTo>
                      <a:pt x="231" y="1247"/>
                    </a:lnTo>
                    <a:lnTo>
                      <a:pt x="214" y="1252"/>
                    </a:lnTo>
                    <a:lnTo>
                      <a:pt x="197" y="1254"/>
                    </a:lnTo>
                    <a:lnTo>
                      <a:pt x="178" y="1254"/>
                    </a:lnTo>
                    <a:lnTo>
                      <a:pt x="178" y="1254"/>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33" name="Freeform 7">
                <a:extLst>
                  <a:ext uri="{FF2B5EF4-FFF2-40B4-BE49-F238E27FC236}">
                    <a16:creationId xmlns:a16="http://schemas.microsoft.com/office/drawing/2014/main" id="{DD062133-7C71-427B-B724-513FC5AA16D2}"/>
                  </a:ext>
                </a:extLst>
              </p:cNvPr>
              <p:cNvSpPr/>
              <p:nvPr/>
            </p:nvSpPr>
            <p:spPr bwMode="auto">
              <a:xfrm>
                <a:off x="4528189" y="3065351"/>
                <a:ext cx="464228" cy="417957"/>
              </a:xfrm>
              <a:custGeom>
                <a:avLst/>
                <a:gdLst>
                  <a:gd name="T0" fmla="*/ 893 w 2107"/>
                  <a:gd name="T1" fmla="*/ 1886 h 1897"/>
                  <a:gd name="T2" fmla="*/ 643 w 2107"/>
                  <a:gd name="T3" fmla="*/ 1815 h 1897"/>
                  <a:gd name="T4" fmla="*/ 423 w 2107"/>
                  <a:gd name="T5" fmla="*/ 1688 h 1897"/>
                  <a:gd name="T6" fmla="*/ 241 w 2107"/>
                  <a:gd name="T7" fmla="*/ 1514 h 1897"/>
                  <a:gd name="T8" fmla="*/ 103 w 2107"/>
                  <a:gd name="T9" fmla="*/ 1300 h 1897"/>
                  <a:gd name="T10" fmla="*/ 21 w 2107"/>
                  <a:gd name="T11" fmla="*/ 1056 h 1897"/>
                  <a:gd name="T12" fmla="*/ 0 w 2107"/>
                  <a:gd name="T13" fmla="*/ 844 h 1897"/>
                  <a:gd name="T14" fmla="*/ 25 w 2107"/>
                  <a:gd name="T15" fmla="*/ 615 h 1897"/>
                  <a:gd name="T16" fmla="*/ 123 w 2107"/>
                  <a:gd name="T17" fmla="*/ 349 h 1897"/>
                  <a:gd name="T18" fmla="*/ 291 w 2107"/>
                  <a:gd name="T19" fmla="*/ 117 h 1897"/>
                  <a:gd name="T20" fmla="*/ 388 w 2107"/>
                  <a:gd name="T21" fmla="*/ 27 h 1897"/>
                  <a:gd name="T22" fmla="*/ 459 w 2107"/>
                  <a:gd name="T23" fmla="*/ 2 h 1897"/>
                  <a:gd name="T24" fmla="*/ 533 w 2107"/>
                  <a:gd name="T25" fmla="*/ 11 h 1897"/>
                  <a:gd name="T26" fmla="*/ 597 w 2107"/>
                  <a:gd name="T27" fmla="*/ 56 h 1897"/>
                  <a:gd name="T28" fmla="*/ 626 w 2107"/>
                  <a:gd name="T29" fmla="*/ 110 h 1897"/>
                  <a:gd name="T30" fmla="*/ 631 w 2107"/>
                  <a:gd name="T31" fmla="*/ 186 h 1897"/>
                  <a:gd name="T32" fmla="*/ 599 w 2107"/>
                  <a:gd name="T33" fmla="*/ 255 h 1897"/>
                  <a:gd name="T34" fmla="*/ 517 w 2107"/>
                  <a:gd name="T35" fmla="*/ 334 h 1897"/>
                  <a:gd name="T36" fmla="*/ 401 w 2107"/>
                  <a:gd name="T37" fmla="*/ 496 h 1897"/>
                  <a:gd name="T38" fmla="*/ 331 w 2107"/>
                  <a:gd name="T39" fmla="*/ 682 h 1897"/>
                  <a:gd name="T40" fmla="*/ 314 w 2107"/>
                  <a:gd name="T41" fmla="*/ 844 h 1897"/>
                  <a:gd name="T42" fmla="*/ 337 w 2107"/>
                  <a:gd name="T43" fmla="*/ 1028 h 1897"/>
                  <a:gd name="T44" fmla="*/ 404 w 2107"/>
                  <a:gd name="T45" fmla="*/ 1196 h 1897"/>
                  <a:gd name="T46" fmla="*/ 506 w 2107"/>
                  <a:gd name="T47" fmla="*/ 1341 h 1897"/>
                  <a:gd name="T48" fmla="*/ 641 w 2107"/>
                  <a:gd name="T49" fmla="*/ 1457 h 1897"/>
                  <a:gd name="T50" fmla="*/ 799 w 2107"/>
                  <a:gd name="T51" fmla="*/ 1539 h 1897"/>
                  <a:gd name="T52" fmla="*/ 978 w 2107"/>
                  <a:gd name="T53" fmla="*/ 1580 h 1897"/>
                  <a:gd name="T54" fmla="*/ 1129 w 2107"/>
                  <a:gd name="T55" fmla="*/ 1580 h 1897"/>
                  <a:gd name="T56" fmla="*/ 1308 w 2107"/>
                  <a:gd name="T57" fmla="*/ 1539 h 1897"/>
                  <a:gd name="T58" fmla="*/ 1466 w 2107"/>
                  <a:gd name="T59" fmla="*/ 1457 h 1897"/>
                  <a:gd name="T60" fmla="*/ 1601 w 2107"/>
                  <a:gd name="T61" fmla="*/ 1341 h 1897"/>
                  <a:gd name="T62" fmla="*/ 1705 w 2107"/>
                  <a:gd name="T63" fmla="*/ 1196 h 1897"/>
                  <a:gd name="T64" fmla="*/ 1771 w 2107"/>
                  <a:gd name="T65" fmla="*/ 1028 h 1897"/>
                  <a:gd name="T66" fmla="*/ 1793 w 2107"/>
                  <a:gd name="T67" fmla="*/ 844 h 1897"/>
                  <a:gd name="T68" fmla="*/ 1776 w 2107"/>
                  <a:gd name="T69" fmla="*/ 682 h 1897"/>
                  <a:gd name="T70" fmla="*/ 1707 w 2107"/>
                  <a:gd name="T71" fmla="*/ 496 h 1897"/>
                  <a:gd name="T72" fmla="*/ 1589 w 2107"/>
                  <a:gd name="T73" fmla="*/ 334 h 1897"/>
                  <a:gd name="T74" fmla="*/ 1507 w 2107"/>
                  <a:gd name="T75" fmla="*/ 255 h 1897"/>
                  <a:gd name="T76" fmla="*/ 1477 w 2107"/>
                  <a:gd name="T77" fmla="*/ 186 h 1897"/>
                  <a:gd name="T78" fmla="*/ 1481 w 2107"/>
                  <a:gd name="T79" fmla="*/ 110 h 1897"/>
                  <a:gd name="T80" fmla="*/ 1511 w 2107"/>
                  <a:gd name="T81" fmla="*/ 56 h 1897"/>
                  <a:gd name="T82" fmla="*/ 1574 w 2107"/>
                  <a:gd name="T83" fmla="*/ 11 h 1897"/>
                  <a:gd name="T84" fmla="*/ 1648 w 2107"/>
                  <a:gd name="T85" fmla="*/ 2 h 1897"/>
                  <a:gd name="T86" fmla="*/ 1719 w 2107"/>
                  <a:gd name="T87" fmla="*/ 27 h 1897"/>
                  <a:gd name="T88" fmla="*/ 1817 w 2107"/>
                  <a:gd name="T89" fmla="*/ 117 h 1897"/>
                  <a:gd name="T90" fmla="*/ 1984 w 2107"/>
                  <a:gd name="T91" fmla="*/ 349 h 1897"/>
                  <a:gd name="T92" fmla="*/ 2082 w 2107"/>
                  <a:gd name="T93" fmla="*/ 615 h 1897"/>
                  <a:gd name="T94" fmla="*/ 2107 w 2107"/>
                  <a:gd name="T95" fmla="*/ 844 h 1897"/>
                  <a:gd name="T96" fmla="*/ 2086 w 2107"/>
                  <a:gd name="T97" fmla="*/ 1056 h 1897"/>
                  <a:gd name="T98" fmla="*/ 2004 w 2107"/>
                  <a:gd name="T99" fmla="*/ 1300 h 1897"/>
                  <a:gd name="T100" fmla="*/ 1866 w 2107"/>
                  <a:gd name="T101" fmla="*/ 1514 h 1897"/>
                  <a:gd name="T102" fmla="*/ 1683 w 2107"/>
                  <a:gd name="T103" fmla="*/ 1688 h 1897"/>
                  <a:gd name="T104" fmla="*/ 1464 w 2107"/>
                  <a:gd name="T105" fmla="*/ 1815 h 1897"/>
                  <a:gd name="T106" fmla="*/ 1214 w 2107"/>
                  <a:gd name="T107" fmla="*/ 1886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7" h="1897">
                    <a:moveTo>
                      <a:pt x="1053" y="1897"/>
                    </a:moveTo>
                    <a:lnTo>
                      <a:pt x="1053" y="1897"/>
                    </a:lnTo>
                    <a:lnTo>
                      <a:pt x="999" y="1896"/>
                    </a:lnTo>
                    <a:lnTo>
                      <a:pt x="946" y="1892"/>
                    </a:lnTo>
                    <a:lnTo>
                      <a:pt x="893" y="1886"/>
                    </a:lnTo>
                    <a:lnTo>
                      <a:pt x="842" y="1876"/>
                    </a:lnTo>
                    <a:lnTo>
                      <a:pt x="790" y="1864"/>
                    </a:lnTo>
                    <a:lnTo>
                      <a:pt x="741" y="1850"/>
                    </a:lnTo>
                    <a:lnTo>
                      <a:pt x="692" y="1834"/>
                    </a:lnTo>
                    <a:lnTo>
                      <a:pt x="643" y="1815"/>
                    </a:lnTo>
                    <a:lnTo>
                      <a:pt x="597" y="1794"/>
                    </a:lnTo>
                    <a:lnTo>
                      <a:pt x="552" y="1770"/>
                    </a:lnTo>
                    <a:lnTo>
                      <a:pt x="507" y="1745"/>
                    </a:lnTo>
                    <a:lnTo>
                      <a:pt x="465" y="1717"/>
                    </a:lnTo>
                    <a:lnTo>
                      <a:pt x="423" y="1688"/>
                    </a:lnTo>
                    <a:lnTo>
                      <a:pt x="384" y="1657"/>
                    </a:lnTo>
                    <a:lnTo>
                      <a:pt x="345" y="1623"/>
                    </a:lnTo>
                    <a:lnTo>
                      <a:pt x="308" y="1589"/>
                    </a:lnTo>
                    <a:lnTo>
                      <a:pt x="274" y="1552"/>
                    </a:lnTo>
                    <a:lnTo>
                      <a:pt x="241" y="1514"/>
                    </a:lnTo>
                    <a:lnTo>
                      <a:pt x="209" y="1474"/>
                    </a:lnTo>
                    <a:lnTo>
                      <a:pt x="180" y="1433"/>
                    </a:lnTo>
                    <a:lnTo>
                      <a:pt x="152" y="1390"/>
                    </a:lnTo>
                    <a:lnTo>
                      <a:pt x="127" y="1345"/>
                    </a:lnTo>
                    <a:lnTo>
                      <a:pt x="103" y="1300"/>
                    </a:lnTo>
                    <a:lnTo>
                      <a:pt x="82" y="1254"/>
                    </a:lnTo>
                    <a:lnTo>
                      <a:pt x="64" y="1205"/>
                    </a:lnTo>
                    <a:lnTo>
                      <a:pt x="48" y="1156"/>
                    </a:lnTo>
                    <a:lnTo>
                      <a:pt x="33" y="1107"/>
                    </a:lnTo>
                    <a:lnTo>
                      <a:pt x="21" y="1056"/>
                    </a:lnTo>
                    <a:lnTo>
                      <a:pt x="12" y="1004"/>
                    </a:lnTo>
                    <a:lnTo>
                      <a:pt x="5" y="951"/>
                    </a:lnTo>
                    <a:lnTo>
                      <a:pt x="1" y="898"/>
                    </a:lnTo>
                    <a:lnTo>
                      <a:pt x="0" y="844"/>
                    </a:lnTo>
                    <a:lnTo>
                      <a:pt x="0" y="844"/>
                    </a:lnTo>
                    <a:lnTo>
                      <a:pt x="0" y="815"/>
                    </a:lnTo>
                    <a:lnTo>
                      <a:pt x="1" y="785"/>
                    </a:lnTo>
                    <a:lnTo>
                      <a:pt x="7" y="727"/>
                    </a:lnTo>
                    <a:lnTo>
                      <a:pt x="13" y="670"/>
                    </a:lnTo>
                    <a:lnTo>
                      <a:pt x="25" y="615"/>
                    </a:lnTo>
                    <a:lnTo>
                      <a:pt x="38" y="559"/>
                    </a:lnTo>
                    <a:lnTo>
                      <a:pt x="56" y="505"/>
                    </a:lnTo>
                    <a:lnTo>
                      <a:pt x="75" y="452"/>
                    </a:lnTo>
                    <a:lnTo>
                      <a:pt x="98" y="399"/>
                    </a:lnTo>
                    <a:lnTo>
                      <a:pt x="123" y="349"/>
                    </a:lnTo>
                    <a:lnTo>
                      <a:pt x="152" y="298"/>
                    </a:lnTo>
                    <a:lnTo>
                      <a:pt x="183" y="251"/>
                    </a:lnTo>
                    <a:lnTo>
                      <a:pt x="216" y="204"/>
                    </a:lnTo>
                    <a:lnTo>
                      <a:pt x="251" y="159"/>
                    </a:lnTo>
                    <a:lnTo>
                      <a:pt x="291" y="117"/>
                    </a:lnTo>
                    <a:lnTo>
                      <a:pt x="332" y="76"/>
                    </a:lnTo>
                    <a:lnTo>
                      <a:pt x="353" y="56"/>
                    </a:lnTo>
                    <a:lnTo>
                      <a:pt x="376" y="38"/>
                    </a:lnTo>
                    <a:lnTo>
                      <a:pt x="376" y="38"/>
                    </a:lnTo>
                    <a:lnTo>
                      <a:pt x="388" y="27"/>
                    </a:lnTo>
                    <a:lnTo>
                      <a:pt x="401" y="19"/>
                    </a:lnTo>
                    <a:lnTo>
                      <a:pt x="416" y="12"/>
                    </a:lnTo>
                    <a:lnTo>
                      <a:pt x="430" y="7"/>
                    </a:lnTo>
                    <a:lnTo>
                      <a:pt x="445" y="3"/>
                    </a:lnTo>
                    <a:lnTo>
                      <a:pt x="459" y="2"/>
                    </a:lnTo>
                    <a:lnTo>
                      <a:pt x="475" y="0"/>
                    </a:lnTo>
                    <a:lnTo>
                      <a:pt x="490" y="0"/>
                    </a:lnTo>
                    <a:lnTo>
                      <a:pt x="504" y="3"/>
                    </a:lnTo>
                    <a:lnTo>
                      <a:pt x="519" y="7"/>
                    </a:lnTo>
                    <a:lnTo>
                      <a:pt x="533" y="11"/>
                    </a:lnTo>
                    <a:lnTo>
                      <a:pt x="548" y="18"/>
                    </a:lnTo>
                    <a:lnTo>
                      <a:pt x="561" y="26"/>
                    </a:lnTo>
                    <a:lnTo>
                      <a:pt x="573" y="34"/>
                    </a:lnTo>
                    <a:lnTo>
                      <a:pt x="585" y="44"/>
                    </a:lnTo>
                    <a:lnTo>
                      <a:pt x="597" y="56"/>
                    </a:lnTo>
                    <a:lnTo>
                      <a:pt x="597" y="56"/>
                    </a:lnTo>
                    <a:lnTo>
                      <a:pt x="606" y="69"/>
                    </a:lnTo>
                    <a:lnTo>
                      <a:pt x="614" y="83"/>
                    </a:lnTo>
                    <a:lnTo>
                      <a:pt x="621" y="97"/>
                    </a:lnTo>
                    <a:lnTo>
                      <a:pt x="626" y="110"/>
                    </a:lnTo>
                    <a:lnTo>
                      <a:pt x="630" y="126"/>
                    </a:lnTo>
                    <a:lnTo>
                      <a:pt x="633" y="141"/>
                    </a:lnTo>
                    <a:lnTo>
                      <a:pt x="634" y="155"/>
                    </a:lnTo>
                    <a:lnTo>
                      <a:pt x="633" y="171"/>
                    </a:lnTo>
                    <a:lnTo>
                      <a:pt x="631" y="186"/>
                    </a:lnTo>
                    <a:lnTo>
                      <a:pt x="627" y="200"/>
                    </a:lnTo>
                    <a:lnTo>
                      <a:pt x="622" y="215"/>
                    </a:lnTo>
                    <a:lnTo>
                      <a:pt x="617" y="228"/>
                    </a:lnTo>
                    <a:lnTo>
                      <a:pt x="609" y="243"/>
                    </a:lnTo>
                    <a:lnTo>
                      <a:pt x="599" y="255"/>
                    </a:lnTo>
                    <a:lnTo>
                      <a:pt x="589" y="267"/>
                    </a:lnTo>
                    <a:lnTo>
                      <a:pt x="577" y="277"/>
                    </a:lnTo>
                    <a:lnTo>
                      <a:pt x="577" y="277"/>
                    </a:lnTo>
                    <a:lnTo>
                      <a:pt x="547" y="305"/>
                    </a:lnTo>
                    <a:lnTo>
                      <a:pt x="517" y="334"/>
                    </a:lnTo>
                    <a:lnTo>
                      <a:pt x="491" y="363"/>
                    </a:lnTo>
                    <a:lnTo>
                      <a:pt x="466" y="395"/>
                    </a:lnTo>
                    <a:lnTo>
                      <a:pt x="442" y="427"/>
                    </a:lnTo>
                    <a:lnTo>
                      <a:pt x="421" y="461"/>
                    </a:lnTo>
                    <a:lnTo>
                      <a:pt x="401" y="496"/>
                    </a:lnTo>
                    <a:lnTo>
                      <a:pt x="382" y="531"/>
                    </a:lnTo>
                    <a:lnTo>
                      <a:pt x="367" y="568"/>
                    </a:lnTo>
                    <a:lnTo>
                      <a:pt x="353" y="605"/>
                    </a:lnTo>
                    <a:lnTo>
                      <a:pt x="341" y="644"/>
                    </a:lnTo>
                    <a:lnTo>
                      <a:pt x="331" y="682"/>
                    </a:lnTo>
                    <a:lnTo>
                      <a:pt x="324" y="722"/>
                    </a:lnTo>
                    <a:lnTo>
                      <a:pt x="318" y="762"/>
                    </a:lnTo>
                    <a:lnTo>
                      <a:pt x="315" y="803"/>
                    </a:lnTo>
                    <a:lnTo>
                      <a:pt x="314" y="844"/>
                    </a:lnTo>
                    <a:lnTo>
                      <a:pt x="314" y="844"/>
                    </a:lnTo>
                    <a:lnTo>
                      <a:pt x="315" y="882"/>
                    </a:lnTo>
                    <a:lnTo>
                      <a:pt x="318" y="919"/>
                    </a:lnTo>
                    <a:lnTo>
                      <a:pt x="322" y="956"/>
                    </a:lnTo>
                    <a:lnTo>
                      <a:pt x="328" y="992"/>
                    </a:lnTo>
                    <a:lnTo>
                      <a:pt x="337" y="1028"/>
                    </a:lnTo>
                    <a:lnTo>
                      <a:pt x="347" y="1063"/>
                    </a:lnTo>
                    <a:lnTo>
                      <a:pt x="359" y="1098"/>
                    </a:lnTo>
                    <a:lnTo>
                      <a:pt x="372" y="1131"/>
                    </a:lnTo>
                    <a:lnTo>
                      <a:pt x="386" y="1164"/>
                    </a:lnTo>
                    <a:lnTo>
                      <a:pt x="404" y="1196"/>
                    </a:lnTo>
                    <a:lnTo>
                      <a:pt x="421" y="1228"/>
                    </a:lnTo>
                    <a:lnTo>
                      <a:pt x="441" y="1257"/>
                    </a:lnTo>
                    <a:lnTo>
                      <a:pt x="461" y="1286"/>
                    </a:lnTo>
                    <a:lnTo>
                      <a:pt x="483" y="1314"/>
                    </a:lnTo>
                    <a:lnTo>
                      <a:pt x="506" y="1341"/>
                    </a:lnTo>
                    <a:lnTo>
                      <a:pt x="531" y="1367"/>
                    </a:lnTo>
                    <a:lnTo>
                      <a:pt x="556" y="1392"/>
                    </a:lnTo>
                    <a:lnTo>
                      <a:pt x="584" y="1414"/>
                    </a:lnTo>
                    <a:lnTo>
                      <a:pt x="611" y="1437"/>
                    </a:lnTo>
                    <a:lnTo>
                      <a:pt x="641" y="1457"/>
                    </a:lnTo>
                    <a:lnTo>
                      <a:pt x="670" y="1477"/>
                    </a:lnTo>
                    <a:lnTo>
                      <a:pt x="701" y="1494"/>
                    </a:lnTo>
                    <a:lnTo>
                      <a:pt x="733" y="1511"/>
                    </a:lnTo>
                    <a:lnTo>
                      <a:pt x="766" y="1526"/>
                    </a:lnTo>
                    <a:lnTo>
                      <a:pt x="799" y="1539"/>
                    </a:lnTo>
                    <a:lnTo>
                      <a:pt x="834" y="1551"/>
                    </a:lnTo>
                    <a:lnTo>
                      <a:pt x="869" y="1560"/>
                    </a:lnTo>
                    <a:lnTo>
                      <a:pt x="905" y="1569"/>
                    </a:lnTo>
                    <a:lnTo>
                      <a:pt x="941" y="1576"/>
                    </a:lnTo>
                    <a:lnTo>
                      <a:pt x="978" y="1580"/>
                    </a:lnTo>
                    <a:lnTo>
                      <a:pt x="1015" y="1582"/>
                    </a:lnTo>
                    <a:lnTo>
                      <a:pt x="1053" y="1584"/>
                    </a:lnTo>
                    <a:lnTo>
                      <a:pt x="1053" y="1584"/>
                    </a:lnTo>
                    <a:lnTo>
                      <a:pt x="1092" y="1582"/>
                    </a:lnTo>
                    <a:lnTo>
                      <a:pt x="1129" y="1580"/>
                    </a:lnTo>
                    <a:lnTo>
                      <a:pt x="1166" y="1576"/>
                    </a:lnTo>
                    <a:lnTo>
                      <a:pt x="1203" y="1569"/>
                    </a:lnTo>
                    <a:lnTo>
                      <a:pt x="1239" y="1560"/>
                    </a:lnTo>
                    <a:lnTo>
                      <a:pt x="1273" y="1551"/>
                    </a:lnTo>
                    <a:lnTo>
                      <a:pt x="1308" y="1539"/>
                    </a:lnTo>
                    <a:lnTo>
                      <a:pt x="1342" y="1526"/>
                    </a:lnTo>
                    <a:lnTo>
                      <a:pt x="1374" y="1511"/>
                    </a:lnTo>
                    <a:lnTo>
                      <a:pt x="1405" y="1494"/>
                    </a:lnTo>
                    <a:lnTo>
                      <a:pt x="1437" y="1477"/>
                    </a:lnTo>
                    <a:lnTo>
                      <a:pt x="1466" y="1457"/>
                    </a:lnTo>
                    <a:lnTo>
                      <a:pt x="1495" y="1437"/>
                    </a:lnTo>
                    <a:lnTo>
                      <a:pt x="1525" y="1414"/>
                    </a:lnTo>
                    <a:lnTo>
                      <a:pt x="1551" y="1392"/>
                    </a:lnTo>
                    <a:lnTo>
                      <a:pt x="1576" y="1367"/>
                    </a:lnTo>
                    <a:lnTo>
                      <a:pt x="1601" y="1341"/>
                    </a:lnTo>
                    <a:lnTo>
                      <a:pt x="1624" y="1314"/>
                    </a:lnTo>
                    <a:lnTo>
                      <a:pt x="1646" y="1286"/>
                    </a:lnTo>
                    <a:lnTo>
                      <a:pt x="1667" y="1257"/>
                    </a:lnTo>
                    <a:lnTo>
                      <a:pt x="1686" y="1228"/>
                    </a:lnTo>
                    <a:lnTo>
                      <a:pt x="1705" y="1196"/>
                    </a:lnTo>
                    <a:lnTo>
                      <a:pt x="1720" y="1164"/>
                    </a:lnTo>
                    <a:lnTo>
                      <a:pt x="1735" y="1131"/>
                    </a:lnTo>
                    <a:lnTo>
                      <a:pt x="1748" y="1098"/>
                    </a:lnTo>
                    <a:lnTo>
                      <a:pt x="1760" y="1063"/>
                    </a:lnTo>
                    <a:lnTo>
                      <a:pt x="1771" y="1028"/>
                    </a:lnTo>
                    <a:lnTo>
                      <a:pt x="1779" y="992"/>
                    </a:lnTo>
                    <a:lnTo>
                      <a:pt x="1785" y="956"/>
                    </a:lnTo>
                    <a:lnTo>
                      <a:pt x="1789" y="919"/>
                    </a:lnTo>
                    <a:lnTo>
                      <a:pt x="1792" y="882"/>
                    </a:lnTo>
                    <a:lnTo>
                      <a:pt x="1793" y="844"/>
                    </a:lnTo>
                    <a:lnTo>
                      <a:pt x="1793" y="844"/>
                    </a:lnTo>
                    <a:lnTo>
                      <a:pt x="1792" y="803"/>
                    </a:lnTo>
                    <a:lnTo>
                      <a:pt x="1789" y="762"/>
                    </a:lnTo>
                    <a:lnTo>
                      <a:pt x="1784" y="722"/>
                    </a:lnTo>
                    <a:lnTo>
                      <a:pt x="1776" y="682"/>
                    </a:lnTo>
                    <a:lnTo>
                      <a:pt x="1767" y="644"/>
                    </a:lnTo>
                    <a:lnTo>
                      <a:pt x="1755" y="605"/>
                    </a:lnTo>
                    <a:lnTo>
                      <a:pt x="1740" y="568"/>
                    </a:lnTo>
                    <a:lnTo>
                      <a:pt x="1724" y="531"/>
                    </a:lnTo>
                    <a:lnTo>
                      <a:pt x="1707" y="496"/>
                    </a:lnTo>
                    <a:lnTo>
                      <a:pt x="1687" y="461"/>
                    </a:lnTo>
                    <a:lnTo>
                      <a:pt x="1665" y="427"/>
                    </a:lnTo>
                    <a:lnTo>
                      <a:pt x="1641" y="395"/>
                    </a:lnTo>
                    <a:lnTo>
                      <a:pt x="1616" y="363"/>
                    </a:lnTo>
                    <a:lnTo>
                      <a:pt x="1589" y="334"/>
                    </a:lnTo>
                    <a:lnTo>
                      <a:pt x="1560" y="305"/>
                    </a:lnTo>
                    <a:lnTo>
                      <a:pt x="1530" y="277"/>
                    </a:lnTo>
                    <a:lnTo>
                      <a:pt x="1530" y="277"/>
                    </a:lnTo>
                    <a:lnTo>
                      <a:pt x="1518" y="267"/>
                    </a:lnTo>
                    <a:lnTo>
                      <a:pt x="1507" y="255"/>
                    </a:lnTo>
                    <a:lnTo>
                      <a:pt x="1498" y="243"/>
                    </a:lnTo>
                    <a:lnTo>
                      <a:pt x="1491" y="228"/>
                    </a:lnTo>
                    <a:lnTo>
                      <a:pt x="1485" y="215"/>
                    </a:lnTo>
                    <a:lnTo>
                      <a:pt x="1480" y="200"/>
                    </a:lnTo>
                    <a:lnTo>
                      <a:pt x="1477" y="186"/>
                    </a:lnTo>
                    <a:lnTo>
                      <a:pt x="1474" y="171"/>
                    </a:lnTo>
                    <a:lnTo>
                      <a:pt x="1474" y="155"/>
                    </a:lnTo>
                    <a:lnTo>
                      <a:pt x="1474" y="141"/>
                    </a:lnTo>
                    <a:lnTo>
                      <a:pt x="1477" y="126"/>
                    </a:lnTo>
                    <a:lnTo>
                      <a:pt x="1481" y="110"/>
                    </a:lnTo>
                    <a:lnTo>
                      <a:pt x="1486" y="97"/>
                    </a:lnTo>
                    <a:lnTo>
                      <a:pt x="1493" y="83"/>
                    </a:lnTo>
                    <a:lnTo>
                      <a:pt x="1501" y="69"/>
                    </a:lnTo>
                    <a:lnTo>
                      <a:pt x="1511" y="56"/>
                    </a:lnTo>
                    <a:lnTo>
                      <a:pt x="1511" y="56"/>
                    </a:lnTo>
                    <a:lnTo>
                      <a:pt x="1522" y="44"/>
                    </a:lnTo>
                    <a:lnTo>
                      <a:pt x="1534" y="34"/>
                    </a:lnTo>
                    <a:lnTo>
                      <a:pt x="1546" y="26"/>
                    </a:lnTo>
                    <a:lnTo>
                      <a:pt x="1559" y="18"/>
                    </a:lnTo>
                    <a:lnTo>
                      <a:pt x="1574" y="11"/>
                    </a:lnTo>
                    <a:lnTo>
                      <a:pt x="1588" y="7"/>
                    </a:lnTo>
                    <a:lnTo>
                      <a:pt x="1603" y="3"/>
                    </a:lnTo>
                    <a:lnTo>
                      <a:pt x="1617" y="0"/>
                    </a:lnTo>
                    <a:lnTo>
                      <a:pt x="1633" y="0"/>
                    </a:lnTo>
                    <a:lnTo>
                      <a:pt x="1648" y="2"/>
                    </a:lnTo>
                    <a:lnTo>
                      <a:pt x="1662" y="3"/>
                    </a:lnTo>
                    <a:lnTo>
                      <a:pt x="1677" y="7"/>
                    </a:lnTo>
                    <a:lnTo>
                      <a:pt x="1691" y="12"/>
                    </a:lnTo>
                    <a:lnTo>
                      <a:pt x="1706" y="19"/>
                    </a:lnTo>
                    <a:lnTo>
                      <a:pt x="1719" y="27"/>
                    </a:lnTo>
                    <a:lnTo>
                      <a:pt x="1732" y="38"/>
                    </a:lnTo>
                    <a:lnTo>
                      <a:pt x="1732" y="38"/>
                    </a:lnTo>
                    <a:lnTo>
                      <a:pt x="1753" y="56"/>
                    </a:lnTo>
                    <a:lnTo>
                      <a:pt x="1776" y="76"/>
                    </a:lnTo>
                    <a:lnTo>
                      <a:pt x="1817" y="117"/>
                    </a:lnTo>
                    <a:lnTo>
                      <a:pt x="1855" y="159"/>
                    </a:lnTo>
                    <a:lnTo>
                      <a:pt x="1891" y="204"/>
                    </a:lnTo>
                    <a:lnTo>
                      <a:pt x="1924" y="251"/>
                    </a:lnTo>
                    <a:lnTo>
                      <a:pt x="1956" y="298"/>
                    </a:lnTo>
                    <a:lnTo>
                      <a:pt x="1984" y="349"/>
                    </a:lnTo>
                    <a:lnTo>
                      <a:pt x="2009" y="399"/>
                    </a:lnTo>
                    <a:lnTo>
                      <a:pt x="2031" y="451"/>
                    </a:lnTo>
                    <a:lnTo>
                      <a:pt x="2051" y="505"/>
                    </a:lnTo>
                    <a:lnTo>
                      <a:pt x="2068" y="559"/>
                    </a:lnTo>
                    <a:lnTo>
                      <a:pt x="2082" y="615"/>
                    </a:lnTo>
                    <a:lnTo>
                      <a:pt x="2094" y="670"/>
                    </a:lnTo>
                    <a:lnTo>
                      <a:pt x="2102" y="727"/>
                    </a:lnTo>
                    <a:lnTo>
                      <a:pt x="2106" y="785"/>
                    </a:lnTo>
                    <a:lnTo>
                      <a:pt x="2107" y="815"/>
                    </a:lnTo>
                    <a:lnTo>
                      <a:pt x="2107" y="844"/>
                    </a:lnTo>
                    <a:lnTo>
                      <a:pt x="2107" y="844"/>
                    </a:lnTo>
                    <a:lnTo>
                      <a:pt x="2106" y="898"/>
                    </a:lnTo>
                    <a:lnTo>
                      <a:pt x="2102" y="951"/>
                    </a:lnTo>
                    <a:lnTo>
                      <a:pt x="2095" y="1004"/>
                    </a:lnTo>
                    <a:lnTo>
                      <a:pt x="2086" y="1056"/>
                    </a:lnTo>
                    <a:lnTo>
                      <a:pt x="2074" y="1107"/>
                    </a:lnTo>
                    <a:lnTo>
                      <a:pt x="2061" y="1156"/>
                    </a:lnTo>
                    <a:lnTo>
                      <a:pt x="2043" y="1205"/>
                    </a:lnTo>
                    <a:lnTo>
                      <a:pt x="2025" y="1254"/>
                    </a:lnTo>
                    <a:lnTo>
                      <a:pt x="2004" y="1300"/>
                    </a:lnTo>
                    <a:lnTo>
                      <a:pt x="1980" y="1345"/>
                    </a:lnTo>
                    <a:lnTo>
                      <a:pt x="1955" y="1390"/>
                    </a:lnTo>
                    <a:lnTo>
                      <a:pt x="1927" y="1433"/>
                    </a:lnTo>
                    <a:lnTo>
                      <a:pt x="1898" y="1474"/>
                    </a:lnTo>
                    <a:lnTo>
                      <a:pt x="1866" y="1514"/>
                    </a:lnTo>
                    <a:lnTo>
                      <a:pt x="1833" y="1552"/>
                    </a:lnTo>
                    <a:lnTo>
                      <a:pt x="1798" y="1589"/>
                    </a:lnTo>
                    <a:lnTo>
                      <a:pt x="1761" y="1623"/>
                    </a:lnTo>
                    <a:lnTo>
                      <a:pt x="1723" y="1657"/>
                    </a:lnTo>
                    <a:lnTo>
                      <a:pt x="1683" y="1688"/>
                    </a:lnTo>
                    <a:lnTo>
                      <a:pt x="1642" y="1717"/>
                    </a:lnTo>
                    <a:lnTo>
                      <a:pt x="1600" y="1745"/>
                    </a:lnTo>
                    <a:lnTo>
                      <a:pt x="1555" y="1770"/>
                    </a:lnTo>
                    <a:lnTo>
                      <a:pt x="1510" y="1794"/>
                    </a:lnTo>
                    <a:lnTo>
                      <a:pt x="1464" y="1815"/>
                    </a:lnTo>
                    <a:lnTo>
                      <a:pt x="1416" y="1834"/>
                    </a:lnTo>
                    <a:lnTo>
                      <a:pt x="1367" y="1850"/>
                    </a:lnTo>
                    <a:lnTo>
                      <a:pt x="1317" y="1864"/>
                    </a:lnTo>
                    <a:lnTo>
                      <a:pt x="1265" y="1876"/>
                    </a:lnTo>
                    <a:lnTo>
                      <a:pt x="1214" y="1886"/>
                    </a:lnTo>
                    <a:lnTo>
                      <a:pt x="1161" y="1892"/>
                    </a:lnTo>
                    <a:lnTo>
                      <a:pt x="1108" y="1896"/>
                    </a:lnTo>
                    <a:lnTo>
                      <a:pt x="1053" y="1897"/>
                    </a:lnTo>
                    <a:lnTo>
                      <a:pt x="1053" y="1897"/>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015A75"/>
                  </a:solidFill>
                  <a:cs typeface="+mn-ea"/>
                  <a:sym typeface="+mn-lt"/>
                </a:endParaRPr>
              </a:p>
            </p:txBody>
          </p:sp>
        </p:grpSp>
      </p:grpSp>
      <p:sp>
        <p:nvSpPr>
          <p:cNvPr id="34" name="圆角矩形 16">
            <a:extLst>
              <a:ext uri="{FF2B5EF4-FFF2-40B4-BE49-F238E27FC236}">
                <a16:creationId xmlns:a16="http://schemas.microsoft.com/office/drawing/2014/main" id="{3B2F4B55-FD50-42B1-926A-2FF632B44C86}"/>
              </a:ext>
            </a:extLst>
          </p:cNvPr>
          <p:cNvSpPr/>
          <p:nvPr/>
        </p:nvSpPr>
        <p:spPr>
          <a:xfrm rot="5400000" flipH="1">
            <a:off x="5478550" y="512363"/>
            <a:ext cx="394552" cy="2989990"/>
          </a:xfrm>
          <a:prstGeom prst="roundRect">
            <a:avLst/>
          </a:prstGeom>
          <a:solidFill>
            <a:srgbClr val="015A75"/>
          </a:solidFill>
          <a:ln w="63500">
            <a:gradFill flip="none" rotWithShape="1">
              <a:gsLst>
                <a:gs pos="0">
                  <a:schemeClr val="bg1">
                    <a:lumMod val="85000"/>
                  </a:schemeClr>
                </a:gs>
                <a:gs pos="100000">
                  <a:schemeClr val="bg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矩形 34">
            <a:extLst>
              <a:ext uri="{FF2B5EF4-FFF2-40B4-BE49-F238E27FC236}">
                <a16:creationId xmlns:a16="http://schemas.microsoft.com/office/drawing/2014/main" id="{47BA3EFB-2046-4525-89FE-A40D8365DA32}"/>
              </a:ext>
            </a:extLst>
          </p:cNvPr>
          <p:cNvSpPr/>
          <p:nvPr/>
        </p:nvSpPr>
        <p:spPr>
          <a:xfrm>
            <a:off x="4435810" y="1854676"/>
            <a:ext cx="1508490" cy="307777"/>
          </a:xfrm>
          <a:prstGeom prst="rect">
            <a:avLst/>
          </a:prstGeom>
        </p:spPr>
        <p:txBody>
          <a:bodyPr wrap="none">
            <a:spAutoFit/>
          </a:bodyPr>
          <a:lstStyle/>
          <a:p>
            <a:pPr defTabSz="1219200"/>
            <a:r>
              <a:rPr lang="en-US" altLang="zh-CN" sz="1400" b="1" dirty="0">
                <a:solidFill>
                  <a:schemeClr val="bg1"/>
                </a:solidFill>
                <a:cs typeface="+mn-ea"/>
                <a:sym typeface="+mn-lt"/>
              </a:rPr>
              <a:t>02 Add title text</a:t>
            </a:r>
            <a:endParaRPr lang="zh-CN" altLang="en-US" sz="1400" b="1" dirty="0">
              <a:solidFill>
                <a:schemeClr val="bg1"/>
              </a:solidFill>
              <a:cs typeface="+mn-ea"/>
              <a:sym typeface="+mn-lt"/>
            </a:endParaRPr>
          </a:p>
        </p:txBody>
      </p:sp>
      <p:grpSp>
        <p:nvGrpSpPr>
          <p:cNvPr id="36" name="组合 35">
            <a:extLst>
              <a:ext uri="{FF2B5EF4-FFF2-40B4-BE49-F238E27FC236}">
                <a16:creationId xmlns:a16="http://schemas.microsoft.com/office/drawing/2014/main" id="{CEABB988-376F-4C9F-82F8-D7A8F5F254A6}"/>
              </a:ext>
            </a:extLst>
          </p:cNvPr>
          <p:cNvGrpSpPr/>
          <p:nvPr/>
        </p:nvGrpSpPr>
        <p:grpSpPr>
          <a:xfrm>
            <a:off x="3935395" y="1765422"/>
            <a:ext cx="439860" cy="439860"/>
            <a:chOff x="3552943" y="2498822"/>
            <a:chExt cx="398028" cy="398028"/>
          </a:xfrm>
        </p:grpSpPr>
        <p:sp>
          <p:nvSpPr>
            <p:cNvPr id="37" name="椭圆 36">
              <a:extLst>
                <a:ext uri="{FF2B5EF4-FFF2-40B4-BE49-F238E27FC236}">
                  <a16:creationId xmlns:a16="http://schemas.microsoft.com/office/drawing/2014/main" id="{A00ADD6B-ED20-409B-88DB-6C903679A8E6}"/>
                </a:ext>
              </a:extLst>
            </p:cNvPr>
            <p:cNvSpPr/>
            <p:nvPr/>
          </p:nvSpPr>
          <p:spPr>
            <a:xfrm>
              <a:off x="3552943" y="2498822"/>
              <a:ext cx="398028" cy="39802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组合 37">
              <a:extLst>
                <a:ext uri="{FF2B5EF4-FFF2-40B4-BE49-F238E27FC236}">
                  <a16:creationId xmlns:a16="http://schemas.microsoft.com/office/drawing/2014/main" id="{2A7EB4AF-9908-441B-8713-E28EBC4ACC10}"/>
                </a:ext>
              </a:extLst>
            </p:cNvPr>
            <p:cNvGrpSpPr/>
            <p:nvPr/>
          </p:nvGrpSpPr>
          <p:grpSpPr>
            <a:xfrm>
              <a:off x="3653065" y="2597911"/>
              <a:ext cx="197783" cy="205476"/>
              <a:chOff x="4528189" y="3001023"/>
              <a:chExt cx="464228" cy="482285"/>
            </a:xfrm>
            <a:solidFill>
              <a:srgbClr val="009288"/>
            </a:solidFill>
          </p:grpSpPr>
          <p:sp>
            <p:nvSpPr>
              <p:cNvPr id="39" name="Freeform 6">
                <a:extLst>
                  <a:ext uri="{FF2B5EF4-FFF2-40B4-BE49-F238E27FC236}">
                    <a16:creationId xmlns:a16="http://schemas.microsoft.com/office/drawing/2014/main" id="{193572E5-FFF0-4080-AEAA-794B8808275F}"/>
                  </a:ext>
                </a:extLst>
              </p:cNvPr>
              <p:cNvSpPr/>
              <p:nvPr/>
            </p:nvSpPr>
            <p:spPr bwMode="auto">
              <a:xfrm>
                <a:off x="4720975" y="3001023"/>
                <a:ext cx="78877" cy="276289"/>
              </a:xfrm>
              <a:custGeom>
                <a:avLst/>
                <a:gdLst>
                  <a:gd name="T0" fmla="*/ 178 w 358"/>
                  <a:gd name="T1" fmla="*/ 1254 h 1254"/>
                  <a:gd name="T2" fmla="*/ 143 w 358"/>
                  <a:gd name="T3" fmla="*/ 1252 h 1254"/>
                  <a:gd name="T4" fmla="*/ 108 w 358"/>
                  <a:gd name="T5" fmla="*/ 1241 h 1254"/>
                  <a:gd name="T6" fmla="*/ 78 w 358"/>
                  <a:gd name="T7" fmla="*/ 1224 h 1254"/>
                  <a:gd name="T8" fmla="*/ 51 w 358"/>
                  <a:gd name="T9" fmla="*/ 1203 h 1254"/>
                  <a:gd name="T10" fmla="*/ 30 w 358"/>
                  <a:gd name="T11" fmla="*/ 1176 h 1254"/>
                  <a:gd name="T12" fmla="*/ 13 w 358"/>
                  <a:gd name="T13" fmla="*/ 1146 h 1254"/>
                  <a:gd name="T14" fmla="*/ 2 w 358"/>
                  <a:gd name="T15" fmla="*/ 1111 h 1254"/>
                  <a:gd name="T16" fmla="*/ 0 w 358"/>
                  <a:gd name="T17" fmla="*/ 1076 h 1254"/>
                  <a:gd name="T18" fmla="*/ 0 w 358"/>
                  <a:gd name="T19" fmla="*/ 178 h 1254"/>
                  <a:gd name="T20" fmla="*/ 2 w 358"/>
                  <a:gd name="T21" fmla="*/ 142 h 1254"/>
                  <a:gd name="T22" fmla="*/ 13 w 358"/>
                  <a:gd name="T23" fmla="*/ 108 h 1254"/>
                  <a:gd name="T24" fmla="*/ 30 w 358"/>
                  <a:gd name="T25" fmla="*/ 78 h 1254"/>
                  <a:gd name="T26" fmla="*/ 51 w 358"/>
                  <a:gd name="T27" fmla="*/ 51 h 1254"/>
                  <a:gd name="T28" fmla="*/ 78 w 358"/>
                  <a:gd name="T29" fmla="*/ 30 h 1254"/>
                  <a:gd name="T30" fmla="*/ 108 w 358"/>
                  <a:gd name="T31" fmla="*/ 13 h 1254"/>
                  <a:gd name="T32" fmla="*/ 143 w 358"/>
                  <a:gd name="T33" fmla="*/ 2 h 1254"/>
                  <a:gd name="T34" fmla="*/ 178 w 358"/>
                  <a:gd name="T35" fmla="*/ 0 h 1254"/>
                  <a:gd name="T36" fmla="*/ 197 w 358"/>
                  <a:gd name="T37" fmla="*/ 0 h 1254"/>
                  <a:gd name="T38" fmla="*/ 231 w 358"/>
                  <a:gd name="T39" fmla="*/ 7 h 1254"/>
                  <a:gd name="T40" fmla="*/ 264 w 358"/>
                  <a:gd name="T41" fmla="*/ 21 h 1254"/>
                  <a:gd name="T42" fmla="*/ 292 w 358"/>
                  <a:gd name="T43" fmla="*/ 41 h 1254"/>
                  <a:gd name="T44" fmla="*/ 317 w 358"/>
                  <a:gd name="T45" fmla="*/ 64 h 1254"/>
                  <a:gd name="T46" fmla="*/ 336 w 358"/>
                  <a:gd name="T47" fmla="*/ 93 h 1254"/>
                  <a:gd name="T48" fmla="*/ 350 w 358"/>
                  <a:gd name="T49" fmla="*/ 125 h 1254"/>
                  <a:gd name="T50" fmla="*/ 357 w 358"/>
                  <a:gd name="T51" fmla="*/ 160 h 1254"/>
                  <a:gd name="T52" fmla="*/ 358 w 358"/>
                  <a:gd name="T53" fmla="*/ 1076 h 1254"/>
                  <a:gd name="T54" fmla="*/ 357 w 358"/>
                  <a:gd name="T55" fmla="*/ 1094 h 1254"/>
                  <a:gd name="T56" fmla="*/ 350 w 358"/>
                  <a:gd name="T57" fmla="*/ 1129 h 1254"/>
                  <a:gd name="T58" fmla="*/ 336 w 358"/>
                  <a:gd name="T59" fmla="*/ 1160 h 1254"/>
                  <a:gd name="T60" fmla="*/ 317 w 358"/>
                  <a:gd name="T61" fmla="*/ 1190 h 1254"/>
                  <a:gd name="T62" fmla="*/ 292 w 358"/>
                  <a:gd name="T63" fmla="*/ 1213 h 1254"/>
                  <a:gd name="T64" fmla="*/ 264 w 358"/>
                  <a:gd name="T65" fmla="*/ 1233 h 1254"/>
                  <a:gd name="T66" fmla="*/ 231 w 358"/>
                  <a:gd name="T67" fmla="*/ 1247 h 1254"/>
                  <a:gd name="T68" fmla="*/ 197 w 358"/>
                  <a:gd name="T69" fmla="*/ 1254 h 1254"/>
                  <a:gd name="T70" fmla="*/ 178 w 358"/>
                  <a:gd name="T71" fmla="*/ 125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8" h="1254">
                    <a:moveTo>
                      <a:pt x="178" y="1254"/>
                    </a:moveTo>
                    <a:lnTo>
                      <a:pt x="178" y="1254"/>
                    </a:lnTo>
                    <a:lnTo>
                      <a:pt x="160" y="1254"/>
                    </a:lnTo>
                    <a:lnTo>
                      <a:pt x="143" y="1252"/>
                    </a:lnTo>
                    <a:lnTo>
                      <a:pt x="125" y="1247"/>
                    </a:lnTo>
                    <a:lnTo>
                      <a:pt x="108" y="1241"/>
                    </a:lnTo>
                    <a:lnTo>
                      <a:pt x="94" y="1233"/>
                    </a:lnTo>
                    <a:lnTo>
                      <a:pt x="78" y="1224"/>
                    </a:lnTo>
                    <a:lnTo>
                      <a:pt x="65" y="1213"/>
                    </a:lnTo>
                    <a:lnTo>
                      <a:pt x="51" y="1203"/>
                    </a:lnTo>
                    <a:lnTo>
                      <a:pt x="41" y="1190"/>
                    </a:lnTo>
                    <a:lnTo>
                      <a:pt x="30" y="1176"/>
                    </a:lnTo>
                    <a:lnTo>
                      <a:pt x="21" y="1160"/>
                    </a:lnTo>
                    <a:lnTo>
                      <a:pt x="13" y="1146"/>
                    </a:lnTo>
                    <a:lnTo>
                      <a:pt x="8" y="1129"/>
                    </a:lnTo>
                    <a:lnTo>
                      <a:pt x="2" y="1111"/>
                    </a:lnTo>
                    <a:lnTo>
                      <a:pt x="0" y="1094"/>
                    </a:lnTo>
                    <a:lnTo>
                      <a:pt x="0" y="1076"/>
                    </a:lnTo>
                    <a:lnTo>
                      <a:pt x="0" y="178"/>
                    </a:lnTo>
                    <a:lnTo>
                      <a:pt x="0" y="178"/>
                    </a:lnTo>
                    <a:lnTo>
                      <a:pt x="0" y="160"/>
                    </a:lnTo>
                    <a:lnTo>
                      <a:pt x="2" y="142"/>
                    </a:lnTo>
                    <a:lnTo>
                      <a:pt x="8" y="125"/>
                    </a:lnTo>
                    <a:lnTo>
                      <a:pt x="13" y="108"/>
                    </a:lnTo>
                    <a:lnTo>
                      <a:pt x="21" y="93"/>
                    </a:lnTo>
                    <a:lnTo>
                      <a:pt x="30" y="78"/>
                    </a:lnTo>
                    <a:lnTo>
                      <a:pt x="41" y="64"/>
                    </a:lnTo>
                    <a:lnTo>
                      <a:pt x="51" y="51"/>
                    </a:lnTo>
                    <a:lnTo>
                      <a:pt x="65" y="41"/>
                    </a:lnTo>
                    <a:lnTo>
                      <a:pt x="78" y="30"/>
                    </a:lnTo>
                    <a:lnTo>
                      <a:pt x="94" y="21"/>
                    </a:lnTo>
                    <a:lnTo>
                      <a:pt x="108" y="13"/>
                    </a:lnTo>
                    <a:lnTo>
                      <a:pt x="125" y="7"/>
                    </a:lnTo>
                    <a:lnTo>
                      <a:pt x="143" y="2"/>
                    </a:lnTo>
                    <a:lnTo>
                      <a:pt x="160" y="0"/>
                    </a:lnTo>
                    <a:lnTo>
                      <a:pt x="178" y="0"/>
                    </a:lnTo>
                    <a:lnTo>
                      <a:pt x="178" y="0"/>
                    </a:lnTo>
                    <a:lnTo>
                      <a:pt x="197" y="0"/>
                    </a:lnTo>
                    <a:lnTo>
                      <a:pt x="214" y="2"/>
                    </a:lnTo>
                    <a:lnTo>
                      <a:pt x="231" y="7"/>
                    </a:lnTo>
                    <a:lnTo>
                      <a:pt x="249" y="13"/>
                    </a:lnTo>
                    <a:lnTo>
                      <a:pt x="264" y="21"/>
                    </a:lnTo>
                    <a:lnTo>
                      <a:pt x="279" y="30"/>
                    </a:lnTo>
                    <a:lnTo>
                      <a:pt x="292" y="41"/>
                    </a:lnTo>
                    <a:lnTo>
                      <a:pt x="305" y="51"/>
                    </a:lnTo>
                    <a:lnTo>
                      <a:pt x="317" y="64"/>
                    </a:lnTo>
                    <a:lnTo>
                      <a:pt x="328" y="78"/>
                    </a:lnTo>
                    <a:lnTo>
                      <a:pt x="336" y="93"/>
                    </a:lnTo>
                    <a:lnTo>
                      <a:pt x="344" y="108"/>
                    </a:lnTo>
                    <a:lnTo>
                      <a:pt x="350" y="125"/>
                    </a:lnTo>
                    <a:lnTo>
                      <a:pt x="354" y="142"/>
                    </a:lnTo>
                    <a:lnTo>
                      <a:pt x="357" y="160"/>
                    </a:lnTo>
                    <a:lnTo>
                      <a:pt x="358" y="178"/>
                    </a:lnTo>
                    <a:lnTo>
                      <a:pt x="358" y="1076"/>
                    </a:lnTo>
                    <a:lnTo>
                      <a:pt x="358" y="1076"/>
                    </a:lnTo>
                    <a:lnTo>
                      <a:pt x="357" y="1094"/>
                    </a:lnTo>
                    <a:lnTo>
                      <a:pt x="354" y="1111"/>
                    </a:lnTo>
                    <a:lnTo>
                      <a:pt x="350" y="1129"/>
                    </a:lnTo>
                    <a:lnTo>
                      <a:pt x="344" y="1146"/>
                    </a:lnTo>
                    <a:lnTo>
                      <a:pt x="336" y="1160"/>
                    </a:lnTo>
                    <a:lnTo>
                      <a:pt x="328" y="1176"/>
                    </a:lnTo>
                    <a:lnTo>
                      <a:pt x="317" y="1190"/>
                    </a:lnTo>
                    <a:lnTo>
                      <a:pt x="305" y="1203"/>
                    </a:lnTo>
                    <a:lnTo>
                      <a:pt x="292" y="1213"/>
                    </a:lnTo>
                    <a:lnTo>
                      <a:pt x="279" y="1224"/>
                    </a:lnTo>
                    <a:lnTo>
                      <a:pt x="264" y="1233"/>
                    </a:lnTo>
                    <a:lnTo>
                      <a:pt x="249" y="1241"/>
                    </a:lnTo>
                    <a:lnTo>
                      <a:pt x="231" y="1247"/>
                    </a:lnTo>
                    <a:lnTo>
                      <a:pt x="214" y="1252"/>
                    </a:lnTo>
                    <a:lnTo>
                      <a:pt x="197" y="1254"/>
                    </a:lnTo>
                    <a:lnTo>
                      <a:pt x="178" y="1254"/>
                    </a:lnTo>
                    <a:lnTo>
                      <a:pt x="178" y="1254"/>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40" name="Freeform 7">
                <a:extLst>
                  <a:ext uri="{FF2B5EF4-FFF2-40B4-BE49-F238E27FC236}">
                    <a16:creationId xmlns:a16="http://schemas.microsoft.com/office/drawing/2014/main" id="{CAA5A571-901D-44FF-BB6A-D8576B427B9B}"/>
                  </a:ext>
                </a:extLst>
              </p:cNvPr>
              <p:cNvSpPr/>
              <p:nvPr/>
            </p:nvSpPr>
            <p:spPr bwMode="auto">
              <a:xfrm>
                <a:off x="4528189" y="3065351"/>
                <a:ext cx="464228" cy="417957"/>
              </a:xfrm>
              <a:custGeom>
                <a:avLst/>
                <a:gdLst>
                  <a:gd name="T0" fmla="*/ 893 w 2107"/>
                  <a:gd name="T1" fmla="*/ 1886 h 1897"/>
                  <a:gd name="T2" fmla="*/ 643 w 2107"/>
                  <a:gd name="T3" fmla="*/ 1815 h 1897"/>
                  <a:gd name="T4" fmla="*/ 423 w 2107"/>
                  <a:gd name="T5" fmla="*/ 1688 h 1897"/>
                  <a:gd name="T6" fmla="*/ 241 w 2107"/>
                  <a:gd name="T7" fmla="*/ 1514 h 1897"/>
                  <a:gd name="T8" fmla="*/ 103 w 2107"/>
                  <a:gd name="T9" fmla="*/ 1300 h 1897"/>
                  <a:gd name="T10" fmla="*/ 21 w 2107"/>
                  <a:gd name="T11" fmla="*/ 1056 h 1897"/>
                  <a:gd name="T12" fmla="*/ 0 w 2107"/>
                  <a:gd name="T13" fmla="*/ 844 h 1897"/>
                  <a:gd name="T14" fmla="*/ 25 w 2107"/>
                  <a:gd name="T15" fmla="*/ 615 h 1897"/>
                  <a:gd name="T16" fmla="*/ 123 w 2107"/>
                  <a:gd name="T17" fmla="*/ 349 h 1897"/>
                  <a:gd name="T18" fmla="*/ 291 w 2107"/>
                  <a:gd name="T19" fmla="*/ 117 h 1897"/>
                  <a:gd name="T20" fmla="*/ 388 w 2107"/>
                  <a:gd name="T21" fmla="*/ 27 h 1897"/>
                  <a:gd name="T22" fmla="*/ 459 w 2107"/>
                  <a:gd name="T23" fmla="*/ 2 h 1897"/>
                  <a:gd name="T24" fmla="*/ 533 w 2107"/>
                  <a:gd name="T25" fmla="*/ 11 h 1897"/>
                  <a:gd name="T26" fmla="*/ 597 w 2107"/>
                  <a:gd name="T27" fmla="*/ 56 h 1897"/>
                  <a:gd name="T28" fmla="*/ 626 w 2107"/>
                  <a:gd name="T29" fmla="*/ 110 h 1897"/>
                  <a:gd name="T30" fmla="*/ 631 w 2107"/>
                  <a:gd name="T31" fmla="*/ 186 h 1897"/>
                  <a:gd name="T32" fmla="*/ 599 w 2107"/>
                  <a:gd name="T33" fmla="*/ 255 h 1897"/>
                  <a:gd name="T34" fmla="*/ 517 w 2107"/>
                  <a:gd name="T35" fmla="*/ 334 h 1897"/>
                  <a:gd name="T36" fmla="*/ 401 w 2107"/>
                  <a:gd name="T37" fmla="*/ 496 h 1897"/>
                  <a:gd name="T38" fmla="*/ 331 w 2107"/>
                  <a:gd name="T39" fmla="*/ 682 h 1897"/>
                  <a:gd name="T40" fmla="*/ 314 w 2107"/>
                  <a:gd name="T41" fmla="*/ 844 h 1897"/>
                  <a:gd name="T42" fmla="*/ 337 w 2107"/>
                  <a:gd name="T43" fmla="*/ 1028 h 1897"/>
                  <a:gd name="T44" fmla="*/ 404 w 2107"/>
                  <a:gd name="T45" fmla="*/ 1196 h 1897"/>
                  <a:gd name="T46" fmla="*/ 506 w 2107"/>
                  <a:gd name="T47" fmla="*/ 1341 h 1897"/>
                  <a:gd name="T48" fmla="*/ 641 w 2107"/>
                  <a:gd name="T49" fmla="*/ 1457 h 1897"/>
                  <a:gd name="T50" fmla="*/ 799 w 2107"/>
                  <a:gd name="T51" fmla="*/ 1539 h 1897"/>
                  <a:gd name="T52" fmla="*/ 978 w 2107"/>
                  <a:gd name="T53" fmla="*/ 1580 h 1897"/>
                  <a:gd name="T54" fmla="*/ 1129 w 2107"/>
                  <a:gd name="T55" fmla="*/ 1580 h 1897"/>
                  <a:gd name="T56" fmla="*/ 1308 w 2107"/>
                  <a:gd name="T57" fmla="*/ 1539 h 1897"/>
                  <a:gd name="T58" fmla="*/ 1466 w 2107"/>
                  <a:gd name="T59" fmla="*/ 1457 h 1897"/>
                  <a:gd name="T60" fmla="*/ 1601 w 2107"/>
                  <a:gd name="T61" fmla="*/ 1341 h 1897"/>
                  <a:gd name="T62" fmla="*/ 1705 w 2107"/>
                  <a:gd name="T63" fmla="*/ 1196 h 1897"/>
                  <a:gd name="T64" fmla="*/ 1771 w 2107"/>
                  <a:gd name="T65" fmla="*/ 1028 h 1897"/>
                  <a:gd name="T66" fmla="*/ 1793 w 2107"/>
                  <a:gd name="T67" fmla="*/ 844 h 1897"/>
                  <a:gd name="T68" fmla="*/ 1776 w 2107"/>
                  <a:gd name="T69" fmla="*/ 682 h 1897"/>
                  <a:gd name="T70" fmla="*/ 1707 w 2107"/>
                  <a:gd name="T71" fmla="*/ 496 h 1897"/>
                  <a:gd name="T72" fmla="*/ 1589 w 2107"/>
                  <a:gd name="T73" fmla="*/ 334 h 1897"/>
                  <a:gd name="T74" fmla="*/ 1507 w 2107"/>
                  <a:gd name="T75" fmla="*/ 255 h 1897"/>
                  <a:gd name="T76" fmla="*/ 1477 w 2107"/>
                  <a:gd name="T77" fmla="*/ 186 h 1897"/>
                  <a:gd name="T78" fmla="*/ 1481 w 2107"/>
                  <a:gd name="T79" fmla="*/ 110 h 1897"/>
                  <a:gd name="T80" fmla="*/ 1511 w 2107"/>
                  <a:gd name="T81" fmla="*/ 56 h 1897"/>
                  <a:gd name="T82" fmla="*/ 1574 w 2107"/>
                  <a:gd name="T83" fmla="*/ 11 h 1897"/>
                  <a:gd name="T84" fmla="*/ 1648 w 2107"/>
                  <a:gd name="T85" fmla="*/ 2 h 1897"/>
                  <a:gd name="T86" fmla="*/ 1719 w 2107"/>
                  <a:gd name="T87" fmla="*/ 27 h 1897"/>
                  <a:gd name="T88" fmla="*/ 1817 w 2107"/>
                  <a:gd name="T89" fmla="*/ 117 h 1897"/>
                  <a:gd name="T90" fmla="*/ 1984 w 2107"/>
                  <a:gd name="T91" fmla="*/ 349 h 1897"/>
                  <a:gd name="T92" fmla="*/ 2082 w 2107"/>
                  <a:gd name="T93" fmla="*/ 615 h 1897"/>
                  <a:gd name="T94" fmla="*/ 2107 w 2107"/>
                  <a:gd name="T95" fmla="*/ 844 h 1897"/>
                  <a:gd name="T96" fmla="*/ 2086 w 2107"/>
                  <a:gd name="T97" fmla="*/ 1056 h 1897"/>
                  <a:gd name="T98" fmla="*/ 2004 w 2107"/>
                  <a:gd name="T99" fmla="*/ 1300 h 1897"/>
                  <a:gd name="T100" fmla="*/ 1866 w 2107"/>
                  <a:gd name="T101" fmla="*/ 1514 h 1897"/>
                  <a:gd name="T102" fmla="*/ 1683 w 2107"/>
                  <a:gd name="T103" fmla="*/ 1688 h 1897"/>
                  <a:gd name="T104" fmla="*/ 1464 w 2107"/>
                  <a:gd name="T105" fmla="*/ 1815 h 1897"/>
                  <a:gd name="T106" fmla="*/ 1214 w 2107"/>
                  <a:gd name="T107" fmla="*/ 1886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7" h="1897">
                    <a:moveTo>
                      <a:pt x="1053" y="1897"/>
                    </a:moveTo>
                    <a:lnTo>
                      <a:pt x="1053" y="1897"/>
                    </a:lnTo>
                    <a:lnTo>
                      <a:pt x="999" y="1896"/>
                    </a:lnTo>
                    <a:lnTo>
                      <a:pt x="946" y="1892"/>
                    </a:lnTo>
                    <a:lnTo>
                      <a:pt x="893" y="1886"/>
                    </a:lnTo>
                    <a:lnTo>
                      <a:pt x="842" y="1876"/>
                    </a:lnTo>
                    <a:lnTo>
                      <a:pt x="790" y="1864"/>
                    </a:lnTo>
                    <a:lnTo>
                      <a:pt x="741" y="1850"/>
                    </a:lnTo>
                    <a:lnTo>
                      <a:pt x="692" y="1834"/>
                    </a:lnTo>
                    <a:lnTo>
                      <a:pt x="643" y="1815"/>
                    </a:lnTo>
                    <a:lnTo>
                      <a:pt x="597" y="1794"/>
                    </a:lnTo>
                    <a:lnTo>
                      <a:pt x="552" y="1770"/>
                    </a:lnTo>
                    <a:lnTo>
                      <a:pt x="507" y="1745"/>
                    </a:lnTo>
                    <a:lnTo>
                      <a:pt x="465" y="1717"/>
                    </a:lnTo>
                    <a:lnTo>
                      <a:pt x="423" y="1688"/>
                    </a:lnTo>
                    <a:lnTo>
                      <a:pt x="384" y="1657"/>
                    </a:lnTo>
                    <a:lnTo>
                      <a:pt x="345" y="1623"/>
                    </a:lnTo>
                    <a:lnTo>
                      <a:pt x="308" y="1589"/>
                    </a:lnTo>
                    <a:lnTo>
                      <a:pt x="274" y="1552"/>
                    </a:lnTo>
                    <a:lnTo>
                      <a:pt x="241" y="1514"/>
                    </a:lnTo>
                    <a:lnTo>
                      <a:pt x="209" y="1474"/>
                    </a:lnTo>
                    <a:lnTo>
                      <a:pt x="180" y="1433"/>
                    </a:lnTo>
                    <a:lnTo>
                      <a:pt x="152" y="1390"/>
                    </a:lnTo>
                    <a:lnTo>
                      <a:pt x="127" y="1345"/>
                    </a:lnTo>
                    <a:lnTo>
                      <a:pt x="103" y="1300"/>
                    </a:lnTo>
                    <a:lnTo>
                      <a:pt x="82" y="1254"/>
                    </a:lnTo>
                    <a:lnTo>
                      <a:pt x="64" y="1205"/>
                    </a:lnTo>
                    <a:lnTo>
                      <a:pt x="48" y="1156"/>
                    </a:lnTo>
                    <a:lnTo>
                      <a:pt x="33" y="1107"/>
                    </a:lnTo>
                    <a:lnTo>
                      <a:pt x="21" y="1056"/>
                    </a:lnTo>
                    <a:lnTo>
                      <a:pt x="12" y="1004"/>
                    </a:lnTo>
                    <a:lnTo>
                      <a:pt x="5" y="951"/>
                    </a:lnTo>
                    <a:lnTo>
                      <a:pt x="1" y="898"/>
                    </a:lnTo>
                    <a:lnTo>
                      <a:pt x="0" y="844"/>
                    </a:lnTo>
                    <a:lnTo>
                      <a:pt x="0" y="844"/>
                    </a:lnTo>
                    <a:lnTo>
                      <a:pt x="0" y="815"/>
                    </a:lnTo>
                    <a:lnTo>
                      <a:pt x="1" y="785"/>
                    </a:lnTo>
                    <a:lnTo>
                      <a:pt x="7" y="727"/>
                    </a:lnTo>
                    <a:lnTo>
                      <a:pt x="13" y="670"/>
                    </a:lnTo>
                    <a:lnTo>
                      <a:pt x="25" y="615"/>
                    </a:lnTo>
                    <a:lnTo>
                      <a:pt x="38" y="559"/>
                    </a:lnTo>
                    <a:lnTo>
                      <a:pt x="56" y="505"/>
                    </a:lnTo>
                    <a:lnTo>
                      <a:pt x="75" y="452"/>
                    </a:lnTo>
                    <a:lnTo>
                      <a:pt x="98" y="399"/>
                    </a:lnTo>
                    <a:lnTo>
                      <a:pt x="123" y="349"/>
                    </a:lnTo>
                    <a:lnTo>
                      <a:pt x="152" y="298"/>
                    </a:lnTo>
                    <a:lnTo>
                      <a:pt x="183" y="251"/>
                    </a:lnTo>
                    <a:lnTo>
                      <a:pt x="216" y="204"/>
                    </a:lnTo>
                    <a:lnTo>
                      <a:pt x="251" y="159"/>
                    </a:lnTo>
                    <a:lnTo>
                      <a:pt x="291" y="117"/>
                    </a:lnTo>
                    <a:lnTo>
                      <a:pt x="332" y="76"/>
                    </a:lnTo>
                    <a:lnTo>
                      <a:pt x="353" y="56"/>
                    </a:lnTo>
                    <a:lnTo>
                      <a:pt x="376" y="38"/>
                    </a:lnTo>
                    <a:lnTo>
                      <a:pt x="376" y="38"/>
                    </a:lnTo>
                    <a:lnTo>
                      <a:pt x="388" y="27"/>
                    </a:lnTo>
                    <a:lnTo>
                      <a:pt x="401" y="19"/>
                    </a:lnTo>
                    <a:lnTo>
                      <a:pt x="416" y="12"/>
                    </a:lnTo>
                    <a:lnTo>
                      <a:pt x="430" y="7"/>
                    </a:lnTo>
                    <a:lnTo>
                      <a:pt x="445" y="3"/>
                    </a:lnTo>
                    <a:lnTo>
                      <a:pt x="459" y="2"/>
                    </a:lnTo>
                    <a:lnTo>
                      <a:pt x="475" y="0"/>
                    </a:lnTo>
                    <a:lnTo>
                      <a:pt x="490" y="0"/>
                    </a:lnTo>
                    <a:lnTo>
                      <a:pt x="504" y="3"/>
                    </a:lnTo>
                    <a:lnTo>
                      <a:pt x="519" y="7"/>
                    </a:lnTo>
                    <a:lnTo>
                      <a:pt x="533" y="11"/>
                    </a:lnTo>
                    <a:lnTo>
                      <a:pt x="548" y="18"/>
                    </a:lnTo>
                    <a:lnTo>
                      <a:pt x="561" y="26"/>
                    </a:lnTo>
                    <a:lnTo>
                      <a:pt x="573" y="34"/>
                    </a:lnTo>
                    <a:lnTo>
                      <a:pt x="585" y="44"/>
                    </a:lnTo>
                    <a:lnTo>
                      <a:pt x="597" y="56"/>
                    </a:lnTo>
                    <a:lnTo>
                      <a:pt x="597" y="56"/>
                    </a:lnTo>
                    <a:lnTo>
                      <a:pt x="606" y="69"/>
                    </a:lnTo>
                    <a:lnTo>
                      <a:pt x="614" y="83"/>
                    </a:lnTo>
                    <a:lnTo>
                      <a:pt x="621" y="97"/>
                    </a:lnTo>
                    <a:lnTo>
                      <a:pt x="626" y="110"/>
                    </a:lnTo>
                    <a:lnTo>
                      <a:pt x="630" y="126"/>
                    </a:lnTo>
                    <a:lnTo>
                      <a:pt x="633" y="141"/>
                    </a:lnTo>
                    <a:lnTo>
                      <a:pt x="634" y="155"/>
                    </a:lnTo>
                    <a:lnTo>
                      <a:pt x="633" y="171"/>
                    </a:lnTo>
                    <a:lnTo>
                      <a:pt x="631" y="186"/>
                    </a:lnTo>
                    <a:lnTo>
                      <a:pt x="627" y="200"/>
                    </a:lnTo>
                    <a:lnTo>
                      <a:pt x="622" y="215"/>
                    </a:lnTo>
                    <a:lnTo>
                      <a:pt x="617" y="228"/>
                    </a:lnTo>
                    <a:lnTo>
                      <a:pt x="609" y="243"/>
                    </a:lnTo>
                    <a:lnTo>
                      <a:pt x="599" y="255"/>
                    </a:lnTo>
                    <a:lnTo>
                      <a:pt x="589" y="267"/>
                    </a:lnTo>
                    <a:lnTo>
                      <a:pt x="577" y="277"/>
                    </a:lnTo>
                    <a:lnTo>
                      <a:pt x="577" y="277"/>
                    </a:lnTo>
                    <a:lnTo>
                      <a:pt x="547" y="305"/>
                    </a:lnTo>
                    <a:lnTo>
                      <a:pt x="517" y="334"/>
                    </a:lnTo>
                    <a:lnTo>
                      <a:pt x="491" y="363"/>
                    </a:lnTo>
                    <a:lnTo>
                      <a:pt x="466" y="395"/>
                    </a:lnTo>
                    <a:lnTo>
                      <a:pt x="442" y="427"/>
                    </a:lnTo>
                    <a:lnTo>
                      <a:pt x="421" y="461"/>
                    </a:lnTo>
                    <a:lnTo>
                      <a:pt x="401" y="496"/>
                    </a:lnTo>
                    <a:lnTo>
                      <a:pt x="382" y="531"/>
                    </a:lnTo>
                    <a:lnTo>
                      <a:pt x="367" y="568"/>
                    </a:lnTo>
                    <a:lnTo>
                      <a:pt x="353" y="605"/>
                    </a:lnTo>
                    <a:lnTo>
                      <a:pt x="341" y="644"/>
                    </a:lnTo>
                    <a:lnTo>
                      <a:pt x="331" y="682"/>
                    </a:lnTo>
                    <a:lnTo>
                      <a:pt x="324" y="722"/>
                    </a:lnTo>
                    <a:lnTo>
                      <a:pt x="318" y="762"/>
                    </a:lnTo>
                    <a:lnTo>
                      <a:pt x="315" y="803"/>
                    </a:lnTo>
                    <a:lnTo>
                      <a:pt x="314" y="844"/>
                    </a:lnTo>
                    <a:lnTo>
                      <a:pt x="314" y="844"/>
                    </a:lnTo>
                    <a:lnTo>
                      <a:pt x="315" y="882"/>
                    </a:lnTo>
                    <a:lnTo>
                      <a:pt x="318" y="919"/>
                    </a:lnTo>
                    <a:lnTo>
                      <a:pt x="322" y="956"/>
                    </a:lnTo>
                    <a:lnTo>
                      <a:pt x="328" y="992"/>
                    </a:lnTo>
                    <a:lnTo>
                      <a:pt x="337" y="1028"/>
                    </a:lnTo>
                    <a:lnTo>
                      <a:pt x="347" y="1063"/>
                    </a:lnTo>
                    <a:lnTo>
                      <a:pt x="359" y="1098"/>
                    </a:lnTo>
                    <a:lnTo>
                      <a:pt x="372" y="1131"/>
                    </a:lnTo>
                    <a:lnTo>
                      <a:pt x="386" y="1164"/>
                    </a:lnTo>
                    <a:lnTo>
                      <a:pt x="404" y="1196"/>
                    </a:lnTo>
                    <a:lnTo>
                      <a:pt x="421" y="1228"/>
                    </a:lnTo>
                    <a:lnTo>
                      <a:pt x="441" y="1257"/>
                    </a:lnTo>
                    <a:lnTo>
                      <a:pt x="461" y="1286"/>
                    </a:lnTo>
                    <a:lnTo>
                      <a:pt x="483" y="1314"/>
                    </a:lnTo>
                    <a:lnTo>
                      <a:pt x="506" y="1341"/>
                    </a:lnTo>
                    <a:lnTo>
                      <a:pt x="531" y="1367"/>
                    </a:lnTo>
                    <a:lnTo>
                      <a:pt x="556" y="1392"/>
                    </a:lnTo>
                    <a:lnTo>
                      <a:pt x="584" y="1414"/>
                    </a:lnTo>
                    <a:lnTo>
                      <a:pt x="611" y="1437"/>
                    </a:lnTo>
                    <a:lnTo>
                      <a:pt x="641" y="1457"/>
                    </a:lnTo>
                    <a:lnTo>
                      <a:pt x="670" y="1477"/>
                    </a:lnTo>
                    <a:lnTo>
                      <a:pt x="701" y="1494"/>
                    </a:lnTo>
                    <a:lnTo>
                      <a:pt x="733" y="1511"/>
                    </a:lnTo>
                    <a:lnTo>
                      <a:pt x="766" y="1526"/>
                    </a:lnTo>
                    <a:lnTo>
                      <a:pt x="799" y="1539"/>
                    </a:lnTo>
                    <a:lnTo>
                      <a:pt x="834" y="1551"/>
                    </a:lnTo>
                    <a:lnTo>
                      <a:pt x="869" y="1560"/>
                    </a:lnTo>
                    <a:lnTo>
                      <a:pt x="905" y="1569"/>
                    </a:lnTo>
                    <a:lnTo>
                      <a:pt x="941" y="1576"/>
                    </a:lnTo>
                    <a:lnTo>
                      <a:pt x="978" y="1580"/>
                    </a:lnTo>
                    <a:lnTo>
                      <a:pt x="1015" y="1582"/>
                    </a:lnTo>
                    <a:lnTo>
                      <a:pt x="1053" y="1584"/>
                    </a:lnTo>
                    <a:lnTo>
                      <a:pt x="1053" y="1584"/>
                    </a:lnTo>
                    <a:lnTo>
                      <a:pt x="1092" y="1582"/>
                    </a:lnTo>
                    <a:lnTo>
                      <a:pt x="1129" y="1580"/>
                    </a:lnTo>
                    <a:lnTo>
                      <a:pt x="1166" y="1576"/>
                    </a:lnTo>
                    <a:lnTo>
                      <a:pt x="1203" y="1569"/>
                    </a:lnTo>
                    <a:lnTo>
                      <a:pt x="1239" y="1560"/>
                    </a:lnTo>
                    <a:lnTo>
                      <a:pt x="1273" y="1551"/>
                    </a:lnTo>
                    <a:lnTo>
                      <a:pt x="1308" y="1539"/>
                    </a:lnTo>
                    <a:lnTo>
                      <a:pt x="1342" y="1526"/>
                    </a:lnTo>
                    <a:lnTo>
                      <a:pt x="1374" y="1511"/>
                    </a:lnTo>
                    <a:lnTo>
                      <a:pt x="1405" y="1494"/>
                    </a:lnTo>
                    <a:lnTo>
                      <a:pt x="1437" y="1477"/>
                    </a:lnTo>
                    <a:lnTo>
                      <a:pt x="1466" y="1457"/>
                    </a:lnTo>
                    <a:lnTo>
                      <a:pt x="1495" y="1437"/>
                    </a:lnTo>
                    <a:lnTo>
                      <a:pt x="1525" y="1414"/>
                    </a:lnTo>
                    <a:lnTo>
                      <a:pt x="1551" y="1392"/>
                    </a:lnTo>
                    <a:lnTo>
                      <a:pt x="1576" y="1367"/>
                    </a:lnTo>
                    <a:lnTo>
                      <a:pt x="1601" y="1341"/>
                    </a:lnTo>
                    <a:lnTo>
                      <a:pt x="1624" y="1314"/>
                    </a:lnTo>
                    <a:lnTo>
                      <a:pt x="1646" y="1286"/>
                    </a:lnTo>
                    <a:lnTo>
                      <a:pt x="1667" y="1257"/>
                    </a:lnTo>
                    <a:lnTo>
                      <a:pt x="1686" y="1228"/>
                    </a:lnTo>
                    <a:lnTo>
                      <a:pt x="1705" y="1196"/>
                    </a:lnTo>
                    <a:lnTo>
                      <a:pt x="1720" y="1164"/>
                    </a:lnTo>
                    <a:lnTo>
                      <a:pt x="1735" y="1131"/>
                    </a:lnTo>
                    <a:lnTo>
                      <a:pt x="1748" y="1098"/>
                    </a:lnTo>
                    <a:lnTo>
                      <a:pt x="1760" y="1063"/>
                    </a:lnTo>
                    <a:lnTo>
                      <a:pt x="1771" y="1028"/>
                    </a:lnTo>
                    <a:lnTo>
                      <a:pt x="1779" y="992"/>
                    </a:lnTo>
                    <a:lnTo>
                      <a:pt x="1785" y="956"/>
                    </a:lnTo>
                    <a:lnTo>
                      <a:pt x="1789" y="919"/>
                    </a:lnTo>
                    <a:lnTo>
                      <a:pt x="1792" y="882"/>
                    </a:lnTo>
                    <a:lnTo>
                      <a:pt x="1793" y="844"/>
                    </a:lnTo>
                    <a:lnTo>
                      <a:pt x="1793" y="844"/>
                    </a:lnTo>
                    <a:lnTo>
                      <a:pt x="1792" y="803"/>
                    </a:lnTo>
                    <a:lnTo>
                      <a:pt x="1789" y="762"/>
                    </a:lnTo>
                    <a:lnTo>
                      <a:pt x="1784" y="722"/>
                    </a:lnTo>
                    <a:lnTo>
                      <a:pt x="1776" y="682"/>
                    </a:lnTo>
                    <a:lnTo>
                      <a:pt x="1767" y="644"/>
                    </a:lnTo>
                    <a:lnTo>
                      <a:pt x="1755" y="605"/>
                    </a:lnTo>
                    <a:lnTo>
                      <a:pt x="1740" y="568"/>
                    </a:lnTo>
                    <a:lnTo>
                      <a:pt x="1724" y="531"/>
                    </a:lnTo>
                    <a:lnTo>
                      <a:pt x="1707" y="496"/>
                    </a:lnTo>
                    <a:lnTo>
                      <a:pt x="1687" y="461"/>
                    </a:lnTo>
                    <a:lnTo>
                      <a:pt x="1665" y="427"/>
                    </a:lnTo>
                    <a:lnTo>
                      <a:pt x="1641" y="395"/>
                    </a:lnTo>
                    <a:lnTo>
                      <a:pt x="1616" y="363"/>
                    </a:lnTo>
                    <a:lnTo>
                      <a:pt x="1589" y="334"/>
                    </a:lnTo>
                    <a:lnTo>
                      <a:pt x="1560" y="305"/>
                    </a:lnTo>
                    <a:lnTo>
                      <a:pt x="1530" y="277"/>
                    </a:lnTo>
                    <a:lnTo>
                      <a:pt x="1530" y="277"/>
                    </a:lnTo>
                    <a:lnTo>
                      <a:pt x="1518" y="267"/>
                    </a:lnTo>
                    <a:lnTo>
                      <a:pt x="1507" y="255"/>
                    </a:lnTo>
                    <a:lnTo>
                      <a:pt x="1498" y="243"/>
                    </a:lnTo>
                    <a:lnTo>
                      <a:pt x="1491" y="228"/>
                    </a:lnTo>
                    <a:lnTo>
                      <a:pt x="1485" y="215"/>
                    </a:lnTo>
                    <a:lnTo>
                      <a:pt x="1480" y="200"/>
                    </a:lnTo>
                    <a:lnTo>
                      <a:pt x="1477" y="186"/>
                    </a:lnTo>
                    <a:lnTo>
                      <a:pt x="1474" y="171"/>
                    </a:lnTo>
                    <a:lnTo>
                      <a:pt x="1474" y="155"/>
                    </a:lnTo>
                    <a:lnTo>
                      <a:pt x="1474" y="141"/>
                    </a:lnTo>
                    <a:lnTo>
                      <a:pt x="1477" y="126"/>
                    </a:lnTo>
                    <a:lnTo>
                      <a:pt x="1481" y="110"/>
                    </a:lnTo>
                    <a:lnTo>
                      <a:pt x="1486" y="97"/>
                    </a:lnTo>
                    <a:lnTo>
                      <a:pt x="1493" y="83"/>
                    </a:lnTo>
                    <a:lnTo>
                      <a:pt x="1501" y="69"/>
                    </a:lnTo>
                    <a:lnTo>
                      <a:pt x="1511" y="56"/>
                    </a:lnTo>
                    <a:lnTo>
                      <a:pt x="1511" y="56"/>
                    </a:lnTo>
                    <a:lnTo>
                      <a:pt x="1522" y="44"/>
                    </a:lnTo>
                    <a:lnTo>
                      <a:pt x="1534" y="34"/>
                    </a:lnTo>
                    <a:lnTo>
                      <a:pt x="1546" y="26"/>
                    </a:lnTo>
                    <a:lnTo>
                      <a:pt x="1559" y="18"/>
                    </a:lnTo>
                    <a:lnTo>
                      <a:pt x="1574" y="11"/>
                    </a:lnTo>
                    <a:lnTo>
                      <a:pt x="1588" y="7"/>
                    </a:lnTo>
                    <a:lnTo>
                      <a:pt x="1603" y="3"/>
                    </a:lnTo>
                    <a:lnTo>
                      <a:pt x="1617" y="0"/>
                    </a:lnTo>
                    <a:lnTo>
                      <a:pt x="1633" y="0"/>
                    </a:lnTo>
                    <a:lnTo>
                      <a:pt x="1648" y="2"/>
                    </a:lnTo>
                    <a:lnTo>
                      <a:pt x="1662" y="3"/>
                    </a:lnTo>
                    <a:lnTo>
                      <a:pt x="1677" y="7"/>
                    </a:lnTo>
                    <a:lnTo>
                      <a:pt x="1691" y="12"/>
                    </a:lnTo>
                    <a:lnTo>
                      <a:pt x="1706" y="19"/>
                    </a:lnTo>
                    <a:lnTo>
                      <a:pt x="1719" y="27"/>
                    </a:lnTo>
                    <a:lnTo>
                      <a:pt x="1732" y="38"/>
                    </a:lnTo>
                    <a:lnTo>
                      <a:pt x="1732" y="38"/>
                    </a:lnTo>
                    <a:lnTo>
                      <a:pt x="1753" y="56"/>
                    </a:lnTo>
                    <a:lnTo>
                      <a:pt x="1776" y="76"/>
                    </a:lnTo>
                    <a:lnTo>
                      <a:pt x="1817" y="117"/>
                    </a:lnTo>
                    <a:lnTo>
                      <a:pt x="1855" y="159"/>
                    </a:lnTo>
                    <a:lnTo>
                      <a:pt x="1891" y="204"/>
                    </a:lnTo>
                    <a:lnTo>
                      <a:pt x="1924" y="251"/>
                    </a:lnTo>
                    <a:lnTo>
                      <a:pt x="1956" y="298"/>
                    </a:lnTo>
                    <a:lnTo>
                      <a:pt x="1984" y="349"/>
                    </a:lnTo>
                    <a:lnTo>
                      <a:pt x="2009" y="399"/>
                    </a:lnTo>
                    <a:lnTo>
                      <a:pt x="2031" y="451"/>
                    </a:lnTo>
                    <a:lnTo>
                      <a:pt x="2051" y="505"/>
                    </a:lnTo>
                    <a:lnTo>
                      <a:pt x="2068" y="559"/>
                    </a:lnTo>
                    <a:lnTo>
                      <a:pt x="2082" y="615"/>
                    </a:lnTo>
                    <a:lnTo>
                      <a:pt x="2094" y="670"/>
                    </a:lnTo>
                    <a:lnTo>
                      <a:pt x="2102" y="727"/>
                    </a:lnTo>
                    <a:lnTo>
                      <a:pt x="2106" y="785"/>
                    </a:lnTo>
                    <a:lnTo>
                      <a:pt x="2107" y="815"/>
                    </a:lnTo>
                    <a:lnTo>
                      <a:pt x="2107" y="844"/>
                    </a:lnTo>
                    <a:lnTo>
                      <a:pt x="2107" y="844"/>
                    </a:lnTo>
                    <a:lnTo>
                      <a:pt x="2106" y="898"/>
                    </a:lnTo>
                    <a:lnTo>
                      <a:pt x="2102" y="951"/>
                    </a:lnTo>
                    <a:lnTo>
                      <a:pt x="2095" y="1004"/>
                    </a:lnTo>
                    <a:lnTo>
                      <a:pt x="2086" y="1056"/>
                    </a:lnTo>
                    <a:lnTo>
                      <a:pt x="2074" y="1107"/>
                    </a:lnTo>
                    <a:lnTo>
                      <a:pt x="2061" y="1156"/>
                    </a:lnTo>
                    <a:lnTo>
                      <a:pt x="2043" y="1205"/>
                    </a:lnTo>
                    <a:lnTo>
                      <a:pt x="2025" y="1254"/>
                    </a:lnTo>
                    <a:lnTo>
                      <a:pt x="2004" y="1300"/>
                    </a:lnTo>
                    <a:lnTo>
                      <a:pt x="1980" y="1345"/>
                    </a:lnTo>
                    <a:lnTo>
                      <a:pt x="1955" y="1390"/>
                    </a:lnTo>
                    <a:lnTo>
                      <a:pt x="1927" y="1433"/>
                    </a:lnTo>
                    <a:lnTo>
                      <a:pt x="1898" y="1474"/>
                    </a:lnTo>
                    <a:lnTo>
                      <a:pt x="1866" y="1514"/>
                    </a:lnTo>
                    <a:lnTo>
                      <a:pt x="1833" y="1552"/>
                    </a:lnTo>
                    <a:lnTo>
                      <a:pt x="1798" y="1589"/>
                    </a:lnTo>
                    <a:lnTo>
                      <a:pt x="1761" y="1623"/>
                    </a:lnTo>
                    <a:lnTo>
                      <a:pt x="1723" y="1657"/>
                    </a:lnTo>
                    <a:lnTo>
                      <a:pt x="1683" y="1688"/>
                    </a:lnTo>
                    <a:lnTo>
                      <a:pt x="1642" y="1717"/>
                    </a:lnTo>
                    <a:lnTo>
                      <a:pt x="1600" y="1745"/>
                    </a:lnTo>
                    <a:lnTo>
                      <a:pt x="1555" y="1770"/>
                    </a:lnTo>
                    <a:lnTo>
                      <a:pt x="1510" y="1794"/>
                    </a:lnTo>
                    <a:lnTo>
                      <a:pt x="1464" y="1815"/>
                    </a:lnTo>
                    <a:lnTo>
                      <a:pt x="1416" y="1834"/>
                    </a:lnTo>
                    <a:lnTo>
                      <a:pt x="1367" y="1850"/>
                    </a:lnTo>
                    <a:lnTo>
                      <a:pt x="1317" y="1864"/>
                    </a:lnTo>
                    <a:lnTo>
                      <a:pt x="1265" y="1876"/>
                    </a:lnTo>
                    <a:lnTo>
                      <a:pt x="1214" y="1886"/>
                    </a:lnTo>
                    <a:lnTo>
                      <a:pt x="1161" y="1892"/>
                    </a:lnTo>
                    <a:lnTo>
                      <a:pt x="1108" y="1896"/>
                    </a:lnTo>
                    <a:lnTo>
                      <a:pt x="1053" y="1897"/>
                    </a:lnTo>
                    <a:lnTo>
                      <a:pt x="1053" y="1897"/>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015A75"/>
                  </a:solidFill>
                  <a:cs typeface="+mn-ea"/>
                  <a:sym typeface="+mn-lt"/>
                </a:endParaRPr>
              </a:p>
            </p:txBody>
          </p:sp>
        </p:grpSp>
      </p:grpSp>
      <p:sp>
        <p:nvSpPr>
          <p:cNvPr id="41" name="圆角矩形 16">
            <a:extLst>
              <a:ext uri="{FF2B5EF4-FFF2-40B4-BE49-F238E27FC236}">
                <a16:creationId xmlns:a16="http://schemas.microsoft.com/office/drawing/2014/main" id="{91853778-FB28-4BCA-993F-863408D4249B}"/>
              </a:ext>
            </a:extLst>
          </p:cNvPr>
          <p:cNvSpPr/>
          <p:nvPr/>
        </p:nvSpPr>
        <p:spPr>
          <a:xfrm rot="5400000" flipH="1">
            <a:off x="5649750" y="1159861"/>
            <a:ext cx="394552" cy="2989990"/>
          </a:xfrm>
          <a:prstGeom prst="roundRect">
            <a:avLst/>
          </a:prstGeom>
          <a:solidFill>
            <a:srgbClr val="F17445"/>
          </a:solidFill>
          <a:ln w="63500">
            <a:gradFill flip="none" rotWithShape="1">
              <a:gsLst>
                <a:gs pos="0">
                  <a:schemeClr val="bg1">
                    <a:lumMod val="85000"/>
                  </a:schemeClr>
                </a:gs>
                <a:gs pos="100000">
                  <a:schemeClr val="bg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a:extLst>
              <a:ext uri="{FF2B5EF4-FFF2-40B4-BE49-F238E27FC236}">
                <a16:creationId xmlns:a16="http://schemas.microsoft.com/office/drawing/2014/main" id="{566B2DDF-26FC-47A6-975A-9049B47BA107}"/>
              </a:ext>
            </a:extLst>
          </p:cNvPr>
          <p:cNvSpPr/>
          <p:nvPr/>
        </p:nvSpPr>
        <p:spPr>
          <a:xfrm>
            <a:off x="4607010" y="2502174"/>
            <a:ext cx="1508490" cy="307777"/>
          </a:xfrm>
          <a:prstGeom prst="rect">
            <a:avLst/>
          </a:prstGeom>
        </p:spPr>
        <p:txBody>
          <a:bodyPr wrap="none">
            <a:spAutoFit/>
          </a:bodyPr>
          <a:lstStyle/>
          <a:p>
            <a:pPr defTabSz="1219200"/>
            <a:r>
              <a:rPr lang="en-US" altLang="zh-CN" sz="1400" b="1" dirty="0">
                <a:solidFill>
                  <a:schemeClr val="bg1"/>
                </a:solidFill>
                <a:cs typeface="+mn-ea"/>
                <a:sym typeface="+mn-lt"/>
              </a:rPr>
              <a:t>03 Add title text</a:t>
            </a:r>
            <a:endParaRPr lang="zh-CN" altLang="en-US" sz="1400" b="1" dirty="0">
              <a:solidFill>
                <a:schemeClr val="bg1"/>
              </a:solidFill>
              <a:cs typeface="+mn-ea"/>
              <a:sym typeface="+mn-lt"/>
            </a:endParaRPr>
          </a:p>
        </p:txBody>
      </p:sp>
      <p:grpSp>
        <p:nvGrpSpPr>
          <p:cNvPr id="43" name="组合 42">
            <a:extLst>
              <a:ext uri="{FF2B5EF4-FFF2-40B4-BE49-F238E27FC236}">
                <a16:creationId xmlns:a16="http://schemas.microsoft.com/office/drawing/2014/main" id="{B53935B7-3CB4-4E9A-B689-BA32E87E3CDB}"/>
              </a:ext>
            </a:extLst>
          </p:cNvPr>
          <p:cNvGrpSpPr/>
          <p:nvPr/>
        </p:nvGrpSpPr>
        <p:grpSpPr>
          <a:xfrm>
            <a:off x="4106595" y="2412920"/>
            <a:ext cx="439860" cy="439860"/>
            <a:chOff x="3552943" y="2498822"/>
            <a:chExt cx="398028" cy="398028"/>
          </a:xfrm>
        </p:grpSpPr>
        <p:sp>
          <p:nvSpPr>
            <p:cNvPr id="44" name="椭圆 43">
              <a:extLst>
                <a:ext uri="{FF2B5EF4-FFF2-40B4-BE49-F238E27FC236}">
                  <a16:creationId xmlns:a16="http://schemas.microsoft.com/office/drawing/2014/main" id="{7288F221-B8E1-4849-99A0-F7044F0B2746}"/>
                </a:ext>
              </a:extLst>
            </p:cNvPr>
            <p:cNvSpPr/>
            <p:nvPr/>
          </p:nvSpPr>
          <p:spPr>
            <a:xfrm>
              <a:off x="3552943" y="2498822"/>
              <a:ext cx="398028" cy="39802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5" name="组合 44">
              <a:extLst>
                <a:ext uri="{FF2B5EF4-FFF2-40B4-BE49-F238E27FC236}">
                  <a16:creationId xmlns:a16="http://schemas.microsoft.com/office/drawing/2014/main" id="{2B7799AF-6B5F-42FD-8F81-6808AFFE5E4B}"/>
                </a:ext>
              </a:extLst>
            </p:cNvPr>
            <p:cNvGrpSpPr/>
            <p:nvPr/>
          </p:nvGrpSpPr>
          <p:grpSpPr>
            <a:xfrm>
              <a:off x="3653065" y="2597911"/>
              <a:ext cx="197783" cy="205476"/>
              <a:chOff x="4528189" y="3001023"/>
              <a:chExt cx="464228" cy="482285"/>
            </a:xfrm>
            <a:solidFill>
              <a:srgbClr val="009288"/>
            </a:solidFill>
          </p:grpSpPr>
          <p:sp>
            <p:nvSpPr>
              <p:cNvPr id="46" name="Freeform 6">
                <a:extLst>
                  <a:ext uri="{FF2B5EF4-FFF2-40B4-BE49-F238E27FC236}">
                    <a16:creationId xmlns:a16="http://schemas.microsoft.com/office/drawing/2014/main" id="{59F48E7E-73FD-4C10-BDF6-E4927BA9450E}"/>
                  </a:ext>
                </a:extLst>
              </p:cNvPr>
              <p:cNvSpPr/>
              <p:nvPr/>
            </p:nvSpPr>
            <p:spPr bwMode="auto">
              <a:xfrm>
                <a:off x="4720975" y="3001023"/>
                <a:ext cx="78877" cy="276289"/>
              </a:xfrm>
              <a:custGeom>
                <a:avLst/>
                <a:gdLst>
                  <a:gd name="T0" fmla="*/ 178 w 358"/>
                  <a:gd name="T1" fmla="*/ 1254 h 1254"/>
                  <a:gd name="T2" fmla="*/ 143 w 358"/>
                  <a:gd name="T3" fmla="*/ 1252 h 1254"/>
                  <a:gd name="T4" fmla="*/ 108 w 358"/>
                  <a:gd name="T5" fmla="*/ 1241 h 1254"/>
                  <a:gd name="T6" fmla="*/ 78 w 358"/>
                  <a:gd name="T7" fmla="*/ 1224 h 1254"/>
                  <a:gd name="T8" fmla="*/ 51 w 358"/>
                  <a:gd name="T9" fmla="*/ 1203 h 1254"/>
                  <a:gd name="T10" fmla="*/ 30 w 358"/>
                  <a:gd name="T11" fmla="*/ 1176 h 1254"/>
                  <a:gd name="T12" fmla="*/ 13 w 358"/>
                  <a:gd name="T13" fmla="*/ 1146 h 1254"/>
                  <a:gd name="T14" fmla="*/ 2 w 358"/>
                  <a:gd name="T15" fmla="*/ 1111 h 1254"/>
                  <a:gd name="T16" fmla="*/ 0 w 358"/>
                  <a:gd name="T17" fmla="*/ 1076 h 1254"/>
                  <a:gd name="T18" fmla="*/ 0 w 358"/>
                  <a:gd name="T19" fmla="*/ 178 h 1254"/>
                  <a:gd name="T20" fmla="*/ 2 w 358"/>
                  <a:gd name="T21" fmla="*/ 142 h 1254"/>
                  <a:gd name="T22" fmla="*/ 13 w 358"/>
                  <a:gd name="T23" fmla="*/ 108 h 1254"/>
                  <a:gd name="T24" fmla="*/ 30 w 358"/>
                  <a:gd name="T25" fmla="*/ 78 h 1254"/>
                  <a:gd name="T26" fmla="*/ 51 w 358"/>
                  <a:gd name="T27" fmla="*/ 51 h 1254"/>
                  <a:gd name="T28" fmla="*/ 78 w 358"/>
                  <a:gd name="T29" fmla="*/ 30 h 1254"/>
                  <a:gd name="T30" fmla="*/ 108 w 358"/>
                  <a:gd name="T31" fmla="*/ 13 h 1254"/>
                  <a:gd name="T32" fmla="*/ 143 w 358"/>
                  <a:gd name="T33" fmla="*/ 2 h 1254"/>
                  <a:gd name="T34" fmla="*/ 178 w 358"/>
                  <a:gd name="T35" fmla="*/ 0 h 1254"/>
                  <a:gd name="T36" fmla="*/ 197 w 358"/>
                  <a:gd name="T37" fmla="*/ 0 h 1254"/>
                  <a:gd name="T38" fmla="*/ 231 w 358"/>
                  <a:gd name="T39" fmla="*/ 7 h 1254"/>
                  <a:gd name="T40" fmla="*/ 264 w 358"/>
                  <a:gd name="T41" fmla="*/ 21 h 1254"/>
                  <a:gd name="T42" fmla="*/ 292 w 358"/>
                  <a:gd name="T43" fmla="*/ 41 h 1254"/>
                  <a:gd name="T44" fmla="*/ 317 w 358"/>
                  <a:gd name="T45" fmla="*/ 64 h 1254"/>
                  <a:gd name="T46" fmla="*/ 336 w 358"/>
                  <a:gd name="T47" fmla="*/ 93 h 1254"/>
                  <a:gd name="T48" fmla="*/ 350 w 358"/>
                  <a:gd name="T49" fmla="*/ 125 h 1254"/>
                  <a:gd name="T50" fmla="*/ 357 w 358"/>
                  <a:gd name="T51" fmla="*/ 160 h 1254"/>
                  <a:gd name="T52" fmla="*/ 358 w 358"/>
                  <a:gd name="T53" fmla="*/ 1076 h 1254"/>
                  <a:gd name="T54" fmla="*/ 357 w 358"/>
                  <a:gd name="T55" fmla="*/ 1094 h 1254"/>
                  <a:gd name="T56" fmla="*/ 350 w 358"/>
                  <a:gd name="T57" fmla="*/ 1129 h 1254"/>
                  <a:gd name="T58" fmla="*/ 336 w 358"/>
                  <a:gd name="T59" fmla="*/ 1160 h 1254"/>
                  <a:gd name="T60" fmla="*/ 317 w 358"/>
                  <a:gd name="T61" fmla="*/ 1190 h 1254"/>
                  <a:gd name="T62" fmla="*/ 292 w 358"/>
                  <a:gd name="T63" fmla="*/ 1213 h 1254"/>
                  <a:gd name="T64" fmla="*/ 264 w 358"/>
                  <a:gd name="T65" fmla="*/ 1233 h 1254"/>
                  <a:gd name="T66" fmla="*/ 231 w 358"/>
                  <a:gd name="T67" fmla="*/ 1247 h 1254"/>
                  <a:gd name="T68" fmla="*/ 197 w 358"/>
                  <a:gd name="T69" fmla="*/ 1254 h 1254"/>
                  <a:gd name="T70" fmla="*/ 178 w 358"/>
                  <a:gd name="T71" fmla="*/ 125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8" h="1254">
                    <a:moveTo>
                      <a:pt x="178" y="1254"/>
                    </a:moveTo>
                    <a:lnTo>
                      <a:pt x="178" y="1254"/>
                    </a:lnTo>
                    <a:lnTo>
                      <a:pt x="160" y="1254"/>
                    </a:lnTo>
                    <a:lnTo>
                      <a:pt x="143" y="1252"/>
                    </a:lnTo>
                    <a:lnTo>
                      <a:pt x="125" y="1247"/>
                    </a:lnTo>
                    <a:lnTo>
                      <a:pt x="108" y="1241"/>
                    </a:lnTo>
                    <a:lnTo>
                      <a:pt x="94" y="1233"/>
                    </a:lnTo>
                    <a:lnTo>
                      <a:pt x="78" y="1224"/>
                    </a:lnTo>
                    <a:lnTo>
                      <a:pt x="65" y="1213"/>
                    </a:lnTo>
                    <a:lnTo>
                      <a:pt x="51" y="1203"/>
                    </a:lnTo>
                    <a:lnTo>
                      <a:pt x="41" y="1190"/>
                    </a:lnTo>
                    <a:lnTo>
                      <a:pt x="30" y="1176"/>
                    </a:lnTo>
                    <a:lnTo>
                      <a:pt x="21" y="1160"/>
                    </a:lnTo>
                    <a:lnTo>
                      <a:pt x="13" y="1146"/>
                    </a:lnTo>
                    <a:lnTo>
                      <a:pt x="8" y="1129"/>
                    </a:lnTo>
                    <a:lnTo>
                      <a:pt x="2" y="1111"/>
                    </a:lnTo>
                    <a:lnTo>
                      <a:pt x="0" y="1094"/>
                    </a:lnTo>
                    <a:lnTo>
                      <a:pt x="0" y="1076"/>
                    </a:lnTo>
                    <a:lnTo>
                      <a:pt x="0" y="178"/>
                    </a:lnTo>
                    <a:lnTo>
                      <a:pt x="0" y="178"/>
                    </a:lnTo>
                    <a:lnTo>
                      <a:pt x="0" y="160"/>
                    </a:lnTo>
                    <a:lnTo>
                      <a:pt x="2" y="142"/>
                    </a:lnTo>
                    <a:lnTo>
                      <a:pt x="8" y="125"/>
                    </a:lnTo>
                    <a:lnTo>
                      <a:pt x="13" y="108"/>
                    </a:lnTo>
                    <a:lnTo>
                      <a:pt x="21" y="93"/>
                    </a:lnTo>
                    <a:lnTo>
                      <a:pt x="30" y="78"/>
                    </a:lnTo>
                    <a:lnTo>
                      <a:pt x="41" y="64"/>
                    </a:lnTo>
                    <a:lnTo>
                      <a:pt x="51" y="51"/>
                    </a:lnTo>
                    <a:lnTo>
                      <a:pt x="65" y="41"/>
                    </a:lnTo>
                    <a:lnTo>
                      <a:pt x="78" y="30"/>
                    </a:lnTo>
                    <a:lnTo>
                      <a:pt x="94" y="21"/>
                    </a:lnTo>
                    <a:lnTo>
                      <a:pt x="108" y="13"/>
                    </a:lnTo>
                    <a:lnTo>
                      <a:pt x="125" y="7"/>
                    </a:lnTo>
                    <a:lnTo>
                      <a:pt x="143" y="2"/>
                    </a:lnTo>
                    <a:lnTo>
                      <a:pt x="160" y="0"/>
                    </a:lnTo>
                    <a:lnTo>
                      <a:pt x="178" y="0"/>
                    </a:lnTo>
                    <a:lnTo>
                      <a:pt x="178" y="0"/>
                    </a:lnTo>
                    <a:lnTo>
                      <a:pt x="197" y="0"/>
                    </a:lnTo>
                    <a:lnTo>
                      <a:pt x="214" y="2"/>
                    </a:lnTo>
                    <a:lnTo>
                      <a:pt x="231" y="7"/>
                    </a:lnTo>
                    <a:lnTo>
                      <a:pt x="249" y="13"/>
                    </a:lnTo>
                    <a:lnTo>
                      <a:pt x="264" y="21"/>
                    </a:lnTo>
                    <a:lnTo>
                      <a:pt x="279" y="30"/>
                    </a:lnTo>
                    <a:lnTo>
                      <a:pt x="292" y="41"/>
                    </a:lnTo>
                    <a:lnTo>
                      <a:pt x="305" y="51"/>
                    </a:lnTo>
                    <a:lnTo>
                      <a:pt x="317" y="64"/>
                    </a:lnTo>
                    <a:lnTo>
                      <a:pt x="328" y="78"/>
                    </a:lnTo>
                    <a:lnTo>
                      <a:pt x="336" y="93"/>
                    </a:lnTo>
                    <a:lnTo>
                      <a:pt x="344" y="108"/>
                    </a:lnTo>
                    <a:lnTo>
                      <a:pt x="350" y="125"/>
                    </a:lnTo>
                    <a:lnTo>
                      <a:pt x="354" y="142"/>
                    </a:lnTo>
                    <a:lnTo>
                      <a:pt x="357" y="160"/>
                    </a:lnTo>
                    <a:lnTo>
                      <a:pt x="358" y="178"/>
                    </a:lnTo>
                    <a:lnTo>
                      <a:pt x="358" y="1076"/>
                    </a:lnTo>
                    <a:lnTo>
                      <a:pt x="358" y="1076"/>
                    </a:lnTo>
                    <a:lnTo>
                      <a:pt x="357" y="1094"/>
                    </a:lnTo>
                    <a:lnTo>
                      <a:pt x="354" y="1111"/>
                    </a:lnTo>
                    <a:lnTo>
                      <a:pt x="350" y="1129"/>
                    </a:lnTo>
                    <a:lnTo>
                      <a:pt x="344" y="1146"/>
                    </a:lnTo>
                    <a:lnTo>
                      <a:pt x="336" y="1160"/>
                    </a:lnTo>
                    <a:lnTo>
                      <a:pt x="328" y="1176"/>
                    </a:lnTo>
                    <a:lnTo>
                      <a:pt x="317" y="1190"/>
                    </a:lnTo>
                    <a:lnTo>
                      <a:pt x="305" y="1203"/>
                    </a:lnTo>
                    <a:lnTo>
                      <a:pt x="292" y="1213"/>
                    </a:lnTo>
                    <a:lnTo>
                      <a:pt x="279" y="1224"/>
                    </a:lnTo>
                    <a:lnTo>
                      <a:pt x="264" y="1233"/>
                    </a:lnTo>
                    <a:lnTo>
                      <a:pt x="249" y="1241"/>
                    </a:lnTo>
                    <a:lnTo>
                      <a:pt x="231" y="1247"/>
                    </a:lnTo>
                    <a:lnTo>
                      <a:pt x="214" y="1252"/>
                    </a:lnTo>
                    <a:lnTo>
                      <a:pt x="197" y="1254"/>
                    </a:lnTo>
                    <a:lnTo>
                      <a:pt x="178" y="1254"/>
                    </a:lnTo>
                    <a:lnTo>
                      <a:pt x="178" y="1254"/>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47" name="Freeform 7">
                <a:extLst>
                  <a:ext uri="{FF2B5EF4-FFF2-40B4-BE49-F238E27FC236}">
                    <a16:creationId xmlns:a16="http://schemas.microsoft.com/office/drawing/2014/main" id="{BA1F0658-485A-43E9-88C3-FC6543E48351}"/>
                  </a:ext>
                </a:extLst>
              </p:cNvPr>
              <p:cNvSpPr/>
              <p:nvPr/>
            </p:nvSpPr>
            <p:spPr bwMode="auto">
              <a:xfrm>
                <a:off x="4528189" y="3065351"/>
                <a:ext cx="464228" cy="417957"/>
              </a:xfrm>
              <a:custGeom>
                <a:avLst/>
                <a:gdLst>
                  <a:gd name="T0" fmla="*/ 893 w 2107"/>
                  <a:gd name="T1" fmla="*/ 1886 h 1897"/>
                  <a:gd name="T2" fmla="*/ 643 w 2107"/>
                  <a:gd name="T3" fmla="*/ 1815 h 1897"/>
                  <a:gd name="T4" fmla="*/ 423 w 2107"/>
                  <a:gd name="T5" fmla="*/ 1688 h 1897"/>
                  <a:gd name="T6" fmla="*/ 241 w 2107"/>
                  <a:gd name="T7" fmla="*/ 1514 h 1897"/>
                  <a:gd name="T8" fmla="*/ 103 w 2107"/>
                  <a:gd name="T9" fmla="*/ 1300 h 1897"/>
                  <a:gd name="T10" fmla="*/ 21 w 2107"/>
                  <a:gd name="T11" fmla="*/ 1056 h 1897"/>
                  <a:gd name="T12" fmla="*/ 0 w 2107"/>
                  <a:gd name="T13" fmla="*/ 844 h 1897"/>
                  <a:gd name="T14" fmla="*/ 25 w 2107"/>
                  <a:gd name="T15" fmla="*/ 615 h 1897"/>
                  <a:gd name="T16" fmla="*/ 123 w 2107"/>
                  <a:gd name="T17" fmla="*/ 349 h 1897"/>
                  <a:gd name="T18" fmla="*/ 291 w 2107"/>
                  <a:gd name="T19" fmla="*/ 117 h 1897"/>
                  <a:gd name="T20" fmla="*/ 388 w 2107"/>
                  <a:gd name="T21" fmla="*/ 27 h 1897"/>
                  <a:gd name="T22" fmla="*/ 459 w 2107"/>
                  <a:gd name="T23" fmla="*/ 2 h 1897"/>
                  <a:gd name="T24" fmla="*/ 533 w 2107"/>
                  <a:gd name="T25" fmla="*/ 11 h 1897"/>
                  <a:gd name="T26" fmla="*/ 597 w 2107"/>
                  <a:gd name="T27" fmla="*/ 56 h 1897"/>
                  <a:gd name="T28" fmla="*/ 626 w 2107"/>
                  <a:gd name="T29" fmla="*/ 110 h 1897"/>
                  <a:gd name="T30" fmla="*/ 631 w 2107"/>
                  <a:gd name="T31" fmla="*/ 186 h 1897"/>
                  <a:gd name="T32" fmla="*/ 599 w 2107"/>
                  <a:gd name="T33" fmla="*/ 255 h 1897"/>
                  <a:gd name="T34" fmla="*/ 517 w 2107"/>
                  <a:gd name="T35" fmla="*/ 334 h 1897"/>
                  <a:gd name="T36" fmla="*/ 401 w 2107"/>
                  <a:gd name="T37" fmla="*/ 496 h 1897"/>
                  <a:gd name="T38" fmla="*/ 331 w 2107"/>
                  <a:gd name="T39" fmla="*/ 682 h 1897"/>
                  <a:gd name="T40" fmla="*/ 314 w 2107"/>
                  <a:gd name="T41" fmla="*/ 844 h 1897"/>
                  <a:gd name="T42" fmla="*/ 337 w 2107"/>
                  <a:gd name="T43" fmla="*/ 1028 h 1897"/>
                  <a:gd name="T44" fmla="*/ 404 w 2107"/>
                  <a:gd name="T45" fmla="*/ 1196 h 1897"/>
                  <a:gd name="T46" fmla="*/ 506 w 2107"/>
                  <a:gd name="T47" fmla="*/ 1341 h 1897"/>
                  <a:gd name="T48" fmla="*/ 641 w 2107"/>
                  <a:gd name="T49" fmla="*/ 1457 h 1897"/>
                  <a:gd name="T50" fmla="*/ 799 w 2107"/>
                  <a:gd name="T51" fmla="*/ 1539 h 1897"/>
                  <a:gd name="T52" fmla="*/ 978 w 2107"/>
                  <a:gd name="T53" fmla="*/ 1580 h 1897"/>
                  <a:gd name="T54" fmla="*/ 1129 w 2107"/>
                  <a:gd name="T55" fmla="*/ 1580 h 1897"/>
                  <a:gd name="T56" fmla="*/ 1308 w 2107"/>
                  <a:gd name="T57" fmla="*/ 1539 h 1897"/>
                  <a:gd name="T58" fmla="*/ 1466 w 2107"/>
                  <a:gd name="T59" fmla="*/ 1457 h 1897"/>
                  <a:gd name="T60" fmla="*/ 1601 w 2107"/>
                  <a:gd name="T61" fmla="*/ 1341 h 1897"/>
                  <a:gd name="T62" fmla="*/ 1705 w 2107"/>
                  <a:gd name="T63" fmla="*/ 1196 h 1897"/>
                  <a:gd name="T64" fmla="*/ 1771 w 2107"/>
                  <a:gd name="T65" fmla="*/ 1028 h 1897"/>
                  <a:gd name="T66" fmla="*/ 1793 w 2107"/>
                  <a:gd name="T67" fmla="*/ 844 h 1897"/>
                  <a:gd name="T68" fmla="*/ 1776 w 2107"/>
                  <a:gd name="T69" fmla="*/ 682 h 1897"/>
                  <a:gd name="T70" fmla="*/ 1707 w 2107"/>
                  <a:gd name="T71" fmla="*/ 496 h 1897"/>
                  <a:gd name="T72" fmla="*/ 1589 w 2107"/>
                  <a:gd name="T73" fmla="*/ 334 h 1897"/>
                  <a:gd name="T74" fmla="*/ 1507 w 2107"/>
                  <a:gd name="T75" fmla="*/ 255 h 1897"/>
                  <a:gd name="T76" fmla="*/ 1477 w 2107"/>
                  <a:gd name="T77" fmla="*/ 186 h 1897"/>
                  <a:gd name="T78" fmla="*/ 1481 w 2107"/>
                  <a:gd name="T79" fmla="*/ 110 h 1897"/>
                  <a:gd name="T80" fmla="*/ 1511 w 2107"/>
                  <a:gd name="T81" fmla="*/ 56 h 1897"/>
                  <a:gd name="T82" fmla="*/ 1574 w 2107"/>
                  <a:gd name="T83" fmla="*/ 11 h 1897"/>
                  <a:gd name="T84" fmla="*/ 1648 w 2107"/>
                  <a:gd name="T85" fmla="*/ 2 h 1897"/>
                  <a:gd name="T86" fmla="*/ 1719 w 2107"/>
                  <a:gd name="T87" fmla="*/ 27 h 1897"/>
                  <a:gd name="T88" fmla="*/ 1817 w 2107"/>
                  <a:gd name="T89" fmla="*/ 117 h 1897"/>
                  <a:gd name="T90" fmla="*/ 1984 w 2107"/>
                  <a:gd name="T91" fmla="*/ 349 h 1897"/>
                  <a:gd name="T92" fmla="*/ 2082 w 2107"/>
                  <a:gd name="T93" fmla="*/ 615 h 1897"/>
                  <a:gd name="T94" fmla="*/ 2107 w 2107"/>
                  <a:gd name="T95" fmla="*/ 844 h 1897"/>
                  <a:gd name="T96" fmla="*/ 2086 w 2107"/>
                  <a:gd name="T97" fmla="*/ 1056 h 1897"/>
                  <a:gd name="T98" fmla="*/ 2004 w 2107"/>
                  <a:gd name="T99" fmla="*/ 1300 h 1897"/>
                  <a:gd name="T100" fmla="*/ 1866 w 2107"/>
                  <a:gd name="T101" fmla="*/ 1514 h 1897"/>
                  <a:gd name="T102" fmla="*/ 1683 w 2107"/>
                  <a:gd name="T103" fmla="*/ 1688 h 1897"/>
                  <a:gd name="T104" fmla="*/ 1464 w 2107"/>
                  <a:gd name="T105" fmla="*/ 1815 h 1897"/>
                  <a:gd name="T106" fmla="*/ 1214 w 2107"/>
                  <a:gd name="T107" fmla="*/ 1886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7" h="1897">
                    <a:moveTo>
                      <a:pt x="1053" y="1897"/>
                    </a:moveTo>
                    <a:lnTo>
                      <a:pt x="1053" y="1897"/>
                    </a:lnTo>
                    <a:lnTo>
                      <a:pt x="999" y="1896"/>
                    </a:lnTo>
                    <a:lnTo>
                      <a:pt x="946" y="1892"/>
                    </a:lnTo>
                    <a:lnTo>
                      <a:pt x="893" y="1886"/>
                    </a:lnTo>
                    <a:lnTo>
                      <a:pt x="842" y="1876"/>
                    </a:lnTo>
                    <a:lnTo>
                      <a:pt x="790" y="1864"/>
                    </a:lnTo>
                    <a:lnTo>
                      <a:pt x="741" y="1850"/>
                    </a:lnTo>
                    <a:lnTo>
                      <a:pt x="692" y="1834"/>
                    </a:lnTo>
                    <a:lnTo>
                      <a:pt x="643" y="1815"/>
                    </a:lnTo>
                    <a:lnTo>
                      <a:pt x="597" y="1794"/>
                    </a:lnTo>
                    <a:lnTo>
                      <a:pt x="552" y="1770"/>
                    </a:lnTo>
                    <a:lnTo>
                      <a:pt x="507" y="1745"/>
                    </a:lnTo>
                    <a:lnTo>
                      <a:pt x="465" y="1717"/>
                    </a:lnTo>
                    <a:lnTo>
                      <a:pt x="423" y="1688"/>
                    </a:lnTo>
                    <a:lnTo>
                      <a:pt x="384" y="1657"/>
                    </a:lnTo>
                    <a:lnTo>
                      <a:pt x="345" y="1623"/>
                    </a:lnTo>
                    <a:lnTo>
                      <a:pt x="308" y="1589"/>
                    </a:lnTo>
                    <a:lnTo>
                      <a:pt x="274" y="1552"/>
                    </a:lnTo>
                    <a:lnTo>
                      <a:pt x="241" y="1514"/>
                    </a:lnTo>
                    <a:lnTo>
                      <a:pt x="209" y="1474"/>
                    </a:lnTo>
                    <a:lnTo>
                      <a:pt x="180" y="1433"/>
                    </a:lnTo>
                    <a:lnTo>
                      <a:pt x="152" y="1390"/>
                    </a:lnTo>
                    <a:lnTo>
                      <a:pt x="127" y="1345"/>
                    </a:lnTo>
                    <a:lnTo>
                      <a:pt x="103" y="1300"/>
                    </a:lnTo>
                    <a:lnTo>
                      <a:pt x="82" y="1254"/>
                    </a:lnTo>
                    <a:lnTo>
                      <a:pt x="64" y="1205"/>
                    </a:lnTo>
                    <a:lnTo>
                      <a:pt x="48" y="1156"/>
                    </a:lnTo>
                    <a:lnTo>
                      <a:pt x="33" y="1107"/>
                    </a:lnTo>
                    <a:lnTo>
                      <a:pt x="21" y="1056"/>
                    </a:lnTo>
                    <a:lnTo>
                      <a:pt x="12" y="1004"/>
                    </a:lnTo>
                    <a:lnTo>
                      <a:pt x="5" y="951"/>
                    </a:lnTo>
                    <a:lnTo>
                      <a:pt x="1" y="898"/>
                    </a:lnTo>
                    <a:lnTo>
                      <a:pt x="0" y="844"/>
                    </a:lnTo>
                    <a:lnTo>
                      <a:pt x="0" y="844"/>
                    </a:lnTo>
                    <a:lnTo>
                      <a:pt x="0" y="815"/>
                    </a:lnTo>
                    <a:lnTo>
                      <a:pt x="1" y="785"/>
                    </a:lnTo>
                    <a:lnTo>
                      <a:pt x="7" y="727"/>
                    </a:lnTo>
                    <a:lnTo>
                      <a:pt x="13" y="670"/>
                    </a:lnTo>
                    <a:lnTo>
                      <a:pt x="25" y="615"/>
                    </a:lnTo>
                    <a:lnTo>
                      <a:pt x="38" y="559"/>
                    </a:lnTo>
                    <a:lnTo>
                      <a:pt x="56" y="505"/>
                    </a:lnTo>
                    <a:lnTo>
                      <a:pt x="75" y="452"/>
                    </a:lnTo>
                    <a:lnTo>
                      <a:pt x="98" y="399"/>
                    </a:lnTo>
                    <a:lnTo>
                      <a:pt x="123" y="349"/>
                    </a:lnTo>
                    <a:lnTo>
                      <a:pt x="152" y="298"/>
                    </a:lnTo>
                    <a:lnTo>
                      <a:pt x="183" y="251"/>
                    </a:lnTo>
                    <a:lnTo>
                      <a:pt x="216" y="204"/>
                    </a:lnTo>
                    <a:lnTo>
                      <a:pt x="251" y="159"/>
                    </a:lnTo>
                    <a:lnTo>
                      <a:pt x="291" y="117"/>
                    </a:lnTo>
                    <a:lnTo>
                      <a:pt x="332" y="76"/>
                    </a:lnTo>
                    <a:lnTo>
                      <a:pt x="353" y="56"/>
                    </a:lnTo>
                    <a:lnTo>
                      <a:pt x="376" y="38"/>
                    </a:lnTo>
                    <a:lnTo>
                      <a:pt x="376" y="38"/>
                    </a:lnTo>
                    <a:lnTo>
                      <a:pt x="388" y="27"/>
                    </a:lnTo>
                    <a:lnTo>
                      <a:pt x="401" y="19"/>
                    </a:lnTo>
                    <a:lnTo>
                      <a:pt x="416" y="12"/>
                    </a:lnTo>
                    <a:lnTo>
                      <a:pt x="430" y="7"/>
                    </a:lnTo>
                    <a:lnTo>
                      <a:pt x="445" y="3"/>
                    </a:lnTo>
                    <a:lnTo>
                      <a:pt x="459" y="2"/>
                    </a:lnTo>
                    <a:lnTo>
                      <a:pt x="475" y="0"/>
                    </a:lnTo>
                    <a:lnTo>
                      <a:pt x="490" y="0"/>
                    </a:lnTo>
                    <a:lnTo>
                      <a:pt x="504" y="3"/>
                    </a:lnTo>
                    <a:lnTo>
                      <a:pt x="519" y="7"/>
                    </a:lnTo>
                    <a:lnTo>
                      <a:pt x="533" y="11"/>
                    </a:lnTo>
                    <a:lnTo>
                      <a:pt x="548" y="18"/>
                    </a:lnTo>
                    <a:lnTo>
                      <a:pt x="561" y="26"/>
                    </a:lnTo>
                    <a:lnTo>
                      <a:pt x="573" y="34"/>
                    </a:lnTo>
                    <a:lnTo>
                      <a:pt x="585" y="44"/>
                    </a:lnTo>
                    <a:lnTo>
                      <a:pt x="597" y="56"/>
                    </a:lnTo>
                    <a:lnTo>
                      <a:pt x="597" y="56"/>
                    </a:lnTo>
                    <a:lnTo>
                      <a:pt x="606" y="69"/>
                    </a:lnTo>
                    <a:lnTo>
                      <a:pt x="614" y="83"/>
                    </a:lnTo>
                    <a:lnTo>
                      <a:pt x="621" y="97"/>
                    </a:lnTo>
                    <a:lnTo>
                      <a:pt x="626" y="110"/>
                    </a:lnTo>
                    <a:lnTo>
                      <a:pt x="630" y="126"/>
                    </a:lnTo>
                    <a:lnTo>
                      <a:pt x="633" y="141"/>
                    </a:lnTo>
                    <a:lnTo>
                      <a:pt x="634" y="155"/>
                    </a:lnTo>
                    <a:lnTo>
                      <a:pt x="633" y="171"/>
                    </a:lnTo>
                    <a:lnTo>
                      <a:pt x="631" y="186"/>
                    </a:lnTo>
                    <a:lnTo>
                      <a:pt x="627" y="200"/>
                    </a:lnTo>
                    <a:lnTo>
                      <a:pt x="622" y="215"/>
                    </a:lnTo>
                    <a:lnTo>
                      <a:pt x="617" y="228"/>
                    </a:lnTo>
                    <a:lnTo>
                      <a:pt x="609" y="243"/>
                    </a:lnTo>
                    <a:lnTo>
                      <a:pt x="599" y="255"/>
                    </a:lnTo>
                    <a:lnTo>
                      <a:pt x="589" y="267"/>
                    </a:lnTo>
                    <a:lnTo>
                      <a:pt x="577" y="277"/>
                    </a:lnTo>
                    <a:lnTo>
                      <a:pt x="577" y="277"/>
                    </a:lnTo>
                    <a:lnTo>
                      <a:pt x="547" y="305"/>
                    </a:lnTo>
                    <a:lnTo>
                      <a:pt x="517" y="334"/>
                    </a:lnTo>
                    <a:lnTo>
                      <a:pt x="491" y="363"/>
                    </a:lnTo>
                    <a:lnTo>
                      <a:pt x="466" y="395"/>
                    </a:lnTo>
                    <a:lnTo>
                      <a:pt x="442" y="427"/>
                    </a:lnTo>
                    <a:lnTo>
                      <a:pt x="421" y="461"/>
                    </a:lnTo>
                    <a:lnTo>
                      <a:pt x="401" y="496"/>
                    </a:lnTo>
                    <a:lnTo>
                      <a:pt x="382" y="531"/>
                    </a:lnTo>
                    <a:lnTo>
                      <a:pt x="367" y="568"/>
                    </a:lnTo>
                    <a:lnTo>
                      <a:pt x="353" y="605"/>
                    </a:lnTo>
                    <a:lnTo>
                      <a:pt x="341" y="644"/>
                    </a:lnTo>
                    <a:lnTo>
                      <a:pt x="331" y="682"/>
                    </a:lnTo>
                    <a:lnTo>
                      <a:pt x="324" y="722"/>
                    </a:lnTo>
                    <a:lnTo>
                      <a:pt x="318" y="762"/>
                    </a:lnTo>
                    <a:lnTo>
                      <a:pt x="315" y="803"/>
                    </a:lnTo>
                    <a:lnTo>
                      <a:pt x="314" y="844"/>
                    </a:lnTo>
                    <a:lnTo>
                      <a:pt x="314" y="844"/>
                    </a:lnTo>
                    <a:lnTo>
                      <a:pt x="315" y="882"/>
                    </a:lnTo>
                    <a:lnTo>
                      <a:pt x="318" y="919"/>
                    </a:lnTo>
                    <a:lnTo>
                      <a:pt x="322" y="956"/>
                    </a:lnTo>
                    <a:lnTo>
                      <a:pt x="328" y="992"/>
                    </a:lnTo>
                    <a:lnTo>
                      <a:pt x="337" y="1028"/>
                    </a:lnTo>
                    <a:lnTo>
                      <a:pt x="347" y="1063"/>
                    </a:lnTo>
                    <a:lnTo>
                      <a:pt x="359" y="1098"/>
                    </a:lnTo>
                    <a:lnTo>
                      <a:pt x="372" y="1131"/>
                    </a:lnTo>
                    <a:lnTo>
                      <a:pt x="386" y="1164"/>
                    </a:lnTo>
                    <a:lnTo>
                      <a:pt x="404" y="1196"/>
                    </a:lnTo>
                    <a:lnTo>
                      <a:pt x="421" y="1228"/>
                    </a:lnTo>
                    <a:lnTo>
                      <a:pt x="441" y="1257"/>
                    </a:lnTo>
                    <a:lnTo>
                      <a:pt x="461" y="1286"/>
                    </a:lnTo>
                    <a:lnTo>
                      <a:pt x="483" y="1314"/>
                    </a:lnTo>
                    <a:lnTo>
                      <a:pt x="506" y="1341"/>
                    </a:lnTo>
                    <a:lnTo>
                      <a:pt x="531" y="1367"/>
                    </a:lnTo>
                    <a:lnTo>
                      <a:pt x="556" y="1392"/>
                    </a:lnTo>
                    <a:lnTo>
                      <a:pt x="584" y="1414"/>
                    </a:lnTo>
                    <a:lnTo>
                      <a:pt x="611" y="1437"/>
                    </a:lnTo>
                    <a:lnTo>
                      <a:pt x="641" y="1457"/>
                    </a:lnTo>
                    <a:lnTo>
                      <a:pt x="670" y="1477"/>
                    </a:lnTo>
                    <a:lnTo>
                      <a:pt x="701" y="1494"/>
                    </a:lnTo>
                    <a:lnTo>
                      <a:pt x="733" y="1511"/>
                    </a:lnTo>
                    <a:lnTo>
                      <a:pt x="766" y="1526"/>
                    </a:lnTo>
                    <a:lnTo>
                      <a:pt x="799" y="1539"/>
                    </a:lnTo>
                    <a:lnTo>
                      <a:pt x="834" y="1551"/>
                    </a:lnTo>
                    <a:lnTo>
                      <a:pt x="869" y="1560"/>
                    </a:lnTo>
                    <a:lnTo>
                      <a:pt x="905" y="1569"/>
                    </a:lnTo>
                    <a:lnTo>
                      <a:pt x="941" y="1576"/>
                    </a:lnTo>
                    <a:lnTo>
                      <a:pt x="978" y="1580"/>
                    </a:lnTo>
                    <a:lnTo>
                      <a:pt x="1015" y="1582"/>
                    </a:lnTo>
                    <a:lnTo>
                      <a:pt x="1053" y="1584"/>
                    </a:lnTo>
                    <a:lnTo>
                      <a:pt x="1053" y="1584"/>
                    </a:lnTo>
                    <a:lnTo>
                      <a:pt x="1092" y="1582"/>
                    </a:lnTo>
                    <a:lnTo>
                      <a:pt x="1129" y="1580"/>
                    </a:lnTo>
                    <a:lnTo>
                      <a:pt x="1166" y="1576"/>
                    </a:lnTo>
                    <a:lnTo>
                      <a:pt x="1203" y="1569"/>
                    </a:lnTo>
                    <a:lnTo>
                      <a:pt x="1239" y="1560"/>
                    </a:lnTo>
                    <a:lnTo>
                      <a:pt x="1273" y="1551"/>
                    </a:lnTo>
                    <a:lnTo>
                      <a:pt x="1308" y="1539"/>
                    </a:lnTo>
                    <a:lnTo>
                      <a:pt x="1342" y="1526"/>
                    </a:lnTo>
                    <a:lnTo>
                      <a:pt x="1374" y="1511"/>
                    </a:lnTo>
                    <a:lnTo>
                      <a:pt x="1405" y="1494"/>
                    </a:lnTo>
                    <a:lnTo>
                      <a:pt x="1437" y="1477"/>
                    </a:lnTo>
                    <a:lnTo>
                      <a:pt x="1466" y="1457"/>
                    </a:lnTo>
                    <a:lnTo>
                      <a:pt x="1495" y="1437"/>
                    </a:lnTo>
                    <a:lnTo>
                      <a:pt x="1525" y="1414"/>
                    </a:lnTo>
                    <a:lnTo>
                      <a:pt x="1551" y="1392"/>
                    </a:lnTo>
                    <a:lnTo>
                      <a:pt x="1576" y="1367"/>
                    </a:lnTo>
                    <a:lnTo>
                      <a:pt x="1601" y="1341"/>
                    </a:lnTo>
                    <a:lnTo>
                      <a:pt x="1624" y="1314"/>
                    </a:lnTo>
                    <a:lnTo>
                      <a:pt x="1646" y="1286"/>
                    </a:lnTo>
                    <a:lnTo>
                      <a:pt x="1667" y="1257"/>
                    </a:lnTo>
                    <a:lnTo>
                      <a:pt x="1686" y="1228"/>
                    </a:lnTo>
                    <a:lnTo>
                      <a:pt x="1705" y="1196"/>
                    </a:lnTo>
                    <a:lnTo>
                      <a:pt x="1720" y="1164"/>
                    </a:lnTo>
                    <a:lnTo>
                      <a:pt x="1735" y="1131"/>
                    </a:lnTo>
                    <a:lnTo>
                      <a:pt x="1748" y="1098"/>
                    </a:lnTo>
                    <a:lnTo>
                      <a:pt x="1760" y="1063"/>
                    </a:lnTo>
                    <a:lnTo>
                      <a:pt x="1771" y="1028"/>
                    </a:lnTo>
                    <a:lnTo>
                      <a:pt x="1779" y="992"/>
                    </a:lnTo>
                    <a:lnTo>
                      <a:pt x="1785" y="956"/>
                    </a:lnTo>
                    <a:lnTo>
                      <a:pt x="1789" y="919"/>
                    </a:lnTo>
                    <a:lnTo>
                      <a:pt x="1792" y="882"/>
                    </a:lnTo>
                    <a:lnTo>
                      <a:pt x="1793" y="844"/>
                    </a:lnTo>
                    <a:lnTo>
                      <a:pt x="1793" y="844"/>
                    </a:lnTo>
                    <a:lnTo>
                      <a:pt x="1792" y="803"/>
                    </a:lnTo>
                    <a:lnTo>
                      <a:pt x="1789" y="762"/>
                    </a:lnTo>
                    <a:lnTo>
                      <a:pt x="1784" y="722"/>
                    </a:lnTo>
                    <a:lnTo>
                      <a:pt x="1776" y="682"/>
                    </a:lnTo>
                    <a:lnTo>
                      <a:pt x="1767" y="644"/>
                    </a:lnTo>
                    <a:lnTo>
                      <a:pt x="1755" y="605"/>
                    </a:lnTo>
                    <a:lnTo>
                      <a:pt x="1740" y="568"/>
                    </a:lnTo>
                    <a:lnTo>
                      <a:pt x="1724" y="531"/>
                    </a:lnTo>
                    <a:lnTo>
                      <a:pt x="1707" y="496"/>
                    </a:lnTo>
                    <a:lnTo>
                      <a:pt x="1687" y="461"/>
                    </a:lnTo>
                    <a:lnTo>
                      <a:pt x="1665" y="427"/>
                    </a:lnTo>
                    <a:lnTo>
                      <a:pt x="1641" y="395"/>
                    </a:lnTo>
                    <a:lnTo>
                      <a:pt x="1616" y="363"/>
                    </a:lnTo>
                    <a:lnTo>
                      <a:pt x="1589" y="334"/>
                    </a:lnTo>
                    <a:lnTo>
                      <a:pt x="1560" y="305"/>
                    </a:lnTo>
                    <a:lnTo>
                      <a:pt x="1530" y="277"/>
                    </a:lnTo>
                    <a:lnTo>
                      <a:pt x="1530" y="277"/>
                    </a:lnTo>
                    <a:lnTo>
                      <a:pt x="1518" y="267"/>
                    </a:lnTo>
                    <a:lnTo>
                      <a:pt x="1507" y="255"/>
                    </a:lnTo>
                    <a:lnTo>
                      <a:pt x="1498" y="243"/>
                    </a:lnTo>
                    <a:lnTo>
                      <a:pt x="1491" y="228"/>
                    </a:lnTo>
                    <a:lnTo>
                      <a:pt x="1485" y="215"/>
                    </a:lnTo>
                    <a:lnTo>
                      <a:pt x="1480" y="200"/>
                    </a:lnTo>
                    <a:lnTo>
                      <a:pt x="1477" y="186"/>
                    </a:lnTo>
                    <a:lnTo>
                      <a:pt x="1474" y="171"/>
                    </a:lnTo>
                    <a:lnTo>
                      <a:pt x="1474" y="155"/>
                    </a:lnTo>
                    <a:lnTo>
                      <a:pt x="1474" y="141"/>
                    </a:lnTo>
                    <a:lnTo>
                      <a:pt x="1477" y="126"/>
                    </a:lnTo>
                    <a:lnTo>
                      <a:pt x="1481" y="110"/>
                    </a:lnTo>
                    <a:lnTo>
                      <a:pt x="1486" y="97"/>
                    </a:lnTo>
                    <a:lnTo>
                      <a:pt x="1493" y="83"/>
                    </a:lnTo>
                    <a:lnTo>
                      <a:pt x="1501" y="69"/>
                    </a:lnTo>
                    <a:lnTo>
                      <a:pt x="1511" y="56"/>
                    </a:lnTo>
                    <a:lnTo>
                      <a:pt x="1511" y="56"/>
                    </a:lnTo>
                    <a:lnTo>
                      <a:pt x="1522" y="44"/>
                    </a:lnTo>
                    <a:lnTo>
                      <a:pt x="1534" y="34"/>
                    </a:lnTo>
                    <a:lnTo>
                      <a:pt x="1546" y="26"/>
                    </a:lnTo>
                    <a:lnTo>
                      <a:pt x="1559" y="18"/>
                    </a:lnTo>
                    <a:lnTo>
                      <a:pt x="1574" y="11"/>
                    </a:lnTo>
                    <a:lnTo>
                      <a:pt x="1588" y="7"/>
                    </a:lnTo>
                    <a:lnTo>
                      <a:pt x="1603" y="3"/>
                    </a:lnTo>
                    <a:lnTo>
                      <a:pt x="1617" y="0"/>
                    </a:lnTo>
                    <a:lnTo>
                      <a:pt x="1633" y="0"/>
                    </a:lnTo>
                    <a:lnTo>
                      <a:pt x="1648" y="2"/>
                    </a:lnTo>
                    <a:lnTo>
                      <a:pt x="1662" y="3"/>
                    </a:lnTo>
                    <a:lnTo>
                      <a:pt x="1677" y="7"/>
                    </a:lnTo>
                    <a:lnTo>
                      <a:pt x="1691" y="12"/>
                    </a:lnTo>
                    <a:lnTo>
                      <a:pt x="1706" y="19"/>
                    </a:lnTo>
                    <a:lnTo>
                      <a:pt x="1719" y="27"/>
                    </a:lnTo>
                    <a:lnTo>
                      <a:pt x="1732" y="38"/>
                    </a:lnTo>
                    <a:lnTo>
                      <a:pt x="1732" y="38"/>
                    </a:lnTo>
                    <a:lnTo>
                      <a:pt x="1753" y="56"/>
                    </a:lnTo>
                    <a:lnTo>
                      <a:pt x="1776" y="76"/>
                    </a:lnTo>
                    <a:lnTo>
                      <a:pt x="1817" y="117"/>
                    </a:lnTo>
                    <a:lnTo>
                      <a:pt x="1855" y="159"/>
                    </a:lnTo>
                    <a:lnTo>
                      <a:pt x="1891" y="204"/>
                    </a:lnTo>
                    <a:lnTo>
                      <a:pt x="1924" y="251"/>
                    </a:lnTo>
                    <a:lnTo>
                      <a:pt x="1956" y="298"/>
                    </a:lnTo>
                    <a:lnTo>
                      <a:pt x="1984" y="349"/>
                    </a:lnTo>
                    <a:lnTo>
                      <a:pt x="2009" y="399"/>
                    </a:lnTo>
                    <a:lnTo>
                      <a:pt x="2031" y="451"/>
                    </a:lnTo>
                    <a:lnTo>
                      <a:pt x="2051" y="505"/>
                    </a:lnTo>
                    <a:lnTo>
                      <a:pt x="2068" y="559"/>
                    </a:lnTo>
                    <a:lnTo>
                      <a:pt x="2082" y="615"/>
                    </a:lnTo>
                    <a:lnTo>
                      <a:pt x="2094" y="670"/>
                    </a:lnTo>
                    <a:lnTo>
                      <a:pt x="2102" y="727"/>
                    </a:lnTo>
                    <a:lnTo>
                      <a:pt x="2106" y="785"/>
                    </a:lnTo>
                    <a:lnTo>
                      <a:pt x="2107" y="815"/>
                    </a:lnTo>
                    <a:lnTo>
                      <a:pt x="2107" y="844"/>
                    </a:lnTo>
                    <a:lnTo>
                      <a:pt x="2107" y="844"/>
                    </a:lnTo>
                    <a:lnTo>
                      <a:pt x="2106" y="898"/>
                    </a:lnTo>
                    <a:lnTo>
                      <a:pt x="2102" y="951"/>
                    </a:lnTo>
                    <a:lnTo>
                      <a:pt x="2095" y="1004"/>
                    </a:lnTo>
                    <a:lnTo>
                      <a:pt x="2086" y="1056"/>
                    </a:lnTo>
                    <a:lnTo>
                      <a:pt x="2074" y="1107"/>
                    </a:lnTo>
                    <a:lnTo>
                      <a:pt x="2061" y="1156"/>
                    </a:lnTo>
                    <a:lnTo>
                      <a:pt x="2043" y="1205"/>
                    </a:lnTo>
                    <a:lnTo>
                      <a:pt x="2025" y="1254"/>
                    </a:lnTo>
                    <a:lnTo>
                      <a:pt x="2004" y="1300"/>
                    </a:lnTo>
                    <a:lnTo>
                      <a:pt x="1980" y="1345"/>
                    </a:lnTo>
                    <a:lnTo>
                      <a:pt x="1955" y="1390"/>
                    </a:lnTo>
                    <a:lnTo>
                      <a:pt x="1927" y="1433"/>
                    </a:lnTo>
                    <a:lnTo>
                      <a:pt x="1898" y="1474"/>
                    </a:lnTo>
                    <a:lnTo>
                      <a:pt x="1866" y="1514"/>
                    </a:lnTo>
                    <a:lnTo>
                      <a:pt x="1833" y="1552"/>
                    </a:lnTo>
                    <a:lnTo>
                      <a:pt x="1798" y="1589"/>
                    </a:lnTo>
                    <a:lnTo>
                      <a:pt x="1761" y="1623"/>
                    </a:lnTo>
                    <a:lnTo>
                      <a:pt x="1723" y="1657"/>
                    </a:lnTo>
                    <a:lnTo>
                      <a:pt x="1683" y="1688"/>
                    </a:lnTo>
                    <a:lnTo>
                      <a:pt x="1642" y="1717"/>
                    </a:lnTo>
                    <a:lnTo>
                      <a:pt x="1600" y="1745"/>
                    </a:lnTo>
                    <a:lnTo>
                      <a:pt x="1555" y="1770"/>
                    </a:lnTo>
                    <a:lnTo>
                      <a:pt x="1510" y="1794"/>
                    </a:lnTo>
                    <a:lnTo>
                      <a:pt x="1464" y="1815"/>
                    </a:lnTo>
                    <a:lnTo>
                      <a:pt x="1416" y="1834"/>
                    </a:lnTo>
                    <a:lnTo>
                      <a:pt x="1367" y="1850"/>
                    </a:lnTo>
                    <a:lnTo>
                      <a:pt x="1317" y="1864"/>
                    </a:lnTo>
                    <a:lnTo>
                      <a:pt x="1265" y="1876"/>
                    </a:lnTo>
                    <a:lnTo>
                      <a:pt x="1214" y="1886"/>
                    </a:lnTo>
                    <a:lnTo>
                      <a:pt x="1161" y="1892"/>
                    </a:lnTo>
                    <a:lnTo>
                      <a:pt x="1108" y="1896"/>
                    </a:lnTo>
                    <a:lnTo>
                      <a:pt x="1053" y="1897"/>
                    </a:lnTo>
                    <a:lnTo>
                      <a:pt x="1053" y="1897"/>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015A75"/>
                  </a:solidFill>
                  <a:cs typeface="+mn-ea"/>
                  <a:sym typeface="+mn-lt"/>
                </a:endParaRPr>
              </a:p>
            </p:txBody>
          </p:sp>
        </p:grpSp>
      </p:grpSp>
      <p:sp>
        <p:nvSpPr>
          <p:cNvPr id="48" name="圆角矩形 16">
            <a:extLst>
              <a:ext uri="{FF2B5EF4-FFF2-40B4-BE49-F238E27FC236}">
                <a16:creationId xmlns:a16="http://schemas.microsoft.com/office/drawing/2014/main" id="{A31E2496-3927-4C88-858C-7170E0A78AE5}"/>
              </a:ext>
            </a:extLst>
          </p:cNvPr>
          <p:cNvSpPr/>
          <p:nvPr/>
        </p:nvSpPr>
        <p:spPr>
          <a:xfrm rot="5400000" flipH="1">
            <a:off x="5478550" y="1813161"/>
            <a:ext cx="394552" cy="2989990"/>
          </a:xfrm>
          <a:prstGeom prst="roundRect">
            <a:avLst/>
          </a:prstGeom>
          <a:solidFill>
            <a:srgbClr val="E94744"/>
          </a:solidFill>
          <a:ln w="63500">
            <a:gradFill flip="none" rotWithShape="1">
              <a:gsLst>
                <a:gs pos="0">
                  <a:schemeClr val="bg1">
                    <a:lumMod val="85000"/>
                  </a:schemeClr>
                </a:gs>
                <a:gs pos="100000">
                  <a:schemeClr val="bg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a:extLst>
              <a:ext uri="{FF2B5EF4-FFF2-40B4-BE49-F238E27FC236}">
                <a16:creationId xmlns:a16="http://schemas.microsoft.com/office/drawing/2014/main" id="{08EB8C32-4FB1-4D7D-9A23-68BCCDCBB4AE}"/>
              </a:ext>
            </a:extLst>
          </p:cNvPr>
          <p:cNvSpPr/>
          <p:nvPr/>
        </p:nvSpPr>
        <p:spPr>
          <a:xfrm>
            <a:off x="4435810" y="3155474"/>
            <a:ext cx="1508490" cy="307777"/>
          </a:xfrm>
          <a:prstGeom prst="rect">
            <a:avLst/>
          </a:prstGeom>
        </p:spPr>
        <p:txBody>
          <a:bodyPr wrap="none">
            <a:spAutoFit/>
          </a:bodyPr>
          <a:lstStyle/>
          <a:p>
            <a:pPr defTabSz="1219200"/>
            <a:r>
              <a:rPr lang="en-US" altLang="zh-CN" sz="1400" b="1" dirty="0">
                <a:solidFill>
                  <a:schemeClr val="bg1"/>
                </a:solidFill>
                <a:cs typeface="+mn-ea"/>
                <a:sym typeface="+mn-lt"/>
              </a:rPr>
              <a:t>04 Add title text</a:t>
            </a:r>
            <a:endParaRPr lang="zh-CN" altLang="en-US" sz="1400" b="1" dirty="0">
              <a:solidFill>
                <a:schemeClr val="bg1"/>
              </a:solidFill>
              <a:cs typeface="+mn-ea"/>
              <a:sym typeface="+mn-lt"/>
            </a:endParaRPr>
          </a:p>
        </p:txBody>
      </p:sp>
      <p:grpSp>
        <p:nvGrpSpPr>
          <p:cNvPr id="50" name="组合 49">
            <a:extLst>
              <a:ext uri="{FF2B5EF4-FFF2-40B4-BE49-F238E27FC236}">
                <a16:creationId xmlns:a16="http://schemas.microsoft.com/office/drawing/2014/main" id="{F59063E8-7279-4A1D-BB15-30875B9D204E}"/>
              </a:ext>
            </a:extLst>
          </p:cNvPr>
          <p:cNvGrpSpPr/>
          <p:nvPr/>
        </p:nvGrpSpPr>
        <p:grpSpPr>
          <a:xfrm>
            <a:off x="3935395" y="3066220"/>
            <a:ext cx="439860" cy="439860"/>
            <a:chOff x="3552943" y="2498822"/>
            <a:chExt cx="398028" cy="398028"/>
          </a:xfrm>
        </p:grpSpPr>
        <p:sp>
          <p:nvSpPr>
            <p:cNvPr id="51" name="椭圆 50">
              <a:extLst>
                <a:ext uri="{FF2B5EF4-FFF2-40B4-BE49-F238E27FC236}">
                  <a16:creationId xmlns:a16="http://schemas.microsoft.com/office/drawing/2014/main" id="{FF6E5DF7-EE02-43C4-87DC-54DDE5781390}"/>
                </a:ext>
              </a:extLst>
            </p:cNvPr>
            <p:cNvSpPr/>
            <p:nvPr/>
          </p:nvSpPr>
          <p:spPr>
            <a:xfrm>
              <a:off x="3552943" y="2498822"/>
              <a:ext cx="398028" cy="39802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2" name="组合 51">
              <a:extLst>
                <a:ext uri="{FF2B5EF4-FFF2-40B4-BE49-F238E27FC236}">
                  <a16:creationId xmlns:a16="http://schemas.microsoft.com/office/drawing/2014/main" id="{BDA09FF3-B22C-43E6-97E6-A01DADC40EC1}"/>
                </a:ext>
              </a:extLst>
            </p:cNvPr>
            <p:cNvGrpSpPr/>
            <p:nvPr/>
          </p:nvGrpSpPr>
          <p:grpSpPr>
            <a:xfrm>
              <a:off x="3653065" y="2597911"/>
              <a:ext cx="197783" cy="205476"/>
              <a:chOff x="4528189" y="3001023"/>
              <a:chExt cx="464228" cy="482285"/>
            </a:xfrm>
            <a:solidFill>
              <a:srgbClr val="009288"/>
            </a:solidFill>
          </p:grpSpPr>
          <p:sp>
            <p:nvSpPr>
              <p:cNvPr id="53" name="Freeform 6">
                <a:extLst>
                  <a:ext uri="{FF2B5EF4-FFF2-40B4-BE49-F238E27FC236}">
                    <a16:creationId xmlns:a16="http://schemas.microsoft.com/office/drawing/2014/main" id="{CEE1ECC1-6D00-4151-989C-BFBFB277F6C0}"/>
                  </a:ext>
                </a:extLst>
              </p:cNvPr>
              <p:cNvSpPr/>
              <p:nvPr/>
            </p:nvSpPr>
            <p:spPr bwMode="auto">
              <a:xfrm>
                <a:off x="4720975" y="3001023"/>
                <a:ext cx="78877" cy="276289"/>
              </a:xfrm>
              <a:custGeom>
                <a:avLst/>
                <a:gdLst>
                  <a:gd name="T0" fmla="*/ 178 w 358"/>
                  <a:gd name="T1" fmla="*/ 1254 h 1254"/>
                  <a:gd name="T2" fmla="*/ 143 w 358"/>
                  <a:gd name="T3" fmla="*/ 1252 h 1254"/>
                  <a:gd name="T4" fmla="*/ 108 w 358"/>
                  <a:gd name="T5" fmla="*/ 1241 h 1254"/>
                  <a:gd name="T6" fmla="*/ 78 w 358"/>
                  <a:gd name="T7" fmla="*/ 1224 h 1254"/>
                  <a:gd name="T8" fmla="*/ 51 w 358"/>
                  <a:gd name="T9" fmla="*/ 1203 h 1254"/>
                  <a:gd name="T10" fmla="*/ 30 w 358"/>
                  <a:gd name="T11" fmla="*/ 1176 h 1254"/>
                  <a:gd name="T12" fmla="*/ 13 w 358"/>
                  <a:gd name="T13" fmla="*/ 1146 h 1254"/>
                  <a:gd name="T14" fmla="*/ 2 w 358"/>
                  <a:gd name="T15" fmla="*/ 1111 h 1254"/>
                  <a:gd name="T16" fmla="*/ 0 w 358"/>
                  <a:gd name="T17" fmla="*/ 1076 h 1254"/>
                  <a:gd name="T18" fmla="*/ 0 w 358"/>
                  <a:gd name="T19" fmla="*/ 178 h 1254"/>
                  <a:gd name="T20" fmla="*/ 2 w 358"/>
                  <a:gd name="T21" fmla="*/ 142 h 1254"/>
                  <a:gd name="T22" fmla="*/ 13 w 358"/>
                  <a:gd name="T23" fmla="*/ 108 h 1254"/>
                  <a:gd name="T24" fmla="*/ 30 w 358"/>
                  <a:gd name="T25" fmla="*/ 78 h 1254"/>
                  <a:gd name="T26" fmla="*/ 51 w 358"/>
                  <a:gd name="T27" fmla="*/ 51 h 1254"/>
                  <a:gd name="T28" fmla="*/ 78 w 358"/>
                  <a:gd name="T29" fmla="*/ 30 h 1254"/>
                  <a:gd name="T30" fmla="*/ 108 w 358"/>
                  <a:gd name="T31" fmla="*/ 13 h 1254"/>
                  <a:gd name="T32" fmla="*/ 143 w 358"/>
                  <a:gd name="T33" fmla="*/ 2 h 1254"/>
                  <a:gd name="T34" fmla="*/ 178 w 358"/>
                  <a:gd name="T35" fmla="*/ 0 h 1254"/>
                  <a:gd name="T36" fmla="*/ 197 w 358"/>
                  <a:gd name="T37" fmla="*/ 0 h 1254"/>
                  <a:gd name="T38" fmla="*/ 231 w 358"/>
                  <a:gd name="T39" fmla="*/ 7 h 1254"/>
                  <a:gd name="T40" fmla="*/ 264 w 358"/>
                  <a:gd name="T41" fmla="*/ 21 h 1254"/>
                  <a:gd name="T42" fmla="*/ 292 w 358"/>
                  <a:gd name="T43" fmla="*/ 41 h 1254"/>
                  <a:gd name="T44" fmla="*/ 317 w 358"/>
                  <a:gd name="T45" fmla="*/ 64 h 1254"/>
                  <a:gd name="T46" fmla="*/ 336 w 358"/>
                  <a:gd name="T47" fmla="*/ 93 h 1254"/>
                  <a:gd name="T48" fmla="*/ 350 w 358"/>
                  <a:gd name="T49" fmla="*/ 125 h 1254"/>
                  <a:gd name="T50" fmla="*/ 357 w 358"/>
                  <a:gd name="T51" fmla="*/ 160 h 1254"/>
                  <a:gd name="T52" fmla="*/ 358 w 358"/>
                  <a:gd name="T53" fmla="*/ 1076 h 1254"/>
                  <a:gd name="T54" fmla="*/ 357 w 358"/>
                  <a:gd name="T55" fmla="*/ 1094 h 1254"/>
                  <a:gd name="T56" fmla="*/ 350 w 358"/>
                  <a:gd name="T57" fmla="*/ 1129 h 1254"/>
                  <a:gd name="T58" fmla="*/ 336 w 358"/>
                  <a:gd name="T59" fmla="*/ 1160 h 1254"/>
                  <a:gd name="T60" fmla="*/ 317 w 358"/>
                  <a:gd name="T61" fmla="*/ 1190 h 1254"/>
                  <a:gd name="T62" fmla="*/ 292 w 358"/>
                  <a:gd name="T63" fmla="*/ 1213 h 1254"/>
                  <a:gd name="T64" fmla="*/ 264 w 358"/>
                  <a:gd name="T65" fmla="*/ 1233 h 1254"/>
                  <a:gd name="T66" fmla="*/ 231 w 358"/>
                  <a:gd name="T67" fmla="*/ 1247 h 1254"/>
                  <a:gd name="T68" fmla="*/ 197 w 358"/>
                  <a:gd name="T69" fmla="*/ 1254 h 1254"/>
                  <a:gd name="T70" fmla="*/ 178 w 358"/>
                  <a:gd name="T71" fmla="*/ 125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8" h="1254">
                    <a:moveTo>
                      <a:pt x="178" y="1254"/>
                    </a:moveTo>
                    <a:lnTo>
                      <a:pt x="178" y="1254"/>
                    </a:lnTo>
                    <a:lnTo>
                      <a:pt x="160" y="1254"/>
                    </a:lnTo>
                    <a:lnTo>
                      <a:pt x="143" y="1252"/>
                    </a:lnTo>
                    <a:lnTo>
                      <a:pt x="125" y="1247"/>
                    </a:lnTo>
                    <a:lnTo>
                      <a:pt x="108" y="1241"/>
                    </a:lnTo>
                    <a:lnTo>
                      <a:pt x="94" y="1233"/>
                    </a:lnTo>
                    <a:lnTo>
                      <a:pt x="78" y="1224"/>
                    </a:lnTo>
                    <a:lnTo>
                      <a:pt x="65" y="1213"/>
                    </a:lnTo>
                    <a:lnTo>
                      <a:pt x="51" y="1203"/>
                    </a:lnTo>
                    <a:lnTo>
                      <a:pt x="41" y="1190"/>
                    </a:lnTo>
                    <a:lnTo>
                      <a:pt x="30" y="1176"/>
                    </a:lnTo>
                    <a:lnTo>
                      <a:pt x="21" y="1160"/>
                    </a:lnTo>
                    <a:lnTo>
                      <a:pt x="13" y="1146"/>
                    </a:lnTo>
                    <a:lnTo>
                      <a:pt x="8" y="1129"/>
                    </a:lnTo>
                    <a:lnTo>
                      <a:pt x="2" y="1111"/>
                    </a:lnTo>
                    <a:lnTo>
                      <a:pt x="0" y="1094"/>
                    </a:lnTo>
                    <a:lnTo>
                      <a:pt x="0" y="1076"/>
                    </a:lnTo>
                    <a:lnTo>
                      <a:pt x="0" y="178"/>
                    </a:lnTo>
                    <a:lnTo>
                      <a:pt x="0" y="178"/>
                    </a:lnTo>
                    <a:lnTo>
                      <a:pt x="0" y="160"/>
                    </a:lnTo>
                    <a:lnTo>
                      <a:pt x="2" y="142"/>
                    </a:lnTo>
                    <a:lnTo>
                      <a:pt x="8" y="125"/>
                    </a:lnTo>
                    <a:lnTo>
                      <a:pt x="13" y="108"/>
                    </a:lnTo>
                    <a:lnTo>
                      <a:pt x="21" y="93"/>
                    </a:lnTo>
                    <a:lnTo>
                      <a:pt x="30" y="78"/>
                    </a:lnTo>
                    <a:lnTo>
                      <a:pt x="41" y="64"/>
                    </a:lnTo>
                    <a:lnTo>
                      <a:pt x="51" y="51"/>
                    </a:lnTo>
                    <a:lnTo>
                      <a:pt x="65" y="41"/>
                    </a:lnTo>
                    <a:lnTo>
                      <a:pt x="78" y="30"/>
                    </a:lnTo>
                    <a:lnTo>
                      <a:pt x="94" y="21"/>
                    </a:lnTo>
                    <a:lnTo>
                      <a:pt x="108" y="13"/>
                    </a:lnTo>
                    <a:lnTo>
                      <a:pt x="125" y="7"/>
                    </a:lnTo>
                    <a:lnTo>
                      <a:pt x="143" y="2"/>
                    </a:lnTo>
                    <a:lnTo>
                      <a:pt x="160" y="0"/>
                    </a:lnTo>
                    <a:lnTo>
                      <a:pt x="178" y="0"/>
                    </a:lnTo>
                    <a:lnTo>
                      <a:pt x="178" y="0"/>
                    </a:lnTo>
                    <a:lnTo>
                      <a:pt x="197" y="0"/>
                    </a:lnTo>
                    <a:lnTo>
                      <a:pt x="214" y="2"/>
                    </a:lnTo>
                    <a:lnTo>
                      <a:pt x="231" y="7"/>
                    </a:lnTo>
                    <a:lnTo>
                      <a:pt x="249" y="13"/>
                    </a:lnTo>
                    <a:lnTo>
                      <a:pt x="264" y="21"/>
                    </a:lnTo>
                    <a:lnTo>
                      <a:pt x="279" y="30"/>
                    </a:lnTo>
                    <a:lnTo>
                      <a:pt x="292" y="41"/>
                    </a:lnTo>
                    <a:lnTo>
                      <a:pt x="305" y="51"/>
                    </a:lnTo>
                    <a:lnTo>
                      <a:pt x="317" y="64"/>
                    </a:lnTo>
                    <a:lnTo>
                      <a:pt x="328" y="78"/>
                    </a:lnTo>
                    <a:lnTo>
                      <a:pt x="336" y="93"/>
                    </a:lnTo>
                    <a:lnTo>
                      <a:pt x="344" y="108"/>
                    </a:lnTo>
                    <a:lnTo>
                      <a:pt x="350" y="125"/>
                    </a:lnTo>
                    <a:lnTo>
                      <a:pt x="354" y="142"/>
                    </a:lnTo>
                    <a:lnTo>
                      <a:pt x="357" y="160"/>
                    </a:lnTo>
                    <a:lnTo>
                      <a:pt x="358" y="178"/>
                    </a:lnTo>
                    <a:lnTo>
                      <a:pt x="358" y="1076"/>
                    </a:lnTo>
                    <a:lnTo>
                      <a:pt x="358" y="1076"/>
                    </a:lnTo>
                    <a:lnTo>
                      <a:pt x="357" y="1094"/>
                    </a:lnTo>
                    <a:lnTo>
                      <a:pt x="354" y="1111"/>
                    </a:lnTo>
                    <a:lnTo>
                      <a:pt x="350" y="1129"/>
                    </a:lnTo>
                    <a:lnTo>
                      <a:pt x="344" y="1146"/>
                    </a:lnTo>
                    <a:lnTo>
                      <a:pt x="336" y="1160"/>
                    </a:lnTo>
                    <a:lnTo>
                      <a:pt x="328" y="1176"/>
                    </a:lnTo>
                    <a:lnTo>
                      <a:pt x="317" y="1190"/>
                    </a:lnTo>
                    <a:lnTo>
                      <a:pt x="305" y="1203"/>
                    </a:lnTo>
                    <a:lnTo>
                      <a:pt x="292" y="1213"/>
                    </a:lnTo>
                    <a:lnTo>
                      <a:pt x="279" y="1224"/>
                    </a:lnTo>
                    <a:lnTo>
                      <a:pt x="264" y="1233"/>
                    </a:lnTo>
                    <a:lnTo>
                      <a:pt x="249" y="1241"/>
                    </a:lnTo>
                    <a:lnTo>
                      <a:pt x="231" y="1247"/>
                    </a:lnTo>
                    <a:lnTo>
                      <a:pt x="214" y="1252"/>
                    </a:lnTo>
                    <a:lnTo>
                      <a:pt x="197" y="1254"/>
                    </a:lnTo>
                    <a:lnTo>
                      <a:pt x="178" y="1254"/>
                    </a:lnTo>
                    <a:lnTo>
                      <a:pt x="178" y="1254"/>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54" name="Freeform 7">
                <a:extLst>
                  <a:ext uri="{FF2B5EF4-FFF2-40B4-BE49-F238E27FC236}">
                    <a16:creationId xmlns:a16="http://schemas.microsoft.com/office/drawing/2014/main" id="{C7592E82-B3AF-4990-9F4E-C229C36FECBC}"/>
                  </a:ext>
                </a:extLst>
              </p:cNvPr>
              <p:cNvSpPr/>
              <p:nvPr/>
            </p:nvSpPr>
            <p:spPr bwMode="auto">
              <a:xfrm>
                <a:off x="4528189" y="3065351"/>
                <a:ext cx="464228" cy="417957"/>
              </a:xfrm>
              <a:custGeom>
                <a:avLst/>
                <a:gdLst>
                  <a:gd name="T0" fmla="*/ 893 w 2107"/>
                  <a:gd name="T1" fmla="*/ 1886 h 1897"/>
                  <a:gd name="T2" fmla="*/ 643 w 2107"/>
                  <a:gd name="T3" fmla="*/ 1815 h 1897"/>
                  <a:gd name="T4" fmla="*/ 423 w 2107"/>
                  <a:gd name="T5" fmla="*/ 1688 h 1897"/>
                  <a:gd name="T6" fmla="*/ 241 w 2107"/>
                  <a:gd name="T7" fmla="*/ 1514 h 1897"/>
                  <a:gd name="T8" fmla="*/ 103 w 2107"/>
                  <a:gd name="T9" fmla="*/ 1300 h 1897"/>
                  <a:gd name="T10" fmla="*/ 21 w 2107"/>
                  <a:gd name="T11" fmla="*/ 1056 h 1897"/>
                  <a:gd name="T12" fmla="*/ 0 w 2107"/>
                  <a:gd name="T13" fmla="*/ 844 h 1897"/>
                  <a:gd name="T14" fmla="*/ 25 w 2107"/>
                  <a:gd name="T15" fmla="*/ 615 h 1897"/>
                  <a:gd name="T16" fmla="*/ 123 w 2107"/>
                  <a:gd name="T17" fmla="*/ 349 h 1897"/>
                  <a:gd name="T18" fmla="*/ 291 w 2107"/>
                  <a:gd name="T19" fmla="*/ 117 h 1897"/>
                  <a:gd name="T20" fmla="*/ 388 w 2107"/>
                  <a:gd name="T21" fmla="*/ 27 h 1897"/>
                  <a:gd name="T22" fmla="*/ 459 w 2107"/>
                  <a:gd name="T23" fmla="*/ 2 h 1897"/>
                  <a:gd name="T24" fmla="*/ 533 w 2107"/>
                  <a:gd name="T25" fmla="*/ 11 h 1897"/>
                  <a:gd name="T26" fmla="*/ 597 w 2107"/>
                  <a:gd name="T27" fmla="*/ 56 h 1897"/>
                  <a:gd name="T28" fmla="*/ 626 w 2107"/>
                  <a:gd name="T29" fmla="*/ 110 h 1897"/>
                  <a:gd name="T30" fmla="*/ 631 w 2107"/>
                  <a:gd name="T31" fmla="*/ 186 h 1897"/>
                  <a:gd name="T32" fmla="*/ 599 w 2107"/>
                  <a:gd name="T33" fmla="*/ 255 h 1897"/>
                  <a:gd name="T34" fmla="*/ 517 w 2107"/>
                  <a:gd name="T35" fmla="*/ 334 h 1897"/>
                  <a:gd name="T36" fmla="*/ 401 w 2107"/>
                  <a:gd name="T37" fmla="*/ 496 h 1897"/>
                  <a:gd name="T38" fmla="*/ 331 w 2107"/>
                  <a:gd name="T39" fmla="*/ 682 h 1897"/>
                  <a:gd name="T40" fmla="*/ 314 w 2107"/>
                  <a:gd name="T41" fmla="*/ 844 h 1897"/>
                  <a:gd name="T42" fmla="*/ 337 w 2107"/>
                  <a:gd name="T43" fmla="*/ 1028 h 1897"/>
                  <a:gd name="T44" fmla="*/ 404 w 2107"/>
                  <a:gd name="T45" fmla="*/ 1196 h 1897"/>
                  <a:gd name="T46" fmla="*/ 506 w 2107"/>
                  <a:gd name="T47" fmla="*/ 1341 h 1897"/>
                  <a:gd name="T48" fmla="*/ 641 w 2107"/>
                  <a:gd name="T49" fmla="*/ 1457 h 1897"/>
                  <a:gd name="T50" fmla="*/ 799 w 2107"/>
                  <a:gd name="T51" fmla="*/ 1539 h 1897"/>
                  <a:gd name="T52" fmla="*/ 978 w 2107"/>
                  <a:gd name="T53" fmla="*/ 1580 h 1897"/>
                  <a:gd name="T54" fmla="*/ 1129 w 2107"/>
                  <a:gd name="T55" fmla="*/ 1580 h 1897"/>
                  <a:gd name="T56" fmla="*/ 1308 w 2107"/>
                  <a:gd name="T57" fmla="*/ 1539 h 1897"/>
                  <a:gd name="T58" fmla="*/ 1466 w 2107"/>
                  <a:gd name="T59" fmla="*/ 1457 h 1897"/>
                  <a:gd name="T60" fmla="*/ 1601 w 2107"/>
                  <a:gd name="T61" fmla="*/ 1341 h 1897"/>
                  <a:gd name="T62" fmla="*/ 1705 w 2107"/>
                  <a:gd name="T63" fmla="*/ 1196 h 1897"/>
                  <a:gd name="T64" fmla="*/ 1771 w 2107"/>
                  <a:gd name="T65" fmla="*/ 1028 h 1897"/>
                  <a:gd name="T66" fmla="*/ 1793 w 2107"/>
                  <a:gd name="T67" fmla="*/ 844 h 1897"/>
                  <a:gd name="T68" fmla="*/ 1776 w 2107"/>
                  <a:gd name="T69" fmla="*/ 682 h 1897"/>
                  <a:gd name="T70" fmla="*/ 1707 w 2107"/>
                  <a:gd name="T71" fmla="*/ 496 h 1897"/>
                  <a:gd name="T72" fmla="*/ 1589 w 2107"/>
                  <a:gd name="T73" fmla="*/ 334 h 1897"/>
                  <a:gd name="T74" fmla="*/ 1507 w 2107"/>
                  <a:gd name="T75" fmla="*/ 255 h 1897"/>
                  <a:gd name="T76" fmla="*/ 1477 w 2107"/>
                  <a:gd name="T77" fmla="*/ 186 h 1897"/>
                  <a:gd name="T78" fmla="*/ 1481 w 2107"/>
                  <a:gd name="T79" fmla="*/ 110 h 1897"/>
                  <a:gd name="T80" fmla="*/ 1511 w 2107"/>
                  <a:gd name="T81" fmla="*/ 56 h 1897"/>
                  <a:gd name="T82" fmla="*/ 1574 w 2107"/>
                  <a:gd name="T83" fmla="*/ 11 h 1897"/>
                  <a:gd name="T84" fmla="*/ 1648 w 2107"/>
                  <a:gd name="T85" fmla="*/ 2 h 1897"/>
                  <a:gd name="T86" fmla="*/ 1719 w 2107"/>
                  <a:gd name="T87" fmla="*/ 27 h 1897"/>
                  <a:gd name="T88" fmla="*/ 1817 w 2107"/>
                  <a:gd name="T89" fmla="*/ 117 h 1897"/>
                  <a:gd name="T90" fmla="*/ 1984 w 2107"/>
                  <a:gd name="T91" fmla="*/ 349 h 1897"/>
                  <a:gd name="T92" fmla="*/ 2082 w 2107"/>
                  <a:gd name="T93" fmla="*/ 615 h 1897"/>
                  <a:gd name="T94" fmla="*/ 2107 w 2107"/>
                  <a:gd name="T95" fmla="*/ 844 h 1897"/>
                  <a:gd name="T96" fmla="*/ 2086 w 2107"/>
                  <a:gd name="T97" fmla="*/ 1056 h 1897"/>
                  <a:gd name="T98" fmla="*/ 2004 w 2107"/>
                  <a:gd name="T99" fmla="*/ 1300 h 1897"/>
                  <a:gd name="T100" fmla="*/ 1866 w 2107"/>
                  <a:gd name="T101" fmla="*/ 1514 h 1897"/>
                  <a:gd name="T102" fmla="*/ 1683 w 2107"/>
                  <a:gd name="T103" fmla="*/ 1688 h 1897"/>
                  <a:gd name="T104" fmla="*/ 1464 w 2107"/>
                  <a:gd name="T105" fmla="*/ 1815 h 1897"/>
                  <a:gd name="T106" fmla="*/ 1214 w 2107"/>
                  <a:gd name="T107" fmla="*/ 1886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7" h="1897">
                    <a:moveTo>
                      <a:pt x="1053" y="1897"/>
                    </a:moveTo>
                    <a:lnTo>
                      <a:pt x="1053" y="1897"/>
                    </a:lnTo>
                    <a:lnTo>
                      <a:pt x="999" y="1896"/>
                    </a:lnTo>
                    <a:lnTo>
                      <a:pt x="946" y="1892"/>
                    </a:lnTo>
                    <a:lnTo>
                      <a:pt x="893" y="1886"/>
                    </a:lnTo>
                    <a:lnTo>
                      <a:pt x="842" y="1876"/>
                    </a:lnTo>
                    <a:lnTo>
                      <a:pt x="790" y="1864"/>
                    </a:lnTo>
                    <a:lnTo>
                      <a:pt x="741" y="1850"/>
                    </a:lnTo>
                    <a:lnTo>
                      <a:pt x="692" y="1834"/>
                    </a:lnTo>
                    <a:lnTo>
                      <a:pt x="643" y="1815"/>
                    </a:lnTo>
                    <a:lnTo>
                      <a:pt x="597" y="1794"/>
                    </a:lnTo>
                    <a:lnTo>
                      <a:pt x="552" y="1770"/>
                    </a:lnTo>
                    <a:lnTo>
                      <a:pt x="507" y="1745"/>
                    </a:lnTo>
                    <a:lnTo>
                      <a:pt x="465" y="1717"/>
                    </a:lnTo>
                    <a:lnTo>
                      <a:pt x="423" y="1688"/>
                    </a:lnTo>
                    <a:lnTo>
                      <a:pt x="384" y="1657"/>
                    </a:lnTo>
                    <a:lnTo>
                      <a:pt x="345" y="1623"/>
                    </a:lnTo>
                    <a:lnTo>
                      <a:pt x="308" y="1589"/>
                    </a:lnTo>
                    <a:lnTo>
                      <a:pt x="274" y="1552"/>
                    </a:lnTo>
                    <a:lnTo>
                      <a:pt x="241" y="1514"/>
                    </a:lnTo>
                    <a:lnTo>
                      <a:pt x="209" y="1474"/>
                    </a:lnTo>
                    <a:lnTo>
                      <a:pt x="180" y="1433"/>
                    </a:lnTo>
                    <a:lnTo>
                      <a:pt x="152" y="1390"/>
                    </a:lnTo>
                    <a:lnTo>
                      <a:pt x="127" y="1345"/>
                    </a:lnTo>
                    <a:lnTo>
                      <a:pt x="103" y="1300"/>
                    </a:lnTo>
                    <a:lnTo>
                      <a:pt x="82" y="1254"/>
                    </a:lnTo>
                    <a:lnTo>
                      <a:pt x="64" y="1205"/>
                    </a:lnTo>
                    <a:lnTo>
                      <a:pt x="48" y="1156"/>
                    </a:lnTo>
                    <a:lnTo>
                      <a:pt x="33" y="1107"/>
                    </a:lnTo>
                    <a:lnTo>
                      <a:pt x="21" y="1056"/>
                    </a:lnTo>
                    <a:lnTo>
                      <a:pt x="12" y="1004"/>
                    </a:lnTo>
                    <a:lnTo>
                      <a:pt x="5" y="951"/>
                    </a:lnTo>
                    <a:lnTo>
                      <a:pt x="1" y="898"/>
                    </a:lnTo>
                    <a:lnTo>
                      <a:pt x="0" y="844"/>
                    </a:lnTo>
                    <a:lnTo>
                      <a:pt x="0" y="844"/>
                    </a:lnTo>
                    <a:lnTo>
                      <a:pt x="0" y="815"/>
                    </a:lnTo>
                    <a:lnTo>
                      <a:pt x="1" y="785"/>
                    </a:lnTo>
                    <a:lnTo>
                      <a:pt x="7" y="727"/>
                    </a:lnTo>
                    <a:lnTo>
                      <a:pt x="13" y="670"/>
                    </a:lnTo>
                    <a:lnTo>
                      <a:pt x="25" y="615"/>
                    </a:lnTo>
                    <a:lnTo>
                      <a:pt x="38" y="559"/>
                    </a:lnTo>
                    <a:lnTo>
                      <a:pt x="56" y="505"/>
                    </a:lnTo>
                    <a:lnTo>
                      <a:pt x="75" y="452"/>
                    </a:lnTo>
                    <a:lnTo>
                      <a:pt x="98" y="399"/>
                    </a:lnTo>
                    <a:lnTo>
                      <a:pt x="123" y="349"/>
                    </a:lnTo>
                    <a:lnTo>
                      <a:pt x="152" y="298"/>
                    </a:lnTo>
                    <a:lnTo>
                      <a:pt x="183" y="251"/>
                    </a:lnTo>
                    <a:lnTo>
                      <a:pt x="216" y="204"/>
                    </a:lnTo>
                    <a:lnTo>
                      <a:pt x="251" y="159"/>
                    </a:lnTo>
                    <a:lnTo>
                      <a:pt x="291" y="117"/>
                    </a:lnTo>
                    <a:lnTo>
                      <a:pt x="332" y="76"/>
                    </a:lnTo>
                    <a:lnTo>
                      <a:pt x="353" y="56"/>
                    </a:lnTo>
                    <a:lnTo>
                      <a:pt x="376" y="38"/>
                    </a:lnTo>
                    <a:lnTo>
                      <a:pt x="376" y="38"/>
                    </a:lnTo>
                    <a:lnTo>
                      <a:pt x="388" y="27"/>
                    </a:lnTo>
                    <a:lnTo>
                      <a:pt x="401" y="19"/>
                    </a:lnTo>
                    <a:lnTo>
                      <a:pt x="416" y="12"/>
                    </a:lnTo>
                    <a:lnTo>
                      <a:pt x="430" y="7"/>
                    </a:lnTo>
                    <a:lnTo>
                      <a:pt x="445" y="3"/>
                    </a:lnTo>
                    <a:lnTo>
                      <a:pt x="459" y="2"/>
                    </a:lnTo>
                    <a:lnTo>
                      <a:pt x="475" y="0"/>
                    </a:lnTo>
                    <a:lnTo>
                      <a:pt x="490" y="0"/>
                    </a:lnTo>
                    <a:lnTo>
                      <a:pt x="504" y="3"/>
                    </a:lnTo>
                    <a:lnTo>
                      <a:pt x="519" y="7"/>
                    </a:lnTo>
                    <a:lnTo>
                      <a:pt x="533" y="11"/>
                    </a:lnTo>
                    <a:lnTo>
                      <a:pt x="548" y="18"/>
                    </a:lnTo>
                    <a:lnTo>
                      <a:pt x="561" y="26"/>
                    </a:lnTo>
                    <a:lnTo>
                      <a:pt x="573" y="34"/>
                    </a:lnTo>
                    <a:lnTo>
                      <a:pt x="585" y="44"/>
                    </a:lnTo>
                    <a:lnTo>
                      <a:pt x="597" y="56"/>
                    </a:lnTo>
                    <a:lnTo>
                      <a:pt x="597" y="56"/>
                    </a:lnTo>
                    <a:lnTo>
                      <a:pt x="606" y="69"/>
                    </a:lnTo>
                    <a:lnTo>
                      <a:pt x="614" y="83"/>
                    </a:lnTo>
                    <a:lnTo>
                      <a:pt x="621" y="97"/>
                    </a:lnTo>
                    <a:lnTo>
                      <a:pt x="626" y="110"/>
                    </a:lnTo>
                    <a:lnTo>
                      <a:pt x="630" y="126"/>
                    </a:lnTo>
                    <a:lnTo>
                      <a:pt x="633" y="141"/>
                    </a:lnTo>
                    <a:lnTo>
                      <a:pt x="634" y="155"/>
                    </a:lnTo>
                    <a:lnTo>
                      <a:pt x="633" y="171"/>
                    </a:lnTo>
                    <a:lnTo>
                      <a:pt x="631" y="186"/>
                    </a:lnTo>
                    <a:lnTo>
                      <a:pt x="627" y="200"/>
                    </a:lnTo>
                    <a:lnTo>
                      <a:pt x="622" y="215"/>
                    </a:lnTo>
                    <a:lnTo>
                      <a:pt x="617" y="228"/>
                    </a:lnTo>
                    <a:lnTo>
                      <a:pt x="609" y="243"/>
                    </a:lnTo>
                    <a:lnTo>
                      <a:pt x="599" y="255"/>
                    </a:lnTo>
                    <a:lnTo>
                      <a:pt x="589" y="267"/>
                    </a:lnTo>
                    <a:lnTo>
                      <a:pt x="577" y="277"/>
                    </a:lnTo>
                    <a:lnTo>
                      <a:pt x="577" y="277"/>
                    </a:lnTo>
                    <a:lnTo>
                      <a:pt x="547" y="305"/>
                    </a:lnTo>
                    <a:lnTo>
                      <a:pt x="517" y="334"/>
                    </a:lnTo>
                    <a:lnTo>
                      <a:pt x="491" y="363"/>
                    </a:lnTo>
                    <a:lnTo>
                      <a:pt x="466" y="395"/>
                    </a:lnTo>
                    <a:lnTo>
                      <a:pt x="442" y="427"/>
                    </a:lnTo>
                    <a:lnTo>
                      <a:pt x="421" y="461"/>
                    </a:lnTo>
                    <a:lnTo>
                      <a:pt x="401" y="496"/>
                    </a:lnTo>
                    <a:lnTo>
                      <a:pt x="382" y="531"/>
                    </a:lnTo>
                    <a:lnTo>
                      <a:pt x="367" y="568"/>
                    </a:lnTo>
                    <a:lnTo>
                      <a:pt x="353" y="605"/>
                    </a:lnTo>
                    <a:lnTo>
                      <a:pt x="341" y="644"/>
                    </a:lnTo>
                    <a:lnTo>
                      <a:pt x="331" y="682"/>
                    </a:lnTo>
                    <a:lnTo>
                      <a:pt x="324" y="722"/>
                    </a:lnTo>
                    <a:lnTo>
                      <a:pt x="318" y="762"/>
                    </a:lnTo>
                    <a:lnTo>
                      <a:pt x="315" y="803"/>
                    </a:lnTo>
                    <a:lnTo>
                      <a:pt x="314" y="844"/>
                    </a:lnTo>
                    <a:lnTo>
                      <a:pt x="314" y="844"/>
                    </a:lnTo>
                    <a:lnTo>
                      <a:pt x="315" y="882"/>
                    </a:lnTo>
                    <a:lnTo>
                      <a:pt x="318" y="919"/>
                    </a:lnTo>
                    <a:lnTo>
                      <a:pt x="322" y="956"/>
                    </a:lnTo>
                    <a:lnTo>
                      <a:pt x="328" y="992"/>
                    </a:lnTo>
                    <a:lnTo>
                      <a:pt x="337" y="1028"/>
                    </a:lnTo>
                    <a:lnTo>
                      <a:pt x="347" y="1063"/>
                    </a:lnTo>
                    <a:lnTo>
                      <a:pt x="359" y="1098"/>
                    </a:lnTo>
                    <a:lnTo>
                      <a:pt x="372" y="1131"/>
                    </a:lnTo>
                    <a:lnTo>
                      <a:pt x="386" y="1164"/>
                    </a:lnTo>
                    <a:lnTo>
                      <a:pt x="404" y="1196"/>
                    </a:lnTo>
                    <a:lnTo>
                      <a:pt x="421" y="1228"/>
                    </a:lnTo>
                    <a:lnTo>
                      <a:pt x="441" y="1257"/>
                    </a:lnTo>
                    <a:lnTo>
                      <a:pt x="461" y="1286"/>
                    </a:lnTo>
                    <a:lnTo>
                      <a:pt x="483" y="1314"/>
                    </a:lnTo>
                    <a:lnTo>
                      <a:pt x="506" y="1341"/>
                    </a:lnTo>
                    <a:lnTo>
                      <a:pt x="531" y="1367"/>
                    </a:lnTo>
                    <a:lnTo>
                      <a:pt x="556" y="1392"/>
                    </a:lnTo>
                    <a:lnTo>
                      <a:pt x="584" y="1414"/>
                    </a:lnTo>
                    <a:lnTo>
                      <a:pt x="611" y="1437"/>
                    </a:lnTo>
                    <a:lnTo>
                      <a:pt x="641" y="1457"/>
                    </a:lnTo>
                    <a:lnTo>
                      <a:pt x="670" y="1477"/>
                    </a:lnTo>
                    <a:lnTo>
                      <a:pt x="701" y="1494"/>
                    </a:lnTo>
                    <a:lnTo>
                      <a:pt x="733" y="1511"/>
                    </a:lnTo>
                    <a:lnTo>
                      <a:pt x="766" y="1526"/>
                    </a:lnTo>
                    <a:lnTo>
                      <a:pt x="799" y="1539"/>
                    </a:lnTo>
                    <a:lnTo>
                      <a:pt x="834" y="1551"/>
                    </a:lnTo>
                    <a:lnTo>
                      <a:pt x="869" y="1560"/>
                    </a:lnTo>
                    <a:lnTo>
                      <a:pt x="905" y="1569"/>
                    </a:lnTo>
                    <a:lnTo>
                      <a:pt x="941" y="1576"/>
                    </a:lnTo>
                    <a:lnTo>
                      <a:pt x="978" y="1580"/>
                    </a:lnTo>
                    <a:lnTo>
                      <a:pt x="1015" y="1582"/>
                    </a:lnTo>
                    <a:lnTo>
                      <a:pt x="1053" y="1584"/>
                    </a:lnTo>
                    <a:lnTo>
                      <a:pt x="1053" y="1584"/>
                    </a:lnTo>
                    <a:lnTo>
                      <a:pt x="1092" y="1582"/>
                    </a:lnTo>
                    <a:lnTo>
                      <a:pt x="1129" y="1580"/>
                    </a:lnTo>
                    <a:lnTo>
                      <a:pt x="1166" y="1576"/>
                    </a:lnTo>
                    <a:lnTo>
                      <a:pt x="1203" y="1569"/>
                    </a:lnTo>
                    <a:lnTo>
                      <a:pt x="1239" y="1560"/>
                    </a:lnTo>
                    <a:lnTo>
                      <a:pt x="1273" y="1551"/>
                    </a:lnTo>
                    <a:lnTo>
                      <a:pt x="1308" y="1539"/>
                    </a:lnTo>
                    <a:lnTo>
                      <a:pt x="1342" y="1526"/>
                    </a:lnTo>
                    <a:lnTo>
                      <a:pt x="1374" y="1511"/>
                    </a:lnTo>
                    <a:lnTo>
                      <a:pt x="1405" y="1494"/>
                    </a:lnTo>
                    <a:lnTo>
                      <a:pt x="1437" y="1477"/>
                    </a:lnTo>
                    <a:lnTo>
                      <a:pt x="1466" y="1457"/>
                    </a:lnTo>
                    <a:lnTo>
                      <a:pt x="1495" y="1437"/>
                    </a:lnTo>
                    <a:lnTo>
                      <a:pt x="1525" y="1414"/>
                    </a:lnTo>
                    <a:lnTo>
                      <a:pt x="1551" y="1392"/>
                    </a:lnTo>
                    <a:lnTo>
                      <a:pt x="1576" y="1367"/>
                    </a:lnTo>
                    <a:lnTo>
                      <a:pt x="1601" y="1341"/>
                    </a:lnTo>
                    <a:lnTo>
                      <a:pt x="1624" y="1314"/>
                    </a:lnTo>
                    <a:lnTo>
                      <a:pt x="1646" y="1286"/>
                    </a:lnTo>
                    <a:lnTo>
                      <a:pt x="1667" y="1257"/>
                    </a:lnTo>
                    <a:lnTo>
                      <a:pt x="1686" y="1228"/>
                    </a:lnTo>
                    <a:lnTo>
                      <a:pt x="1705" y="1196"/>
                    </a:lnTo>
                    <a:lnTo>
                      <a:pt x="1720" y="1164"/>
                    </a:lnTo>
                    <a:lnTo>
                      <a:pt x="1735" y="1131"/>
                    </a:lnTo>
                    <a:lnTo>
                      <a:pt x="1748" y="1098"/>
                    </a:lnTo>
                    <a:lnTo>
                      <a:pt x="1760" y="1063"/>
                    </a:lnTo>
                    <a:lnTo>
                      <a:pt x="1771" y="1028"/>
                    </a:lnTo>
                    <a:lnTo>
                      <a:pt x="1779" y="992"/>
                    </a:lnTo>
                    <a:lnTo>
                      <a:pt x="1785" y="956"/>
                    </a:lnTo>
                    <a:lnTo>
                      <a:pt x="1789" y="919"/>
                    </a:lnTo>
                    <a:lnTo>
                      <a:pt x="1792" y="882"/>
                    </a:lnTo>
                    <a:lnTo>
                      <a:pt x="1793" y="844"/>
                    </a:lnTo>
                    <a:lnTo>
                      <a:pt x="1793" y="844"/>
                    </a:lnTo>
                    <a:lnTo>
                      <a:pt x="1792" y="803"/>
                    </a:lnTo>
                    <a:lnTo>
                      <a:pt x="1789" y="762"/>
                    </a:lnTo>
                    <a:lnTo>
                      <a:pt x="1784" y="722"/>
                    </a:lnTo>
                    <a:lnTo>
                      <a:pt x="1776" y="682"/>
                    </a:lnTo>
                    <a:lnTo>
                      <a:pt x="1767" y="644"/>
                    </a:lnTo>
                    <a:lnTo>
                      <a:pt x="1755" y="605"/>
                    </a:lnTo>
                    <a:lnTo>
                      <a:pt x="1740" y="568"/>
                    </a:lnTo>
                    <a:lnTo>
                      <a:pt x="1724" y="531"/>
                    </a:lnTo>
                    <a:lnTo>
                      <a:pt x="1707" y="496"/>
                    </a:lnTo>
                    <a:lnTo>
                      <a:pt x="1687" y="461"/>
                    </a:lnTo>
                    <a:lnTo>
                      <a:pt x="1665" y="427"/>
                    </a:lnTo>
                    <a:lnTo>
                      <a:pt x="1641" y="395"/>
                    </a:lnTo>
                    <a:lnTo>
                      <a:pt x="1616" y="363"/>
                    </a:lnTo>
                    <a:lnTo>
                      <a:pt x="1589" y="334"/>
                    </a:lnTo>
                    <a:lnTo>
                      <a:pt x="1560" y="305"/>
                    </a:lnTo>
                    <a:lnTo>
                      <a:pt x="1530" y="277"/>
                    </a:lnTo>
                    <a:lnTo>
                      <a:pt x="1530" y="277"/>
                    </a:lnTo>
                    <a:lnTo>
                      <a:pt x="1518" y="267"/>
                    </a:lnTo>
                    <a:lnTo>
                      <a:pt x="1507" y="255"/>
                    </a:lnTo>
                    <a:lnTo>
                      <a:pt x="1498" y="243"/>
                    </a:lnTo>
                    <a:lnTo>
                      <a:pt x="1491" y="228"/>
                    </a:lnTo>
                    <a:lnTo>
                      <a:pt x="1485" y="215"/>
                    </a:lnTo>
                    <a:lnTo>
                      <a:pt x="1480" y="200"/>
                    </a:lnTo>
                    <a:lnTo>
                      <a:pt x="1477" y="186"/>
                    </a:lnTo>
                    <a:lnTo>
                      <a:pt x="1474" y="171"/>
                    </a:lnTo>
                    <a:lnTo>
                      <a:pt x="1474" y="155"/>
                    </a:lnTo>
                    <a:lnTo>
                      <a:pt x="1474" y="141"/>
                    </a:lnTo>
                    <a:lnTo>
                      <a:pt x="1477" y="126"/>
                    </a:lnTo>
                    <a:lnTo>
                      <a:pt x="1481" y="110"/>
                    </a:lnTo>
                    <a:lnTo>
                      <a:pt x="1486" y="97"/>
                    </a:lnTo>
                    <a:lnTo>
                      <a:pt x="1493" y="83"/>
                    </a:lnTo>
                    <a:lnTo>
                      <a:pt x="1501" y="69"/>
                    </a:lnTo>
                    <a:lnTo>
                      <a:pt x="1511" y="56"/>
                    </a:lnTo>
                    <a:lnTo>
                      <a:pt x="1511" y="56"/>
                    </a:lnTo>
                    <a:lnTo>
                      <a:pt x="1522" y="44"/>
                    </a:lnTo>
                    <a:lnTo>
                      <a:pt x="1534" y="34"/>
                    </a:lnTo>
                    <a:lnTo>
                      <a:pt x="1546" y="26"/>
                    </a:lnTo>
                    <a:lnTo>
                      <a:pt x="1559" y="18"/>
                    </a:lnTo>
                    <a:lnTo>
                      <a:pt x="1574" y="11"/>
                    </a:lnTo>
                    <a:lnTo>
                      <a:pt x="1588" y="7"/>
                    </a:lnTo>
                    <a:lnTo>
                      <a:pt x="1603" y="3"/>
                    </a:lnTo>
                    <a:lnTo>
                      <a:pt x="1617" y="0"/>
                    </a:lnTo>
                    <a:lnTo>
                      <a:pt x="1633" y="0"/>
                    </a:lnTo>
                    <a:lnTo>
                      <a:pt x="1648" y="2"/>
                    </a:lnTo>
                    <a:lnTo>
                      <a:pt x="1662" y="3"/>
                    </a:lnTo>
                    <a:lnTo>
                      <a:pt x="1677" y="7"/>
                    </a:lnTo>
                    <a:lnTo>
                      <a:pt x="1691" y="12"/>
                    </a:lnTo>
                    <a:lnTo>
                      <a:pt x="1706" y="19"/>
                    </a:lnTo>
                    <a:lnTo>
                      <a:pt x="1719" y="27"/>
                    </a:lnTo>
                    <a:lnTo>
                      <a:pt x="1732" y="38"/>
                    </a:lnTo>
                    <a:lnTo>
                      <a:pt x="1732" y="38"/>
                    </a:lnTo>
                    <a:lnTo>
                      <a:pt x="1753" y="56"/>
                    </a:lnTo>
                    <a:lnTo>
                      <a:pt x="1776" y="76"/>
                    </a:lnTo>
                    <a:lnTo>
                      <a:pt x="1817" y="117"/>
                    </a:lnTo>
                    <a:lnTo>
                      <a:pt x="1855" y="159"/>
                    </a:lnTo>
                    <a:lnTo>
                      <a:pt x="1891" y="204"/>
                    </a:lnTo>
                    <a:lnTo>
                      <a:pt x="1924" y="251"/>
                    </a:lnTo>
                    <a:lnTo>
                      <a:pt x="1956" y="298"/>
                    </a:lnTo>
                    <a:lnTo>
                      <a:pt x="1984" y="349"/>
                    </a:lnTo>
                    <a:lnTo>
                      <a:pt x="2009" y="399"/>
                    </a:lnTo>
                    <a:lnTo>
                      <a:pt x="2031" y="451"/>
                    </a:lnTo>
                    <a:lnTo>
                      <a:pt x="2051" y="505"/>
                    </a:lnTo>
                    <a:lnTo>
                      <a:pt x="2068" y="559"/>
                    </a:lnTo>
                    <a:lnTo>
                      <a:pt x="2082" y="615"/>
                    </a:lnTo>
                    <a:lnTo>
                      <a:pt x="2094" y="670"/>
                    </a:lnTo>
                    <a:lnTo>
                      <a:pt x="2102" y="727"/>
                    </a:lnTo>
                    <a:lnTo>
                      <a:pt x="2106" y="785"/>
                    </a:lnTo>
                    <a:lnTo>
                      <a:pt x="2107" y="815"/>
                    </a:lnTo>
                    <a:lnTo>
                      <a:pt x="2107" y="844"/>
                    </a:lnTo>
                    <a:lnTo>
                      <a:pt x="2107" y="844"/>
                    </a:lnTo>
                    <a:lnTo>
                      <a:pt x="2106" y="898"/>
                    </a:lnTo>
                    <a:lnTo>
                      <a:pt x="2102" y="951"/>
                    </a:lnTo>
                    <a:lnTo>
                      <a:pt x="2095" y="1004"/>
                    </a:lnTo>
                    <a:lnTo>
                      <a:pt x="2086" y="1056"/>
                    </a:lnTo>
                    <a:lnTo>
                      <a:pt x="2074" y="1107"/>
                    </a:lnTo>
                    <a:lnTo>
                      <a:pt x="2061" y="1156"/>
                    </a:lnTo>
                    <a:lnTo>
                      <a:pt x="2043" y="1205"/>
                    </a:lnTo>
                    <a:lnTo>
                      <a:pt x="2025" y="1254"/>
                    </a:lnTo>
                    <a:lnTo>
                      <a:pt x="2004" y="1300"/>
                    </a:lnTo>
                    <a:lnTo>
                      <a:pt x="1980" y="1345"/>
                    </a:lnTo>
                    <a:lnTo>
                      <a:pt x="1955" y="1390"/>
                    </a:lnTo>
                    <a:lnTo>
                      <a:pt x="1927" y="1433"/>
                    </a:lnTo>
                    <a:lnTo>
                      <a:pt x="1898" y="1474"/>
                    </a:lnTo>
                    <a:lnTo>
                      <a:pt x="1866" y="1514"/>
                    </a:lnTo>
                    <a:lnTo>
                      <a:pt x="1833" y="1552"/>
                    </a:lnTo>
                    <a:lnTo>
                      <a:pt x="1798" y="1589"/>
                    </a:lnTo>
                    <a:lnTo>
                      <a:pt x="1761" y="1623"/>
                    </a:lnTo>
                    <a:lnTo>
                      <a:pt x="1723" y="1657"/>
                    </a:lnTo>
                    <a:lnTo>
                      <a:pt x="1683" y="1688"/>
                    </a:lnTo>
                    <a:lnTo>
                      <a:pt x="1642" y="1717"/>
                    </a:lnTo>
                    <a:lnTo>
                      <a:pt x="1600" y="1745"/>
                    </a:lnTo>
                    <a:lnTo>
                      <a:pt x="1555" y="1770"/>
                    </a:lnTo>
                    <a:lnTo>
                      <a:pt x="1510" y="1794"/>
                    </a:lnTo>
                    <a:lnTo>
                      <a:pt x="1464" y="1815"/>
                    </a:lnTo>
                    <a:lnTo>
                      <a:pt x="1416" y="1834"/>
                    </a:lnTo>
                    <a:lnTo>
                      <a:pt x="1367" y="1850"/>
                    </a:lnTo>
                    <a:lnTo>
                      <a:pt x="1317" y="1864"/>
                    </a:lnTo>
                    <a:lnTo>
                      <a:pt x="1265" y="1876"/>
                    </a:lnTo>
                    <a:lnTo>
                      <a:pt x="1214" y="1886"/>
                    </a:lnTo>
                    <a:lnTo>
                      <a:pt x="1161" y="1892"/>
                    </a:lnTo>
                    <a:lnTo>
                      <a:pt x="1108" y="1896"/>
                    </a:lnTo>
                    <a:lnTo>
                      <a:pt x="1053" y="1897"/>
                    </a:lnTo>
                    <a:lnTo>
                      <a:pt x="1053" y="1897"/>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015A75"/>
                  </a:solidFill>
                  <a:cs typeface="+mn-ea"/>
                  <a:sym typeface="+mn-lt"/>
                </a:endParaRPr>
              </a:p>
            </p:txBody>
          </p:sp>
        </p:grpSp>
      </p:grpSp>
      <p:sp>
        <p:nvSpPr>
          <p:cNvPr id="55" name="圆角矩形 16">
            <a:extLst>
              <a:ext uri="{FF2B5EF4-FFF2-40B4-BE49-F238E27FC236}">
                <a16:creationId xmlns:a16="http://schemas.microsoft.com/office/drawing/2014/main" id="{27F2510D-F7C6-4619-8F71-0F3ECC8CC7A6}"/>
              </a:ext>
            </a:extLst>
          </p:cNvPr>
          <p:cNvSpPr/>
          <p:nvPr/>
        </p:nvSpPr>
        <p:spPr>
          <a:xfrm rot="5400000" flipH="1">
            <a:off x="5149335" y="2377207"/>
            <a:ext cx="394552" cy="2989990"/>
          </a:xfrm>
          <a:prstGeom prst="roundRect">
            <a:avLst/>
          </a:prstGeom>
          <a:solidFill>
            <a:schemeClr val="accent1">
              <a:lumMod val="75000"/>
            </a:schemeClr>
          </a:solidFill>
          <a:ln w="63500">
            <a:gradFill flip="none" rotWithShape="1">
              <a:gsLst>
                <a:gs pos="0">
                  <a:schemeClr val="bg1">
                    <a:lumMod val="85000"/>
                  </a:schemeClr>
                </a:gs>
                <a:gs pos="100000">
                  <a:schemeClr val="bg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a:extLst>
              <a:ext uri="{FF2B5EF4-FFF2-40B4-BE49-F238E27FC236}">
                <a16:creationId xmlns:a16="http://schemas.microsoft.com/office/drawing/2014/main" id="{54BA5B10-F0E2-427C-9DD6-E9C334FBD835}"/>
              </a:ext>
            </a:extLst>
          </p:cNvPr>
          <p:cNvSpPr/>
          <p:nvPr/>
        </p:nvSpPr>
        <p:spPr>
          <a:xfrm>
            <a:off x="4106595" y="3719520"/>
            <a:ext cx="1510350" cy="307777"/>
          </a:xfrm>
          <a:prstGeom prst="rect">
            <a:avLst/>
          </a:prstGeom>
        </p:spPr>
        <p:txBody>
          <a:bodyPr wrap="none">
            <a:spAutoFit/>
          </a:bodyPr>
          <a:lstStyle/>
          <a:p>
            <a:pPr defTabSz="1219200"/>
            <a:r>
              <a:rPr lang="en-US" altLang="zh-CN" sz="1400" b="1" dirty="0">
                <a:solidFill>
                  <a:schemeClr val="bg1"/>
                </a:solidFill>
                <a:cs typeface="+mn-ea"/>
                <a:sym typeface="+mn-lt"/>
              </a:rPr>
              <a:t>05 Add title text</a:t>
            </a:r>
            <a:endParaRPr lang="zh-CN" altLang="en-US" sz="1400" b="1" dirty="0">
              <a:solidFill>
                <a:schemeClr val="bg1"/>
              </a:solidFill>
              <a:cs typeface="+mn-ea"/>
              <a:sym typeface="+mn-lt"/>
            </a:endParaRPr>
          </a:p>
        </p:txBody>
      </p:sp>
      <p:grpSp>
        <p:nvGrpSpPr>
          <p:cNvPr id="57" name="组合 56">
            <a:extLst>
              <a:ext uri="{FF2B5EF4-FFF2-40B4-BE49-F238E27FC236}">
                <a16:creationId xmlns:a16="http://schemas.microsoft.com/office/drawing/2014/main" id="{F27D1645-C55D-480D-94C7-7B59C9C6349F}"/>
              </a:ext>
            </a:extLst>
          </p:cNvPr>
          <p:cNvGrpSpPr/>
          <p:nvPr/>
        </p:nvGrpSpPr>
        <p:grpSpPr>
          <a:xfrm>
            <a:off x="3606180" y="3630266"/>
            <a:ext cx="439860" cy="439860"/>
            <a:chOff x="3552943" y="2498822"/>
            <a:chExt cx="398028" cy="398028"/>
          </a:xfrm>
        </p:grpSpPr>
        <p:sp>
          <p:nvSpPr>
            <p:cNvPr id="58" name="椭圆 57">
              <a:extLst>
                <a:ext uri="{FF2B5EF4-FFF2-40B4-BE49-F238E27FC236}">
                  <a16:creationId xmlns:a16="http://schemas.microsoft.com/office/drawing/2014/main" id="{CB2983EC-0F61-4C20-A99D-BC741FDDB193}"/>
                </a:ext>
              </a:extLst>
            </p:cNvPr>
            <p:cNvSpPr/>
            <p:nvPr/>
          </p:nvSpPr>
          <p:spPr>
            <a:xfrm>
              <a:off x="3552943" y="2498822"/>
              <a:ext cx="398028" cy="39802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9" name="组合 58">
              <a:extLst>
                <a:ext uri="{FF2B5EF4-FFF2-40B4-BE49-F238E27FC236}">
                  <a16:creationId xmlns:a16="http://schemas.microsoft.com/office/drawing/2014/main" id="{C423C9F7-8B63-4C3C-957E-8BDF56AA0233}"/>
                </a:ext>
              </a:extLst>
            </p:cNvPr>
            <p:cNvGrpSpPr/>
            <p:nvPr/>
          </p:nvGrpSpPr>
          <p:grpSpPr>
            <a:xfrm>
              <a:off x="3653065" y="2597911"/>
              <a:ext cx="197783" cy="205476"/>
              <a:chOff x="4528189" y="3001023"/>
              <a:chExt cx="464228" cy="482285"/>
            </a:xfrm>
            <a:solidFill>
              <a:srgbClr val="009288"/>
            </a:solidFill>
          </p:grpSpPr>
          <p:sp>
            <p:nvSpPr>
              <p:cNvPr id="60" name="Freeform 6">
                <a:extLst>
                  <a:ext uri="{FF2B5EF4-FFF2-40B4-BE49-F238E27FC236}">
                    <a16:creationId xmlns:a16="http://schemas.microsoft.com/office/drawing/2014/main" id="{50329EB6-BF26-4FDC-9911-FA7CB6820E81}"/>
                  </a:ext>
                </a:extLst>
              </p:cNvPr>
              <p:cNvSpPr/>
              <p:nvPr/>
            </p:nvSpPr>
            <p:spPr bwMode="auto">
              <a:xfrm>
                <a:off x="4720975" y="3001023"/>
                <a:ext cx="78877" cy="276289"/>
              </a:xfrm>
              <a:custGeom>
                <a:avLst/>
                <a:gdLst>
                  <a:gd name="T0" fmla="*/ 178 w 358"/>
                  <a:gd name="T1" fmla="*/ 1254 h 1254"/>
                  <a:gd name="T2" fmla="*/ 143 w 358"/>
                  <a:gd name="T3" fmla="*/ 1252 h 1254"/>
                  <a:gd name="T4" fmla="*/ 108 w 358"/>
                  <a:gd name="T5" fmla="*/ 1241 h 1254"/>
                  <a:gd name="T6" fmla="*/ 78 w 358"/>
                  <a:gd name="T7" fmla="*/ 1224 h 1254"/>
                  <a:gd name="T8" fmla="*/ 51 w 358"/>
                  <a:gd name="T9" fmla="*/ 1203 h 1254"/>
                  <a:gd name="T10" fmla="*/ 30 w 358"/>
                  <a:gd name="T11" fmla="*/ 1176 h 1254"/>
                  <a:gd name="T12" fmla="*/ 13 w 358"/>
                  <a:gd name="T13" fmla="*/ 1146 h 1254"/>
                  <a:gd name="T14" fmla="*/ 2 w 358"/>
                  <a:gd name="T15" fmla="*/ 1111 h 1254"/>
                  <a:gd name="T16" fmla="*/ 0 w 358"/>
                  <a:gd name="T17" fmla="*/ 1076 h 1254"/>
                  <a:gd name="T18" fmla="*/ 0 w 358"/>
                  <a:gd name="T19" fmla="*/ 178 h 1254"/>
                  <a:gd name="T20" fmla="*/ 2 w 358"/>
                  <a:gd name="T21" fmla="*/ 142 h 1254"/>
                  <a:gd name="T22" fmla="*/ 13 w 358"/>
                  <a:gd name="T23" fmla="*/ 108 h 1254"/>
                  <a:gd name="T24" fmla="*/ 30 w 358"/>
                  <a:gd name="T25" fmla="*/ 78 h 1254"/>
                  <a:gd name="T26" fmla="*/ 51 w 358"/>
                  <a:gd name="T27" fmla="*/ 51 h 1254"/>
                  <a:gd name="T28" fmla="*/ 78 w 358"/>
                  <a:gd name="T29" fmla="*/ 30 h 1254"/>
                  <a:gd name="T30" fmla="*/ 108 w 358"/>
                  <a:gd name="T31" fmla="*/ 13 h 1254"/>
                  <a:gd name="T32" fmla="*/ 143 w 358"/>
                  <a:gd name="T33" fmla="*/ 2 h 1254"/>
                  <a:gd name="T34" fmla="*/ 178 w 358"/>
                  <a:gd name="T35" fmla="*/ 0 h 1254"/>
                  <a:gd name="T36" fmla="*/ 197 w 358"/>
                  <a:gd name="T37" fmla="*/ 0 h 1254"/>
                  <a:gd name="T38" fmla="*/ 231 w 358"/>
                  <a:gd name="T39" fmla="*/ 7 h 1254"/>
                  <a:gd name="T40" fmla="*/ 264 w 358"/>
                  <a:gd name="T41" fmla="*/ 21 h 1254"/>
                  <a:gd name="T42" fmla="*/ 292 w 358"/>
                  <a:gd name="T43" fmla="*/ 41 h 1254"/>
                  <a:gd name="T44" fmla="*/ 317 w 358"/>
                  <a:gd name="T45" fmla="*/ 64 h 1254"/>
                  <a:gd name="T46" fmla="*/ 336 w 358"/>
                  <a:gd name="T47" fmla="*/ 93 h 1254"/>
                  <a:gd name="T48" fmla="*/ 350 w 358"/>
                  <a:gd name="T49" fmla="*/ 125 h 1254"/>
                  <a:gd name="T50" fmla="*/ 357 w 358"/>
                  <a:gd name="T51" fmla="*/ 160 h 1254"/>
                  <a:gd name="T52" fmla="*/ 358 w 358"/>
                  <a:gd name="T53" fmla="*/ 1076 h 1254"/>
                  <a:gd name="T54" fmla="*/ 357 w 358"/>
                  <a:gd name="T55" fmla="*/ 1094 h 1254"/>
                  <a:gd name="T56" fmla="*/ 350 w 358"/>
                  <a:gd name="T57" fmla="*/ 1129 h 1254"/>
                  <a:gd name="T58" fmla="*/ 336 w 358"/>
                  <a:gd name="T59" fmla="*/ 1160 h 1254"/>
                  <a:gd name="T60" fmla="*/ 317 w 358"/>
                  <a:gd name="T61" fmla="*/ 1190 h 1254"/>
                  <a:gd name="T62" fmla="*/ 292 w 358"/>
                  <a:gd name="T63" fmla="*/ 1213 h 1254"/>
                  <a:gd name="T64" fmla="*/ 264 w 358"/>
                  <a:gd name="T65" fmla="*/ 1233 h 1254"/>
                  <a:gd name="T66" fmla="*/ 231 w 358"/>
                  <a:gd name="T67" fmla="*/ 1247 h 1254"/>
                  <a:gd name="T68" fmla="*/ 197 w 358"/>
                  <a:gd name="T69" fmla="*/ 1254 h 1254"/>
                  <a:gd name="T70" fmla="*/ 178 w 358"/>
                  <a:gd name="T71" fmla="*/ 125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8" h="1254">
                    <a:moveTo>
                      <a:pt x="178" y="1254"/>
                    </a:moveTo>
                    <a:lnTo>
                      <a:pt x="178" y="1254"/>
                    </a:lnTo>
                    <a:lnTo>
                      <a:pt x="160" y="1254"/>
                    </a:lnTo>
                    <a:lnTo>
                      <a:pt x="143" y="1252"/>
                    </a:lnTo>
                    <a:lnTo>
                      <a:pt x="125" y="1247"/>
                    </a:lnTo>
                    <a:lnTo>
                      <a:pt x="108" y="1241"/>
                    </a:lnTo>
                    <a:lnTo>
                      <a:pt x="94" y="1233"/>
                    </a:lnTo>
                    <a:lnTo>
                      <a:pt x="78" y="1224"/>
                    </a:lnTo>
                    <a:lnTo>
                      <a:pt x="65" y="1213"/>
                    </a:lnTo>
                    <a:lnTo>
                      <a:pt x="51" y="1203"/>
                    </a:lnTo>
                    <a:lnTo>
                      <a:pt x="41" y="1190"/>
                    </a:lnTo>
                    <a:lnTo>
                      <a:pt x="30" y="1176"/>
                    </a:lnTo>
                    <a:lnTo>
                      <a:pt x="21" y="1160"/>
                    </a:lnTo>
                    <a:lnTo>
                      <a:pt x="13" y="1146"/>
                    </a:lnTo>
                    <a:lnTo>
                      <a:pt x="8" y="1129"/>
                    </a:lnTo>
                    <a:lnTo>
                      <a:pt x="2" y="1111"/>
                    </a:lnTo>
                    <a:lnTo>
                      <a:pt x="0" y="1094"/>
                    </a:lnTo>
                    <a:lnTo>
                      <a:pt x="0" y="1076"/>
                    </a:lnTo>
                    <a:lnTo>
                      <a:pt x="0" y="178"/>
                    </a:lnTo>
                    <a:lnTo>
                      <a:pt x="0" y="178"/>
                    </a:lnTo>
                    <a:lnTo>
                      <a:pt x="0" y="160"/>
                    </a:lnTo>
                    <a:lnTo>
                      <a:pt x="2" y="142"/>
                    </a:lnTo>
                    <a:lnTo>
                      <a:pt x="8" y="125"/>
                    </a:lnTo>
                    <a:lnTo>
                      <a:pt x="13" y="108"/>
                    </a:lnTo>
                    <a:lnTo>
                      <a:pt x="21" y="93"/>
                    </a:lnTo>
                    <a:lnTo>
                      <a:pt x="30" y="78"/>
                    </a:lnTo>
                    <a:lnTo>
                      <a:pt x="41" y="64"/>
                    </a:lnTo>
                    <a:lnTo>
                      <a:pt x="51" y="51"/>
                    </a:lnTo>
                    <a:lnTo>
                      <a:pt x="65" y="41"/>
                    </a:lnTo>
                    <a:lnTo>
                      <a:pt x="78" y="30"/>
                    </a:lnTo>
                    <a:lnTo>
                      <a:pt x="94" y="21"/>
                    </a:lnTo>
                    <a:lnTo>
                      <a:pt x="108" y="13"/>
                    </a:lnTo>
                    <a:lnTo>
                      <a:pt x="125" y="7"/>
                    </a:lnTo>
                    <a:lnTo>
                      <a:pt x="143" y="2"/>
                    </a:lnTo>
                    <a:lnTo>
                      <a:pt x="160" y="0"/>
                    </a:lnTo>
                    <a:lnTo>
                      <a:pt x="178" y="0"/>
                    </a:lnTo>
                    <a:lnTo>
                      <a:pt x="178" y="0"/>
                    </a:lnTo>
                    <a:lnTo>
                      <a:pt x="197" y="0"/>
                    </a:lnTo>
                    <a:lnTo>
                      <a:pt x="214" y="2"/>
                    </a:lnTo>
                    <a:lnTo>
                      <a:pt x="231" y="7"/>
                    </a:lnTo>
                    <a:lnTo>
                      <a:pt x="249" y="13"/>
                    </a:lnTo>
                    <a:lnTo>
                      <a:pt x="264" y="21"/>
                    </a:lnTo>
                    <a:lnTo>
                      <a:pt x="279" y="30"/>
                    </a:lnTo>
                    <a:lnTo>
                      <a:pt x="292" y="41"/>
                    </a:lnTo>
                    <a:lnTo>
                      <a:pt x="305" y="51"/>
                    </a:lnTo>
                    <a:lnTo>
                      <a:pt x="317" y="64"/>
                    </a:lnTo>
                    <a:lnTo>
                      <a:pt x="328" y="78"/>
                    </a:lnTo>
                    <a:lnTo>
                      <a:pt x="336" y="93"/>
                    </a:lnTo>
                    <a:lnTo>
                      <a:pt x="344" y="108"/>
                    </a:lnTo>
                    <a:lnTo>
                      <a:pt x="350" y="125"/>
                    </a:lnTo>
                    <a:lnTo>
                      <a:pt x="354" y="142"/>
                    </a:lnTo>
                    <a:lnTo>
                      <a:pt x="357" y="160"/>
                    </a:lnTo>
                    <a:lnTo>
                      <a:pt x="358" y="178"/>
                    </a:lnTo>
                    <a:lnTo>
                      <a:pt x="358" y="1076"/>
                    </a:lnTo>
                    <a:lnTo>
                      <a:pt x="358" y="1076"/>
                    </a:lnTo>
                    <a:lnTo>
                      <a:pt x="357" y="1094"/>
                    </a:lnTo>
                    <a:lnTo>
                      <a:pt x="354" y="1111"/>
                    </a:lnTo>
                    <a:lnTo>
                      <a:pt x="350" y="1129"/>
                    </a:lnTo>
                    <a:lnTo>
                      <a:pt x="344" y="1146"/>
                    </a:lnTo>
                    <a:lnTo>
                      <a:pt x="336" y="1160"/>
                    </a:lnTo>
                    <a:lnTo>
                      <a:pt x="328" y="1176"/>
                    </a:lnTo>
                    <a:lnTo>
                      <a:pt x="317" y="1190"/>
                    </a:lnTo>
                    <a:lnTo>
                      <a:pt x="305" y="1203"/>
                    </a:lnTo>
                    <a:lnTo>
                      <a:pt x="292" y="1213"/>
                    </a:lnTo>
                    <a:lnTo>
                      <a:pt x="279" y="1224"/>
                    </a:lnTo>
                    <a:lnTo>
                      <a:pt x="264" y="1233"/>
                    </a:lnTo>
                    <a:lnTo>
                      <a:pt x="249" y="1241"/>
                    </a:lnTo>
                    <a:lnTo>
                      <a:pt x="231" y="1247"/>
                    </a:lnTo>
                    <a:lnTo>
                      <a:pt x="214" y="1252"/>
                    </a:lnTo>
                    <a:lnTo>
                      <a:pt x="197" y="1254"/>
                    </a:lnTo>
                    <a:lnTo>
                      <a:pt x="178" y="1254"/>
                    </a:lnTo>
                    <a:lnTo>
                      <a:pt x="178" y="1254"/>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61" name="Freeform 7">
                <a:extLst>
                  <a:ext uri="{FF2B5EF4-FFF2-40B4-BE49-F238E27FC236}">
                    <a16:creationId xmlns:a16="http://schemas.microsoft.com/office/drawing/2014/main" id="{A6028CAC-99FD-47D8-9E71-C975DF3D460B}"/>
                  </a:ext>
                </a:extLst>
              </p:cNvPr>
              <p:cNvSpPr/>
              <p:nvPr/>
            </p:nvSpPr>
            <p:spPr bwMode="auto">
              <a:xfrm>
                <a:off x="4528189" y="3065351"/>
                <a:ext cx="464228" cy="417957"/>
              </a:xfrm>
              <a:custGeom>
                <a:avLst/>
                <a:gdLst>
                  <a:gd name="T0" fmla="*/ 893 w 2107"/>
                  <a:gd name="T1" fmla="*/ 1886 h 1897"/>
                  <a:gd name="T2" fmla="*/ 643 w 2107"/>
                  <a:gd name="T3" fmla="*/ 1815 h 1897"/>
                  <a:gd name="T4" fmla="*/ 423 w 2107"/>
                  <a:gd name="T5" fmla="*/ 1688 h 1897"/>
                  <a:gd name="T6" fmla="*/ 241 w 2107"/>
                  <a:gd name="T7" fmla="*/ 1514 h 1897"/>
                  <a:gd name="T8" fmla="*/ 103 w 2107"/>
                  <a:gd name="T9" fmla="*/ 1300 h 1897"/>
                  <a:gd name="T10" fmla="*/ 21 w 2107"/>
                  <a:gd name="T11" fmla="*/ 1056 h 1897"/>
                  <a:gd name="T12" fmla="*/ 0 w 2107"/>
                  <a:gd name="T13" fmla="*/ 844 h 1897"/>
                  <a:gd name="T14" fmla="*/ 25 w 2107"/>
                  <a:gd name="T15" fmla="*/ 615 h 1897"/>
                  <a:gd name="T16" fmla="*/ 123 w 2107"/>
                  <a:gd name="T17" fmla="*/ 349 h 1897"/>
                  <a:gd name="T18" fmla="*/ 291 w 2107"/>
                  <a:gd name="T19" fmla="*/ 117 h 1897"/>
                  <a:gd name="T20" fmla="*/ 388 w 2107"/>
                  <a:gd name="T21" fmla="*/ 27 h 1897"/>
                  <a:gd name="T22" fmla="*/ 459 w 2107"/>
                  <a:gd name="T23" fmla="*/ 2 h 1897"/>
                  <a:gd name="T24" fmla="*/ 533 w 2107"/>
                  <a:gd name="T25" fmla="*/ 11 h 1897"/>
                  <a:gd name="T26" fmla="*/ 597 w 2107"/>
                  <a:gd name="T27" fmla="*/ 56 h 1897"/>
                  <a:gd name="T28" fmla="*/ 626 w 2107"/>
                  <a:gd name="T29" fmla="*/ 110 h 1897"/>
                  <a:gd name="T30" fmla="*/ 631 w 2107"/>
                  <a:gd name="T31" fmla="*/ 186 h 1897"/>
                  <a:gd name="T32" fmla="*/ 599 w 2107"/>
                  <a:gd name="T33" fmla="*/ 255 h 1897"/>
                  <a:gd name="T34" fmla="*/ 517 w 2107"/>
                  <a:gd name="T35" fmla="*/ 334 h 1897"/>
                  <a:gd name="T36" fmla="*/ 401 w 2107"/>
                  <a:gd name="T37" fmla="*/ 496 h 1897"/>
                  <a:gd name="T38" fmla="*/ 331 w 2107"/>
                  <a:gd name="T39" fmla="*/ 682 h 1897"/>
                  <a:gd name="T40" fmla="*/ 314 w 2107"/>
                  <a:gd name="T41" fmla="*/ 844 h 1897"/>
                  <a:gd name="T42" fmla="*/ 337 w 2107"/>
                  <a:gd name="T43" fmla="*/ 1028 h 1897"/>
                  <a:gd name="T44" fmla="*/ 404 w 2107"/>
                  <a:gd name="T45" fmla="*/ 1196 h 1897"/>
                  <a:gd name="T46" fmla="*/ 506 w 2107"/>
                  <a:gd name="T47" fmla="*/ 1341 h 1897"/>
                  <a:gd name="T48" fmla="*/ 641 w 2107"/>
                  <a:gd name="T49" fmla="*/ 1457 h 1897"/>
                  <a:gd name="T50" fmla="*/ 799 w 2107"/>
                  <a:gd name="T51" fmla="*/ 1539 h 1897"/>
                  <a:gd name="T52" fmla="*/ 978 w 2107"/>
                  <a:gd name="T53" fmla="*/ 1580 h 1897"/>
                  <a:gd name="T54" fmla="*/ 1129 w 2107"/>
                  <a:gd name="T55" fmla="*/ 1580 h 1897"/>
                  <a:gd name="T56" fmla="*/ 1308 w 2107"/>
                  <a:gd name="T57" fmla="*/ 1539 h 1897"/>
                  <a:gd name="T58" fmla="*/ 1466 w 2107"/>
                  <a:gd name="T59" fmla="*/ 1457 h 1897"/>
                  <a:gd name="T60" fmla="*/ 1601 w 2107"/>
                  <a:gd name="T61" fmla="*/ 1341 h 1897"/>
                  <a:gd name="T62" fmla="*/ 1705 w 2107"/>
                  <a:gd name="T63" fmla="*/ 1196 h 1897"/>
                  <a:gd name="T64" fmla="*/ 1771 w 2107"/>
                  <a:gd name="T65" fmla="*/ 1028 h 1897"/>
                  <a:gd name="T66" fmla="*/ 1793 w 2107"/>
                  <a:gd name="T67" fmla="*/ 844 h 1897"/>
                  <a:gd name="T68" fmla="*/ 1776 w 2107"/>
                  <a:gd name="T69" fmla="*/ 682 h 1897"/>
                  <a:gd name="T70" fmla="*/ 1707 w 2107"/>
                  <a:gd name="T71" fmla="*/ 496 h 1897"/>
                  <a:gd name="T72" fmla="*/ 1589 w 2107"/>
                  <a:gd name="T73" fmla="*/ 334 h 1897"/>
                  <a:gd name="T74" fmla="*/ 1507 w 2107"/>
                  <a:gd name="T75" fmla="*/ 255 h 1897"/>
                  <a:gd name="T76" fmla="*/ 1477 w 2107"/>
                  <a:gd name="T77" fmla="*/ 186 h 1897"/>
                  <a:gd name="T78" fmla="*/ 1481 w 2107"/>
                  <a:gd name="T79" fmla="*/ 110 h 1897"/>
                  <a:gd name="T80" fmla="*/ 1511 w 2107"/>
                  <a:gd name="T81" fmla="*/ 56 h 1897"/>
                  <a:gd name="T82" fmla="*/ 1574 w 2107"/>
                  <a:gd name="T83" fmla="*/ 11 h 1897"/>
                  <a:gd name="T84" fmla="*/ 1648 w 2107"/>
                  <a:gd name="T85" fmla="*/ 2 h 1897"/>
                  <a:gd name="T86" fmla="*/ 1719 w 2107"/>
                  <a:gd name="T87" fmla="*/ 27 h 1897"/>
                  <a:gd name="T88" fmla="*/ 1817 w 2107"/>
                  <a:gd name="T89" fmla="*/ 117 h 1897"/>
                  <a:gd name="T90" fmla="*/ 1984 w 2107"/>
                  <a:gd name="T91" fmla="*/ 349 h 1897"/>
                  <a:gd name="T92" fmla="*/ 2082 w 2107"/>
                  <a:gd name="T93" fmla="*/ 615 h 1897"/>
                  <a:gd name="T94" fmla="*/ 2107 w 2107"/>
                  <a:gd name="T95" fmla="*/ 844 h 1897"/>
                  <a:gd name="T96" fmla="*/ 2086 w 2107"/>
                  <a:gd name="T97" fmla="*/ 1056 h 1897"/>
                  <a:gd name="T98" fmla="*/ 2004 w 2107"/>
                  <a:gd name="T99" fmla="*/ 1300 h 1897"/>
                  <a:gd name="T100" fmla="*/ 1866 w 2107"/>
                  <a:gd name="T101" fmla="*/ 1514 h 1897"/>
                  <a:gd name="T102" fmla="*/ 1683 w 2107"/>
                  <a:gd name="T103" fmla="*/ 1688 h 1897"/>
                  <a:gd name="T104" fmla="*/ 1464 w 2107"/>
                  <a:gd name="T105" fmla="*/ 1815 h 1897"/>
                  <a:gd name="T106" fmla="*/ 1214 w 2107"/>
                  <a:gd name="T107" fmla="*/ 1886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7" h="1897">
                    <a:moveTo>
                      <a:pt x="1053" y="1897"/>
                    </a:moveTo>
                    <a:lnTo>
                      <a:pt x="1053" y="1897"/>
                    </a:lnTo>
                    <a:lnTo>
                      <a:pt x="999" y="1896"/>
                    </a:lnTo>
                    <a:lnTo>
                      <a:pt x="946" y="1892"/>
                    </a:lnTo>
                    <a:lnTo>
                      <a:pt x="893" y="1886"/>
                    </a:lnTo>
                    <a:lnTo>
                      <a:pt x="842" y="1876"/>
                    </a:lnTo>
                    <a:lnTo>
                      <a:pt x="790" y="1864"/>
                    </a:lnTo>
                    <a:lnTo>
                      <a:pt x="741" y="1850"/>
                    </a:lnTo>
                    <a:lnTo>
                      <a:pt x="692" y="1834"/>
                    </a:lnTo>
                    <a:lnTo>
                      <a:pt x="643" y="1815"/>
                    </a:lnTo>
                    <a:lnTo>
                      <a:pt x="597" y="1794"/>
                    </a:lnTo>
                    <a:lnTo>
                      <a:pt x="552" y="1770"/>
                    </a:lnTo>
                    <a:lnTo>
                      <a:pt x="507" y="1745"/>
                    </a:lnTo>
                    <a:lnTo>
                      <a:pt x="465" y="1717"/>
                    </a:lnTo>
                    <a:lnTo>
                      <a:pt x="423" y="1688"/>
                    </a:lnTo>
                    <a:lnTo>
                      <a:pt x="384" y="1657"/>
                    </a:lnTo>
                    <a:lnTo>
                      <a:pt x="345" y="1623"/>
                    </a:lnTo>
                    <a:lnTo>
                      <a:pt x="308" y="1589"/>
                    </a:lnTo>
                    <a:lnTo>
                      <a:pt x="274" y="1552"/>
                    </a:lnTo>
                    <a:lnTo>
                      <a:pt x="241" y="1514"/>
                    </a:lnTo>
                    <a:lnTo>
                      <a:pt x="209" y="1474"/>
                    </a:lnTo>
                    <a:lnTo>
                      <a:pt x="180" y="1433"/>
                    </a:lnTo>
                    <a:lnTo>
                      <a:pt x="152" y="1390"/>
                    </a:lnTo>
                    <a:lnTo>
                      <a:pt x="127" y="1345"/>
                    </a:lnTo>
                    <a:lnTo>
                      <a:pt x="103" y="1300"/>
                    </a:lnTo>
                    <a:lnTo>
                      <a:pt x="82" y="1254"/>
                    </a:lnTo>
                    <a:lnTo>
                      <a:pt x="64" y="1205"/>
                    </a:lnTo>
                    <a:lnTo>
                      <a:pt x="48" y="1156"/>
                    </a:lnTo>
                    <a:lnTo>
                      <a:pt x="33" y="1107"/>
                    </a:lnTo>
                    <a:lnTo>
                      <a:pt x="21" y="1056"/>
                    </a:lnTo>
                    <a:lnTo>
                      <a:pt x="12" y="1004"/>
                    </a:lnTo>
                    <a:lnTo>
                      <a:pt x="5" y="951"/>
                    </a:lnTo>
                    <a:lnTo>
                      <a:pt x="1" y="898"/>
                    </a:lnTo>
                    <a:lnTo>
                      <a:pt x="0" y="844"/>
                    </a:lnTo>
                    <a:lnTo>
                      <a:pt x="0" y="844"/>
                    </a:lnTo>
                    <a:lnTo>
                      <a:pt x="0" y="815"/>
                    </a:lnTo>
                    <a:lnTo>
                      <a:pt x="1" y="785"/>
                    </a:lnTo>
                    <a:lnTo>
                      <a:pt x="7" y="727"/>
                    </a:lnTo>
                    <a:lnTo>
                      <a:pt x="13" y="670"/>
                    </a:lnTo>
                    <a:lnTo>
                      <a:pt x="25" y="615"/>
                    </a:lnTo>
                    <a:lnTo>
                      <a:pt x="38" y="559"/>
                    </a:lnTo>
                    <a:lnTo>
                      <a:pt x="56" y="505"/>
                    </a:lnTo>
                    <a:lnTo>
                      <a:pt x="75" y="452"/>
                    </a:lnTo>
                    <a:lnTo>
                      <a:pt x="98" y="399"/>
                    </a:lnTo>
                    <a:lnTo>
                      <a:pt x="123" y="349"/>
                    </a:lnTo>
                    <a:lnTo>
                      <a:pt x="152" y="298"/>
                    </a:lnTo>
                    <a:lnTo>
                      <a:pt x="183" y="251"/>
                    </a:lnTo>
                    <a:lnTo>
                      <a:pt x="216" y="204"/>
                    </a:lnTo>
                    <a:lnTo>
                      <a:pt x="251" y="159"/>
                    </a:lnTo>
                    <a:lnTo>
                      <a:pt x="291" y="117"/>
                    </a:lnTo>
                    <a:lnTo>
                      <a:pt x="332" y="76"/>
                    </a:lnTo>
                    <a:lnTo>
                      <a:pt x="353" y="56"/>
                    </a:lnTo>
                    <a:lnTo>
                      <a:pt x="376" y="38"/>
                    </a:lnTo>
                    <a:lnTo>
                      <a:pt x="376" y="38"/>
                    </a:lnTo>
                    <a:lnTo>
                      <a:pt x="388" y="27"/>
                    </a:lnTo>
                    <a:lnTo>
                      <a:pt x="401" y="19"/>
                    </a:lnTo>
                    <a:lnTo>
                      <a:pt x="416" y="12"/>
                    </a:lnTo>
                    <a:lnTo>
                      <a:pt x="430" y="7"/>
                    </a:lnTo>
                    <a:lnTo>
                      <a:pt x="445" y="3"/>
                    </a:lnTo>
                    <a:lnTo>
                      <a:pt x="459" y="2"/>
                    </a:lnTo>
                    <a:lnTo>
                      <a:pt x="475" y="0"/>
                    </a:lnTo>
                    <a:lnTo>
                      <a:pt x="490" y="0"/>
                    </a:lnTo>
                    <a:lnTo>
                      <a:pt x="504" y="3"/>
                    </a:lnTo>
                    <a:lnTo>
                      <a:pt x="519" y="7"/>
                    </a:lnTo>
                    <a:lnTo>
                      <a:pt x="533" y="11"/>
                    </a:lnTo>
                    <a:lnTo>
                      <a:pt x="548" y="18"/>
                    </a:lnTo>
                    <a:lnTo>
                      <a:pt x="561" y="26"/>
                    </a:lnTo>
                    <a:lnTo>
                      <a:pt x="573" y="34"/>
                    </a:lnTo>
                    <a:lnTo>
                      <a:pt x="585" y="44"/>
                    </a:lnTo>
                    <a:lnTo>
                      <a:pt x="597" y="56"/>
                    </a:lnTo>
                    <a:lnTo>
                      <a:pt x="597" y="56"/>
                    </a:lnTo>
                    <a:lnTo>
                      <a:pt x="606" y="69"/>
                    </a:lnTo>
                    <a:lnTo>
                      <a:pt x="614" y="83"/>
                    </a:lnTo>
                    <a:lnTo>
                      <a:pt x="621" y="97"/>
                    </a:lnTo>
                    <a:lnTo>
                      <a:pt x="626" y="110"/>
                    </a:lnTo>
                    <a:lnTo>
                      <a:pt x="630" y="126"/>
                    </a:lnTo>
                    <a:lnTo>
                      <a:pt x="633" y="141"/>
                    </a:lnTo>
                    <a:lnTo>
                      <a:pt x="634" y="155"/>
                    </a:lnTo>
                    <a:lnTo>
                      <a:pt x="633" y="171"/>
                    </a:lnTo>
                    <a:lnTo>
                      <a:pt x="631" y="186"/>
                    </a:lnTo>
                    <a:lnTo>
                      <a:pt x="627" y="200"/>
                    </a:lnTo>
                    <a:lnTo>
                      <a:pt x="622" y="215"/>
                    </a:lnTo>
                    <a:lnTo>
                      <a:pt x="617" y="228"/>
                    </a:lnTo>
                    <a:lnTo>
                      <a:pt x="609" y="243"/>
                    </a:lnTo>
                    <a:lnTo>
                      <a:pt x="599" y="255"/>
                    </a:lnTo>
                    <a:lnTo>
                      <a:pt x="589" y="267"/>
                    </a:lnTo>
                    <a:lnTo>
                      <a:pt x="577" y="277"/>
                    </a:lnTo>
                    <a:lnTo>
                      <a:pt x="577" y="277"/>
                    </a:lnTo>
                    <a:lnTo>
                      <a:pt x="547" y="305"/>
                    </a:lnTo>
                    <a:lnTo>
                      <a:pt x="517" y="334"/>
                    </a:lnTo>
                    <a:lnTo>
                      <a:pt x="491" y="363"/>
                    </a:lnTo>
                    <a:lnTo>
                      <a:pt x="466" y="395"/>
                    </a:lnTo>
                    <a:lnTo>
                      <a:pt x="442" y="427"/>
                    </a:lnTo>
                    <a:lnTo>
                      <a:pt x="421" y="461"/>
                    </a:lnTo>
                    <a:lnTo>
                      <a:pt x="401" y="496"/>
                    </a:lnTo>
                    <a:lnTo>
                      <a:pt x="382" y="531"/>
                    </a:lnTo>
                    <a:lnTo>
                      <a:pt x="367" y="568"/>
                    </a:lnTo>
                    <a:lnTo>
                      <a:pt x="353" y="605"/>
                    </a:lnTo>
                    <a:lnTo>
                      <a:pt x="341" y="644"/>
                    </a:lnTo>
                    <a:lnTo>
                      <a:pt x="331" y="682"/>
                    </a:lnTo>
                    <a:lnTo>
                      <a:pt x="324" y="722"/>
                    </a:lnTo>
                    <a:lnTo>
                      <a:pt x="318" y="762"/>
                    </a:lnTo>
                    <a:lnTo>
                      <a:pt x="315" y="803"/>
                    </a:lnTo>
                    <a:lnTo>
                      <a:pt x="314" y="844"/>
                    </a:lnTo>
                    <a:lnTo>
                      <a:pt x="314" y="844"/>
                    </a:lnTo>
                    <a:lnTo>
                      <a:pt x="315" y="882"/>
                    </a:lnTo>
                    <a:lnTo>
                      <a:pt x="318" y="919"/>
                    </a:lnTo>
                    <a:lnTo>
                      <a:pt x="322" y="956"/>
                    </a:lnTo>
                    <a:lnTo>
                      <a:pt x="328" y="992"/>
                    </a:lnTo>
                    <a:lnTo>
                      <a:pt x="337" y="1028"/>
                    </a:lnTo>
                    <a:lnTo>
                      <a:pt x="347" y="1063"/>
                    </a:lnTo>
                    <a:lnTo>
                      <a:pt x="359" y="1098"/>
                    </a:lnTo>
                    <a:lnTo>
                      <a:pt x="372" y="1131"/>
                    </a:lnTo>
                    <a:lnTo>
                      <a:pt x="386" y="1164"/>
                    </a:lnTo>
                    <a:lnTo>
                      <a:pt x="404" y="1196"/>
                    </a:lnTo>
                    <a:lnTo>
                      <a:pt x="421" y="1228"/>
                    </a:lnTo>
                    <a:lnTo>
                      <a:pt x="441" y="1257"/>
                    </a:lnTo>
                    <a:lnTo>
                      <a:pt x="461" y="1286"/>
                    </a:lnTo>
                    <a:lnTo>
                      <a:pt x="483" y="1314"/>
                    </a:lnTo>
                    <a:lnTo>
                      <a:pt x="506" y="1341"/>
                    </a:lnTo>
                    <a:lnTo>
                      <a:pt x="531" y="1367"/>
                    </a:lnTo>
                    <a:lnTo>
                      <a:pt x="556" y="1392"/>
                    </a:lnTo>
                    <a:lnTo>
                      <a:pt x="584" y="1414"/>
                    </a:lnTo>
                    <a:lnTo>
                      <a:pt x="611" y="1437"/>
                    </a:lnTo>
                    <a:lnTo>
                      <a:pt x="641" y="1457"/>
                    </a:lnTo>
                    <a:lnTo>
                      <a:pt x="670" y="1477"/>
                    </a:lnTo>
                    <a:lnTo>
                      <a:pt x="701" y="1494"/>
                    </a:lnTo>
                    <a:lnTo>
                      <a:pt x="733" y="1511"/>
                    </a:lnTo>
                    <a:lnTo>
                      <a:pt x="766" y="1526"/>
                    </a:lnTo>
                    <a:lnTo>
                      <a:pt x="799" y="1539"/>
                    </a:lnTo>
                    <a:lnTo>
                      <a:pt x="834" y="1551"/>
                    </a:lnTo>
                    <a:lnTo>
                      <a:pt x="869" y="1560"/>
                    </a:lnTo>
                    <a:lnTo>
                      <a:pt x="905" y="1569"/>
                    </a:lnTo>
                    <a:lnTo>
                      <a:pt x="941" y="1576"/>
                    </a:lnTo>
                    <a:lnTo>
                      <a:pt x="978" y="1580"/>
                    </a:lnTo>
                    <a:lnTo>
                      <a:pt x="1015" y="1582"/>
                    </a:lnTo>
                    <a:lnTo>
                      <a:pt x="1053" y="1584"/>
                    </a:lnTo>
                    <a:lnTo>
                      <a:pt x="1053" y="1584"/>
                    </a:lnTo>
                    <a:lnTo>
                      <a:pt x="1092" y="1582"/>
                    </a:lnTo>
                    <a:lnTo>
                      <a:pt x="1129" y="1580"/>
                    </a:lnTo>
                    <a:lnTo>
                      <a:pt x="1166" y="1576"/>
                    </a:lnTo>
                    <a:lnTo>
                      <a:pt x="1203" y="1569"/>
                    </a:lnTo>
                    <a:lnTo>
                      <a:pt x="1239" y="1560"/>
                    </a:lnTo>
                    <a:lnTo>
                      <a:pt x="1273" y="1551"/>
                    </a:lnTo>
                    <a:lnTo>
                      <a:pt x="1308" y="1539"/>
                    </a:lnTo>
                    <a:lnTo>
                      <a:pt x="1342" y="1526"/>
                    </a:lnTo>
                    <a:lnTo>
                      <a:pt x="1374" y="1511"/>
                    </a:lnTo>
                    <a:lnTo>
                      <a:pt x="1405" y="1494"/>
                    </a:lnTo>
                    <a:lnTo>
                      <a:pt x="1437" y="1477"/>
                    </a:lnTo>
                    <a:lnTo>
                      <a:pt x="1466" y="1457"/>
                    </a:lnTo>
                    <a:lnTo>
                      <a:pt x="1495" y="1437"/>
                    </a:lnTo>
                    <a:lnTo>
                      <a:pt x="1525" y="1414"/>
                    </a:lnTo>
                    <a:lnTo>
                      <a:pt x="1551" y="1392"/>
                    </a:lnTo>
                    <a:lnTo>
                      <a:pt x="1576" y="1367"/>
                    </a:lnTo>
                    <a:lnTo>
                      <a:pt x="1601" y="1341"/>
                    </a:lnTo>
                    <a:lnTo>
                      <a:pt x="1624" y="1314"/>
                    </a:lnTo>
                    <a:lnTo>
                      <a:pt x="1646" y="1286"/>
                    </a:lnTo>
                    <a:lnTo>
                      <a:pt x="1667" y="1257"/>
                    </a:lnTo>
                    <a:lnTo>
                      <a:pt x="1686" y="1228"/>
                    </a:lnTo>
                    <a:lnTo>
                      <a:pt x="1705" y="1196"/>
                    </a:lnTo>
                    <a:lnTo>
                      <a:pt x="1720" y="1164"/>
                    </a:lnTo>
                    <a:lnTo>
                      <a:pt x="1735" y="1131"/>
                    </a:lnTo>
                    <a:lnTo>
                      <a:pt x="1748" y="1098"/>
                    </a:lnTo>
                    <a:lnTo>
                      <a:pt x="1760" y="1063"/>
                    </a:lnTo>
                    <a:lnTo>
                      <a:pt x="1771" y="1028"/>
                    </a:lnTo>
                    <a:lnTo>
                      <a:pt x="1779" y="992"/>
                    </a:lnTo>
                    <a:lnTo>
                      <a:pt x="1785" y="956"/>
                    </a:lnTo>
                    <a:lnTo>
                      <a:pt x="1789" y="919"/>
                    </a:lnTo>
                    <a:lnTo>
                      <a:pt x="1792" y="882"/>
                    </a:lnTo>
                    <a:lnTo>
                      <a:pt x="1793" y="844"/>
                    </a:lnTo>
                    <a:lnTo>
                      <a:pt x="1793" y="844"/>
                    </a:lnTo>
                    <a:lnTo>
                      <a:pt x="1792" y="803"/>
                    </a:lnTo>
                    <a:lnTo>
                      <a:pt x="1789" y="762"/>
                    </a:lnTo>
                    <a:lnTo>
                      <a:pt x="1784" y="722"/>
                    </a:lnTo>
                    <a:lnTo>
                      <a:pt x="1776" y="682"/>
                    </a:lnTo>
                    <a:lnTo>
                      <a:pt x="1767" y="644"/>
                    </a:lnTo>
                    <a:lnTo>
                      <a:pt x="1755" y="605"/>
                    </a:lnTo>
                    <a:lnTo>
                      <a:pt x="1740" y="568"/>
                    </a:lnTo>
                    <a:lnTo>
                      <a:pt x="1724" y="531"/>
                    </a:lnTo>
                    <a:lnTo>
                      <a:pt x="1707" y="496"/>
                    </a:lnTo>
                    <a:lnTo>
                      <a:pt x="1687" y="461"/>
                    </a:lnTo>
                    <a:lnTo>
                      <a:pt x="1665" y="427"/>
                    </a:lnTo>
                    <a:lnTo>
                      <a:pt x="1641" y="395"/>
                    </a:lnTo>
                    <a:lnTo>
                      <a:pt x="1616" y="363"/>
                    </a:lnTo>
                    <a:lnTo>
                      <a:pt x="1589" y="334"/>
                    </a:lnTo>
                    <a:lnTo>
                      <a:pt x="1560" y="305"/>
                    </a:lnTo>
                    <a:lnTo>
                      <a:pt x="1530" y="277"/>
                    </a:lnTo>
                    <a:lnTo>
                      <a:pt x="1530" y="277"/>
                    </a:lnTo>
                    <a:lnTo>
                      <a:pt x="1518" y="267"/>
                    </a:lnTo>
                    <a:lnTo>
                      <a:pt x="1507" y="255"/>
                    </a:lnTo>
                    <a:lnTo>
                      <a:pt x="1498" y="243"/>
                    </a:lnTo>
                    <a:lnTo>
                      <a:pt x="1491" y="228"/>
                    </a:lnTo>
                    <a:lnTo>
                      <a:pt x="1485" y="215"/>
                    </a:lnTo>
                    <a:lnTo>
                      <a:pt x="1480" y="200"/>
                    </a:lnTo>
                    <a:lnTo>
                      <a:pt x="1477" y="186"/>
                    </a:lnTo>
                    <a:lnTo>
                      <a:pt x="1474" y="171"/>
                    </a:lnTo>
                    <a:lnTo>
                      <a:pt x="1474" y="155"/>
                    </a:lnTo>
                    <a:lnTo>
                      <a:pt x="1474" y="141"/>
                    </a:lnTo>
                    <a:lnTo>
                      <a:pt x="1477" y="126"/>
                    </a:lnTo>
                    <a:lnTo>
                      <a:pt x="1481" y="110"/>
                    </a:lnTo>
                    <a:lnTo>
                      <a:pt x="1486" y="97"/>
                    </a:lnTo>
                    <a:lnTo>
                      <a:pt x="1493" y="83"/>
                    </a:lnTo>
                    <a:lnTo>
                      <a:pt x="1501" y="69"/>
                    </a:lnTo>
                    <a:lnTo>
                      <a:pt x="1511" y="56"/>
                    </a:lnTo>
                    <a:lnTo>
                      <a:pt x="1511" y="56"/>
                    </a:lnTo>
                    <a:lnTo>
                      <a:pt x="1522" y="44"/>
                    </a:lnTo>
                    <a:lnTo>
                      <a:pt x="1534" y="34"/>
                    </a:lnTo>
                    <a:lnTo>
                      <a:pt x="1546" y="26"/>
                    </a:lnTo>
                    <a:lnTo>
                      <a:pt x="1559" y="18"/>
                    </a:lnTo>
                    <a:lnTo>
                      <a:pt x="1574" y="11"/>
                    </a:lnTo>
                    <a:lnTo>
                      <a:pt x="1588" y="7"/>
                    </a:lnTo>
                    <a:lnTo>
                      <a:pt x="1603" y="3"/>
                    </a:lnTo>
                    <a:lnTo>
                      <a:pt x="1617" y="0"/>
                    </a:lnTo>
                    <a:lnTo>
                      <a:pt x="1633" y="0"/>
                    </a:lnTo>
                    <a:lnTo>
                      <a:pt x="1648" y="2"/>
                    </a:lnTo>
                    <a:lnTo>
                      <a:pt x="1662" y="3"/>
                    </a:lnTo>
                    <a:lnTo>
                      <a:pt x="1677" y="7"/>
                    </a:lnTo>
                    <a:lnTo>
                      <a:pt x="1691" y="12"/>
                    </a:lnTo>
                    <a:lnTo>
                      <a:pt x="1706" y="19"/>
                    </a:lnTo>
                    <a:lnTo>
                      <a:pt x="1719" y="27"/>
                    </a:lnTo>
                    <a:lnTo>
                      <a:pt x="1732" y="38"/>
                    </a:lnTo>
                    <a:lnTo>
                      <a:pt x="1732" y="38"/>
                    </a:lnTo>
                    <a:lnTo>
                      <a:pt x="1753" y="56"/>
                    </a:lnTo>
                    <a:lnTo>
                      <a:pt x="1776" y="76"/>
                    </a:lnTo>
                    <a:lnTo>
                      <a:pt x="1817" y="117"/>
                    </a:lnTo>
                    <a:lnTo>
                      <a:pt x="1855" y="159"/>
                    </a:lnTo>
                    <a:lnTo>
                      <a:pt x="1891" y="204"/>
                    </a:lnTo>
                    <a:lnTo>
                      <a:pt x="1924" y="251"/>
                    </a:lnTo>
                    <a:lnTo>
                      <a:pt x="1956" y="298"/>
                    </a:lnTo>
                    <a:lnTo>
                      <a:pt x="1984" y="349"/>
                    </a:lnTo>
                    <a:lnTo>
                      <a:pt x="2009" y="399"/>
                    </a:lnTo>
                    <a:lnTo>
                      <a:pt x="2031" y="451"/>
                    </a:lnTo>
                    <a:lnTo>
                      <a:pt x="2051" y="505"/>
                    </a:lnTo>
                    <a:lnTo>
                      <a:pt x="2068" y="559"/>
                    </a:lnTo>
                    <a:lnTo>
                      <a:pt x="2082" y="615"/>
                    </a:lnTo>
                    <a:lnTo>
                      <a:pt x="2094" y="670"/>
                    </a:lnTo>
                    <a:lnTo>
                      <a:pt x="2102" y="727"/>
                    </a:lnTo>
                    <a:lnTo>
                      <a:pt x="2106" y="785"/>
                    </a:lnTo>
                    <a:lnTo>
                      <a:pt x="2107" y="815"/>
                    </a:lnTo>
                    <a:lnTo>
                      <a:pt x="2107" y="844"/>
                    </a:lnTo>
                    <a:lnTo>
                      <a:pt x="2107" y="844"/>
                    </a:lnTo>
                    <a:lnTo>
                      <a:pt x="2106" y="898"/>
                    </a:lnTo>
                    <a:lnTo>
                      <a:pt x="2102" y="951"/>
                    </a:lnTo>
                    <a:lnTo>
                      <a:pt x="2095" y="1004"/>
                    </a:lnTo>
                    <a:lnTo>
                      <a:pt x="2086" y="1056"/>
                    </a:lnTo>
                    <a:lnTo>
                      <a:pt x="2074" y="1107"/>
                    </a:lnTo>
                    <a:lnTo>
                      <a:pt x="2061" y="1156"/>
                    </a:lnTo>
                    <a:lnTo>
                      <a:pt x="2043" y="1205"/>
                    </a:lnTo>
                    <a:lnTo>
                      <a:pt x="2025" y="1254"/>
                    </a:lnTo>
                    <a:lnTo>
                      <a:pt x="2004" y="1300"/>
                    </a:lnTo>
                    <a:lnTo>
                      <a:pt x="1980" y="1345"/>
                    </a:lnTo>
                    <a:lnTo>
                      <a:pt x="1955" y="1390"/>
                    </a:lnTo>
                    <a:lnTo>
                      <a:pt x="1927" y="1433"/>
                    </a:lnTo>
                    <a:lnTo>
                      <a:pt x="1898" y="1474"/>
                    </a:lnTo>
                    <a:lnTo>
                      <a:pt x="1866" y="1514"/>
                    </a:lnTo>
                    <a:lnTo>
                      <a:pt x="1833" y="1552"/>
                    </a:lnTo>
                    <a:lnTo>
                      <a:pt x="1798" y="1589"/>
                    </a:lnTo>
                    <a:lnTo>
                      <a:pt x="1761" y="1623"/>
                    </a:lnTo>
                    <a:lnTo>
                      <a:pt x="1723" y="1657"/>
                    </a:lnTo>
                    <a:lnTo>
                      <a:pt x="1683" y="1688"/>
                    </a:lnTo>
                    <a:lnTo>
                      <a:pt x="1642" y="1717"/>
                    </a:lnTo>
                    <a:lnTo>
                      <a:pt x="1600" y="1745"/>
                    </a:lnTo>
                    <a:lnTo>
                      <a:pt x="1555" y="1770"/>
                    </a:lnTo>
                    <a:lnTo>
                      <a:pt x="1510" y="1794"/>
                    </a:lnTo>
                    <a:lnTo>
                      <a:pt x="1464" y="1815"/>
                    </a:lnTo>
                    <a:lnTo>
                      <a:pt x="1416" y="1834"/>
                    </a:lnTo>
                    <a:lnTo>
                      <a:pt x="1367" y="1850"/>
                    </a:lnTo>
                    <a:lnTo>
                      <a:pt x="1317" y="1864"/>
                    </a:lnTo>
                    <a:lnTo>
                      <a:pt x="1265" y="1876"/>
                    </a:lnTo>
                    <a:lnTo>
                      <a:pt x="1214" y="1886"/>
                    </a:lnTo>
                    <a:lnTo>
                      <a:pt x="1161" y="1892"/>
                    </a:lnTo>
                    <a:lnTo>
                      <a:pt x="1108" y="1896"/>
                    </a:lnTo>
                    <a:lnTo>
                      <a:pt x="1053" y="1897"/>
                    </a:lnTo>
                    <a:lnTo>
                      <a:pt x="1053" y="1897"/>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015A75"/>
                  </a:solidFill>
                  <a:cs typeface="+mn-ea"/>
                  <a:sym typeface="+mn-lt"/>
                </a:endParaRPr>
              </a:p>
            </p:txBody>
          </p:sp>
        </p:grpSp>
      </p:grpSp>
      <p:sp>
        <p:nvSpPr>
          <p:cNvPr id="72" name="文本框 71">
            <a:extLst>
              <a:ext uri="{FF2B5EF4-FFF2-40B4-BE49-F238E27FC236}">
                <a16:creationId xmlns:a16="http://schemas.microsoft.com/office/drawing/2014/main" id="{7D1DF216-E574-4828-8F4C-C9DF72575D97}"/>
              </a:ext>
            </a:extLst>
          </p:cNvPr>
          <p:cNvSpPr txBox="1"/>
          <p:nvPr/>
        </p:nvSpPr>
        <p:spPr>
          <a:xfrm>
            <a:off x="441826" y="323036"/>
            <a:ext cx="2808138" cy="646331"/>
          </a:xfrm>
          <a:prstGeom prst="rect">
            <a:avLst/>
          </a:prstGeom>
          <a:noFill/>
        </p:spPr>
        <p:txBody>
          <a:bodyPr wrap="square" rtlCol="0">
            <a:spAutoFit/>
          </a:bodyPr>
          <a:lstStyle/>
          <a:p>
            <a:r>
              <a:rPr lang="en-US" altLang="zh-CN" sz="3600" b="1" dirty="0">
                <a:solidFill>
                  <a:schemeClr val="bg1">
                    <a:lumMod val="50000"/>
                  </a:schemeClr>
                </a:solidFill>
                <a:cs typeface="+mn-ea"/>
                <a:sym typeface="+mn-lt"/>
              </a:rPr>
              <a:t>CONTENTS</a:t>
            </a:r>
          </a:p>
        </p:txBody>
      </p:sp>
      <p:sp>
        <p:nvSpPr>
          <p:cNvPr id="73" name="文本框 72">
            <a:extLst>
              <a:ext uri="{FF2B5EF4-FFF2-40B4-BE49-F238E27FC236}">
                <a16:creationId xmlns:a16="http://schemas.microsoft.com/office/drawing/2014/main" id="{D913F32B-48A8-4EBC-875B-5EC6AA507513}"/>
              </a:ext>
            </a:extLst>
          </p:cNvPr>
          <p:cNvSpPr txBox="1"/>
          <p:nvPr/>
        </p:nvSpPr>
        <p:spPr>
          <a:xfrm>
            <a:off x="8016780" y="323036"/>
            <a:ext cx="1091124" cy="584775"/>
          </a:xfrm>
          <a:prstGeom prst="rect">
            <a:avLst/>
          </a:prstGeom>
          <a:noFill/>
          <a:effectLst>
            <a:innerShdw blurRad="63500" dist="50800" dir="18900000">
              <a:prstClr val="black">
                <a:alpha val="50000"/>
              </a:prstClr>
            </a:innerShdw>
          </a:effectLst>
        </p:spPr>
        <p:txBody>
          <a:bodyPr wrap="square" rtlCol="0">
            <a:spAutoFit/>
          </a:bodyPr>
          <a:lstStyle/>
          <a:p>
            <a:r>
              <a:rPr lang="en-US" altLang="zh-CN" sz="3200" dirty="0">
                <a:solidFill>
                  <a:srgbClr val="F17445"/>
                </a:solidFill>
                <a:effectLst>
                  <a:innerShdw blurRad="63500" dist="50800" dir="18900000">
                    <a:prstClr val="black">
                      <a:alpha val="50000"/>
                    </a:prstClr>
                  </a:innerShdw>
                </a:effectLst>
                <a:latin typeface="Agency FB" panose="020B0503020202020204" pitchFamily="34" charset="0"/>
                <a:cs typeface="+mn-ea"/>
                <a:sym typeface="+mn-lt"/>
              </a:rPr>
              <a:t>LOGO</a:t>
            </a:r>
            <a:endParaRPr lang="zh-CN" altLang="en-US" sz="3200" dirty="0">
              <a:solidFill>
                <a:srgbClr val="F17445"/>
              </a:solidFill>
              <a:effectLst>
                <a:innerShdw blurRad="63500" dist="50800" dir="18900000">
                  <a:prstClr val="black">
                    <a:alpha val="50000"/>
                  </a:prstClr>
                </a:innerShdw>
              </a:effectLst>
              <a:latin typeface="Agency FB" panose="020B0503020202020204" pitchFamily="34" charset="0"/>
              <a:cs typeface="+mn-ea"/>
              <a:sym typeface="+mn-lt"/>
            </a:endParaRPr>
          </a:p>
        </p:txBody>
      </p:sp>
    </p:spTree>
    <p:extLst>
      <p:ext uri="{BB962C8B-B14F-4D97-AF65-F5344CB8AC3E}">
        <p14:creationId xmlns:p14="http://schemas.microsoft.com/office/powerpoint/2010/main" val="773801567"/>
      </p:ext>
    </p:extLst>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1+#ppt_w/2"/>
                                          </p:val>
                                        </p:tav>
                                        <p:tav tm="100000">
                                          <p:val>
                                            <p:strVal val="#ppt_x"/>
                                          </p:val>
                                        </p:tav>
                                      </p:tavLst>
                                    </p:anim>
                                    <p:anim calcmode="lin" valueType="num">
                                      <p:cBhvr additive="base">
                                        <p:cTn id="12"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arn(inVertical)">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1000"/>
                                        <p:tgtEl>
                                          <p:spTgt spid="36"/>
                                        </p:tgtEl>
                                      </p:cBhvr>
                                    </p:animEffect>
                                    <p:anim calcmode="lin" valueType="num">
                                      <p:cBhvr>
                                        <p:cTn id="40" dur="1000" fill="hold"/>
                                        <p:tgtEl>
                                          <p:spTgt spid="36"/>
                                        </p:tgtEl>
                                        <p:attrNameLst>
                                          <p:attrName>ppt_x</p:attrName>
                                        </p:attrNameLst>
                                      </p:cBhvr>
                                      <p:tavLst>
                                        <p:tav tm="0">
                                          <p:val>
                                            <p:strVal val="#ppt_x"/>
                                          </p:val>
                                        </p:tav>
                                        <p:tav tm="100000">
                                          <p:val>
                                            <p:strVal val="#ppt_x"/>
                                          </p:val>
                                        </p:tav>
                                      </p:tavLst>
                                    </p:anim>
                                    <p:anim calcmode="lin" valueType="num">
                                      <p:cBhvr>
                                        <p:cTn id="4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arn(inVertical)">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1000"/>
                                        <p:tgtEl>
                                          <p:spTgt spid="43"/>
                                        </p:tgtEl>
                                      </p:cBhvr>
                                    </p:animEffect>
                                    <p:anim calcmode="lin" valueType="num">
                                      <p:cBhvr>
                                        <p:cTn id="57" dur="1000" fill="hold"/>
                                        <p:tgtEl>
                                          <p:spTgt spid="43"/>
                                        </p:tgtEl>
                                        <p:attrNameLst>
                                          <p:attrName>ppt_x</p:attrName>
                                        </p:attrNameLst>
                                      </p:cBhvr>
                                      <p:tavLst>
                                        <p:tav tm="0">
                                          <p:val>
                                            <p:strVal val="#ppt_x"/>
                                          </p:val>
                                        </p:tav>
                                        <p:tav tm="100000">
                                          <p:val>
                                            <p:strVal val="#ppt_x"/>
                                          </p:val>
                                        </p:tav>
                                      </p:tavLst>
                                    </p:anim>
                                    <p:anim calcmode="lin" valueType="num">
                                      <p:cBhvr>
                                        <p:cTn id="5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left)">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barn(inVertical)">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1000"/>
                                        <p:tgtEl>
                                          <p:spTgt spid="50"/>
                                        </p:tgtEl>
                                      </p:cBhvr>
                                    </p:animEffect>
                                    <p:anim calcmode="lin" valueType="num">
                                      <p:cBhvr>
                                        <p:cTn id="74" dur="1000" fill="hold"/>
                                        <p:tgtEl>
                                          <p:spTgt spid="50"/>
                                        </p:tgtEl>
                                        <p:attrNameLst>
                                          <p:attrName>ppt_x</p:attrName>
                                        </p:attrNameLst>
                                      </p:cBhvr>
                                      <p:tavLst>
                                        <p:tav tm="0">
                                          <p:val>
                                            <p:strVal val="#ppt_x"/>
                                          </p:val>
                                        </p:tav>
                                        <p:tav tm="100000">
                                          <p:val>
                                            <p:strVal val="#ppt_x"/>
                                          </p:val>
                                        </p:tav>
                                      </p:tavLst>
                                    </p:anim>
                                    <p:anim calcmode="lin" valueType="num">
                                      <p:cBhvr>
                                        <p:cTn id="7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barn(inVertical)">
                                      <p:cBhvr>
                                        <p:cTn id="85" dur="500"/>
                                        <p:tgtEl>
                                          <p:spTgt spid="49"/>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1000"/>
                                        <p:tgtEl>
                                          <p:spTgt spid="57"/>
                                        </p:tgtEl>
                                      </p:cBhvr>
                                    </p:animEffect>
                                    <p:anim calcmode="lin" valueType="num">
                                      <p:cBhvr>
                                        <p:cTn id="91" dur="1000" fill="hold"/>
                                        <p:tgtEl>
                                          <p:spTgt spid="57"/>
                                        </p:tgtEl>
                                        <p:attrNameLst>
                                          <p:attrName>ppt_x</p:attrName>
                                        </p:attrNameLst>
                                      </p:cBhvr>
                                      <p:tavLst>
                                        <p:tav tm="0">
                                          <p:val>
                                            <p:strVal val="#ppt_x"/>
                                          </p:val>
                                        </p:tav>
                                        <p:tav tm="100000">
                                          <p:val>
                                            <p:strVal val="#ppt_x"/>
                                          </p:val>
                                        </p:tav>
                                      </p:tavLst>
                                    </p:anim>
                                    <p:anim calcmode="lin" valueType="num">
                                      <p:cBhvr>
                                        <p:cTn id="9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wipe(left)">
                                      <p:cBhvr>
                                        <p:cTn id="97" dur="500"/>
                                        <p:tgtEl>
                                          <p:spTgt spid="55"/>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barn(inVertical)">
                                      <p:cBhvr>
                                        <p:cTn id="10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4" grpId="0" animBg="1"/>
      <p:bldP spid="35" grpId="0"/>
      <p:bldP spid="41" grpId="0" animBg="1"/>
      <p:bldP spid="42" grpId="0"/>
      <p:bldP spid="48" grpId="0" animBg="1"/>
      <p:bldP spid="49" grpId="0"/>
      <p:bldP spid="55" grpId="0" animBg="1"/>
      <p:bldP spid="56" grpId="0"/>
      <p:bldP spid="72" grpId="0"/>
      <p:bldP spid="7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189829" y="357751"/>
            <a:chExt cx="599329" cy="599329"/>
          </a:xfrm>
        </p:grpSpPr>
        <p:sp>
          <p:nvSpPr>
            <p:cNvPr id="5" name="椭圆 4"/>
            <p:cNvSpPr/>
            <p:nvPr/>
          </p:nvSpPr>
          <p:spPr>
            <a:xfrm>
              <a:off x="189829" y="357751"/>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KSO_Shape"/>
            <p:cNvSpPr/>
            <p:nvPr/>
          </p:nvSpPr>
          <p:spPr bwMode="auto">
            <a:xfrm>
              <a:off x="306636" y="473946"/>
              <a:ext cx="365717" cy="366941"/>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grpSp>
        <p:nvGrpSpPr>
          <p:cNvPr id="7" name="Group 3"/>
          <p:cNvGrpSpPr/>
          <p:nvPr/>
        </p:nvGrpSpPr>
        <p:grpSpPr>
          <a:xfrm>
            <a:off x="2829983" y="3211336"/>
            <a:ext cx="1643067" cy="782246"/>
            <a:chOff x="5022025" y="4220590"/>
            <a:chExt cx="2190756" cy="1042994"/>
          </a:xfrm>
          <a:solidFill>
            <a:schemeClr val="bg1">
              <a:lumMod val="85000"/>
            </a:schemeClr>
          </a:solidFill>
        </p:grpSpPr>
        <p:grpSp>
          <p:nvGrpSpPr>
            <p:cNvPr id="8" name="Group 4"/>
            <p:cNvGrpSpPr/>
            <p:nvPr/>
          </p:nvGrpSpPr>
          <p:grpSpPr>
            <a:xfrm>
              <a:off x="5022025" y="4236643"/>
              <a:ext cx="1166500" cy="1026941"/>
              <a:chOff x="2873965" y="2332283"/>
              <a:chExt cx="1166500" cy="1026941"/>
            </a:xfrm>
            <a:grpFill/>
          </p:grpSpPr>
          <p:sp>
            <p:nvSpPr>
              <p:cNvPr id="12" name="Block Arc 8"/>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13" name="Rectangle 9"/>
              <p:cNvSpPr/>
              <p:nvPr/>
            </p:nvSpPr>
            <p:spPr>
              <a:xfrm>
                <a:off x="2873965"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9" name="Group 5"/>
            <p:cNvGrpSpPr/>
            <p:nvPr/>
          </p:nvGrpSpPr>
          <p:grpSpPr>
            <a:xfrm>
              <a:off x="6046281" y="4220590"/>
              <a:ext cx="1166500" cy="1026941"/>
              <a:chOff x="6557826" y="3997627"/>
              <a:chExt cx="1166500" cy="1026941"/>
            </a:xfrm>
            <a:grpFill/>
          </p:grpSpPr>
          <p:sp>
            <p:nvSpPr>
              <p:cNvPr id="10" name="Block Arc 6"/>
              <p:cNvSpPr/>
              <p:nvPr/>
            </p:nvSpPr>
            <p:spPr>
              <a:xfrm rot="10800000">
                <a:off x="6557826" y="3997627"/>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11" name="Rectangle 7"/>
              <p:cNvSpPr/>
              <p:nvPr/>
            </p:nvSpPr>
            <p:spPr>
              <a:xfrm rot="10800000">
                <a:off x="7069579" y="4881844"/>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grpSp>
        <p:nvGrpSpPr>
          <p:cNvPr id="14" name="Group 10"/>
          <p:cNvGrpSpPr/>
          <p:nvPr/>
        </p:nvGrpSpPr>
        <p:grpSpPr>
          <a:xfrm>
            <a:off x="6764432" y="2560215"/>
            <a:ext cx="966458" cy="876118"/>
            <a:chOff x="9019242" y="3239883"/>
            <a:chExt cx="1288611" cy="1168157"/>
          </a:xfrm>
          <a:solidFill>
            <a:schemeClr val="bg1">
              <a:lumMod val="85000"/>
            </a:schemeClr>
          </a:solidFill>
        </p:grpSpPr>
        <p:sp>
          <p:nvSpPr>
            <p:cNvPr id="15" name="Chevron 11"/>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grpSp>
          <p:nvGrpSpPr>
            <p:cNvPr id="16" name="Group 12"/>
            <p:cNvGrpSpPr/>
            <p:nvPr/>
          </p:nvGrpSpPr>
          <p:grpSpPr>
            <a:xfrm rot="10800000">
              <a:off x="9019242" y="3239883"/>
              <a:ext cx="1163337" cy="1026941"/>
              <a:chOff x="2877129" y="2332283"/>
              <a:chExt cx="1163337" cy="1026941"/>
            </a:xfrm>
            <a:grpFill/>
          </p:grpSpPr>
          <p:sp>
            <p:nvSpPr>
              <p:cNvPr id="17" name="Block Arc 13"/>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18" name="Rectangle 14"/>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Rectangle 15"/>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grpSp>
        <p:nvGrpSpPr>
          <p:cNvPr id="21" name="Group 17"/>
          <p:cNvGrpSpPr/>
          <p:nvPr/>
        </p:nvGrpSpPr>
        <p:grpSpPr>
          <a:xfrm>
            <a:off x="4075935" y="2852703"/>
            <a:ext cx="770206" cy="1128839"/>
            <a:chOff x="5434580" y="3629868"/>
            <a:chExt cx="1026941" cy="1505118"/>
          </a:xfrm>
          <a:solidFill>
            <a:schemeClr val="bg1">
              <a:lumMod val="85000"/>
            </a:schemeClr>
          </a:solidFill>
        </p:grpSpPr>
        <p:sp>
          <p:nvSpPr>
            <p:cNvPr id="22" name="Block Arc 18"/>
            <p:cNvSpPr/>
            <p:nvPr/>
          </p:nvSpPr>
          <p:spPr>
            <a:xfrm rot="10800000" flipH="1">
              <a:off x="5434580" y="4108045"/>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23" name="Rectangle 19"/>
            <p:cNvSpPr/>
            <p:nvPr/>
          </p:nvSpPr>
          <p:spPr>
            <a:xfrm rot="5400000">
              <a:off x="5883670" y="4063779"/>
              <a:ext cx="1010970" cy="1431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24" name="Group 20"/>
          <p:cNvGrpSpPr/>
          <p:nvPr/>
        </p:nvGrpSpPr>
        <p:grpSpPr>
          <a:xfrm>
            <a:off x="1323607" y="1890065"/>
            <a:ext cx="770207" cy="770206"/>
            <a:chOff x="3013524" y="2332283"/>
            <a:chExt cx="1026942" cy="1026941"/>
          </a:xfrm>
          <a:solidFill>
            <a:schemeClr val="bg1">
              <a:lumMod val="85000"/>
            </a:schemeClr>
          </a:solidFill>
        </p:grpSpPr>
        <p:sp>
          <p:nvSpPr>
            <p:cNvPr id="25" name="Block Arc 21"/>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26" name="Rectangle 22"/>
            <p:cNvSpPr/>
            <p:nvPr/>
          </p:nvSpPr>
          <p:spPr>
            <a:xfrm>
              <a:off x="3276531" y="2332283"/>
              <a:ext cx="255346"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7" name="Rectangle 23"/>
            <p:cNvSpPr/>
            <p:nvPr/>
          </p:nvSpPr>
          <p:spPr>
            <a:xfrm rot="5400000">
              <a:off x="3738175" y="2998523"/>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28" name="Group 24"/>
          <p:cNvGrpSpPr/>
          <p:nvPr/>
        </p:nvGrpSpPr>
        <p:grpSpPr>
          <a:xfrm rot="10800000">
            <a:off x="1986771" y="2560213"/>
            <a:ext cx="872503" cy="770206"/>
            <a:chOff x="2877129" y="2332283"/>
            <a:chExt cx="1163337" cy="1026941"/>
          </a:xfrm>
          <a:solidFill>
            <a:schemeClr val="bg1">
              <a:lumMod val="85000"/>
            </a:schemeClr>
          </a:solidFill>
        </p:grpSpPr>
        <p:sp>
          <p:nvSpPr>
            <p:cNvPr id="29" name="Block Arc 25"/>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0" name="Rectangle 26"/>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1" name="Rectangle 27"/>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32" name="Group 28"/>
          <p:cNvGrpSpPr/>
          <p:nvPr/>
        </p:nvGrpSpPr>
        <p:grpSpPr>
          <a:xfrm>
            <a:off x="4738504" y="1887967"/>
            <a:ext cx="770207" cy="964733"/>
            <a:chOff x="6318005" y="2343554"/>
            <a:chExt cx="1026943" cy="1286310"/>
          </a:xfrm>
          <a:solidFill>
            <a:schemeClr val="bg1">
              <a:lumMod val="85000"/>
            </a:schemeClr>
          </a:solidFill>
        </p:grpSpPr>
        <p:sp>
          <p:nvSpPr>
            <p:cNvPr id="33" name="Rectangle 29"/>
            <p:cNvSpPr/>
            <p:nvPr/>
          </p:nvSpPr>
          <p:spPr>
            <a:xfrm>
              <a:off x="6816174" y="2343554"/>
              <a:ext cx="528774"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34" name="Group 30"/>
            <p:cNvGrpSpPr/>
            <p:nvPr/>
          </p:nvGrpSpPr>
          <p:grpSpPr>
            <a:xfrm>
              <a:off x="6318005" y="2346350"/>
              <a:ext cx="1026942" cy="1283514"/>
              <a:chOff x="2366533" y="2332283"/>
              <a:chExt cx="1026942" cy="1283514"/>
            </a:xfrm>
            <a:grpFill/>
          </p:grpSpPr>
          <p:sp>
            <p:nvSpPr>
              <p:cNvPr id="35" name="Block Arc 31"/>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6" name="Rectangle 32"/>
              <p:cNvSpPr/>
              <p:nvPr/>
            </p:nvSpPr>
            <p:spPr>
              <a:xfrm rot="5400000">
                <a:off x="2049474" y="3156015"/>
                <a:ext cx="776841"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grpSp>
        <p:nvGrpSpPr>
          <p:cNvPr id="37" name="Group 33"/>
          <p:cNvGrpSpPr/>
          <p:nvPr/>
        </p:nvGrpSpPr>
        <p:grpSpPr>
          <a:xfrm>
            <a:off x="5678952" y="1890065"/>
            <a:ext cx="1191256" cy="770206"/>
            <a:chOff x="7571935" y="2346350"/>
            <a:chExt cx="1588341" cy="1026941"/>
          </a:xfrm>
          <a:solidFill>
            <a:schemeClr val="bg1">
              <a:lumMod val="85000"/>
            </a:schemeClr>
          </a:solidFill>
        </p:grpSpPr>
        <p:grpSp>
          <p:nvGrpSpPr>
            <p:cNvPr id="38" name="Group 34"/>
            <p:cNvGrpSpPr/>
            <p:nvPr/>
          </p:nvGrpSpPr>
          <p:grpSpPr>
            <a:xfrm>
              <a:off x="7571935" y="2346350"/>
              <a:ext cx="1588340" cy="1026941"/>
              <a:chOff x="7571935" y="2346350"/>
              <a:chExt cx="1588340" cy="1026941"/>
            </a:xfrm>
            <a:grpFill/>
          </p:grpSpPr>
          <p:sp>
            <p:nvSpPr>
              <p:cNvPr id="40" name="Rectangle 36"/>
              <p:cNvSpPr/>
              <p:nvPr/>
            </p:nvSpPr>
            <p:spPr>
              <a:xfrm>
                <a:off x="7571935" y="2346350"/>
                <a:ext cx="1116400"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1" name="Block Arc 37"/>
              <p:cNvSpPr/>
              <p:nvPr/>
            </p:nvSpPr>
            <p:spPr>
              <a:xfrm>
                <a:off x="8133334" y="2346350"/>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grpSp>
        <p:sp>
          <p:nvSpPr>
            <p:cNvPr id="39" name="Rectangle 35"/>
            <p:cNvSpPr/>
            <p:nvPr/>
          </p:nvSpPr>
          <p:spPr>
            <a:xfrm rot="5400000">
              <a:off x="8857985" y="3012590"/>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2" name="Text Placeholder 33"/>
          <p:cNvSpPr txBox="1"/>
          <p:nvPr/>
        </p:nvSpPr>
        <p:spPr>
          <a:xfrm>
            <a:off x="1061001" y="1073260"/>
            <a:ext cx="1684928" cy="1596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1400" b="1" dirty="0">
                <a:solidFill>
                  <a:schemeClr val="bg1">
                    <a:lumMod val="50000"/>
                  </a:schemeClr>
                </a:solidFill>
                <a:latin typeface="+mn-lt"/>
                <a:cs typeface="+mn-ea"/>
                <a:sym typeface="+mn-lt"/>
              </a:rPr>
              <a:t>Add title text</a:t>
            </a:r>
            <a:endParaRPr lang="en-AU" sz="1400" b="1" dirty="0">
              <a:solidFill>
                <a:schemeClr val="bg1">
                  <a:lumMod val="50000"/>
                </a:schemeClr>
              </a:solidFill>
              <a:latin typeface="+mn-lt"/>
              <a:cs typeface="+mn-ea"/>
              <a:sym typeface="+mn-lt"/>
            </a:endParaRPr>
          </a:p>
        </p:txBody>
      </p:sp>
      <p:sp>
        <p:nvSpPr>
          <p:cNvPr id="43" name="Text Placeholder 33"/>
          <p:cNvSpPr txBox="1"/>
          <p:nvPr/>
        </p:nvSpPr>
        <p:spPr>
          <a:xfrm>
            <a:off x="2057868" y="3559905"/>
            <a:ext cx="1409783" cy="1596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1400" b="1" dirty="0">
                <a:solidFill>
                  <a:schemeClr val="bg1">
                    <a:lumMod val="50000"/>
                  </a:schemeClr>
                </a:solidFill>
                <a:latin typeface="+mn-lt"/>
                <a:cs typeface="+mn-ea"/>
                <a:sym typeface="+mn-lt"/>
              </a:rPr>
              <a:t>Add title text</a:t>
            </a:r>
            <a:endParaRPr lang="en-AU" altLang="zh-CN" sz="1400" b="1" dirty="0">
              <a:solidFill>
                <a:schemeClr val="bg1">
                  <a:lumMod val="50000"/>
                </a:schemeClr>
              </a:solidFill>
              <a:latin typeface="+mn-lt"/>
              <a:cs typeface="+mn-ea"/>
              <a:sym typeface="+mn-lt"/>
            </a:endParaRPr>
          </a:p>
        </p:txBody>
      </p:sp>
      <p:grpSp>
        <p:nvGrpSpPr>
          <p:cNvPr id="44" name="Group 52"/>
          <p:cNvGrpSpPr/>
          <p:nvPr/>
        </p:nvGrpSpPr>
        <p:grpSpPr>
          <a:xfrm>
            <a:off x="795328" y="1890065"/>
            <a:ext cx="813243" cy="862257"/>
            <a:chOff x="1060437" y="2346350"/>
            <a:chExt cx="1084324" cy="1149676"/>
          </a:xfrm>
          <a:solidFill>
            <a:schemeClr val="bg1">
              <a:lumMod val="85000"/>
            </a:schemeClr>
          </a:solidFill>
        </p:grpSpPr>
        <p:grpSp>
          <p:nvGrpSpPr>
            <p:cNvPr id="45" name="Group 53"/>
            <p:cNvGrpSpPr/>
            <p:nvPr/>
          </p:nvGrpSpPr>
          <p:grpSpPr>
            <a:xfrm>
              <a:off x="1117819" y="2346350"/>
              <a:ext cx="1026942" cy="1026941"/>
              <a:chOff x="2366533" y="2332283"/>
              <a:chExt cx="1026942" cy="1026941"/>
            </a:xfrm>
            <a:grpFill/>
          </p:grpSpPr>
          <p:sp>
            <p:nvSpPr>
              <p:cNvPr id="47" name="Block Arc 55"/>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48" name="Rectangle 56"/>
              <p:cNvSpPr/>
              <p:nvPr/>
            </p:nvSpPr>
            <p:spPr>
              <a:xfrm rot="5400000">
                <a:off x="2206966" y="2998522"/>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6" name="Oval 54"/>
            <p:cNvSpPr/>
            <p:nvPr/>
          </p:nvSpPr>
          <p:spPr>
            <a:xfrm>
              <a:off x="1060437" y="3239882"/>
              <a:ext cx="256144" cy="256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9" name="Oval 58"/>
          <p:cNvSpPr>
            <a:spLocks noChangeAspect="1"/>
          </p:cNvSpPr>
          <p:nvPr/>
        </p:nvSpPr>
        <p:spPr>
          <a:xfrm flipH="1">
            <a:off x="1211699" y="1698489"/>
            <a:ext cx="486000" cy="486000"/>
          </a:xfrm>
          <a:prstGeom prst="ellipse">
            <a:avLst/>
          </a:prstGeom>
          <a:gradFill flip="none" rotWithShape="1">
            <a:gsLst>
              <a:gs pos="0">
                <a:srgbClr val="008080"/>
              </a:gs>
              <a:gs pos="100000">
                <a:srgbClr val="009999"/>
              </a:gs>
            </a:gsLst>
            <a:lin ang="16200000" scaled="1"/>
            <a:tileRect/>
          </a:gradFill>
          <a:ln w="38100">
            <a:gradFill flip="none" rotWithShape="1">
              <a:gsLst>
                <a:gs pos="0">
                  <a:srgbClr val="009999"/>
                </a:gs>
                <a:gs pos="100000">
                  <a:srgbClr val="008080"/>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en-US" sz="1200" dirty="0">
              <a:cs typeface="+mn-ea"/>
              <a:sym typeface="+mn-lt"/>
            </a:endParaRPr>
          </a:p>
        </p:txBody>
      </p:sp>
      <p:sp>
        <p:nvSpPr>
          <p:cNvPr id="50" name="Oval 60"/>
          <p:cNvSpPr>
            <a:spLocks noChangeAspect="1"/>
          </p:cNvSpPr>
          <p:nvPr/>
        </p:nvSpPr>
        <p:spPr>
          <a:xfrm flipH="1">
            <a:off x="2589513" y="3020126"/>
            <a:ext cx="486000" cy="486000"/>
          </a:xfrm>
          <a:prstGeom prst="ellipse">
            <a:avLst/>
          </a:prstGeom>
          <a:gradFill flip="none" rotWithShape="1">
            <a:gsLst>
              <a:gs pos="0">
                <a:srgbClr val="E94744"/>
              </a:gs>
              <a:gs pos="100000">
                <a:schemeClr val="accent2">
                  <a:lumMod val="75000"/>
                </a:schemeClr>
              </a:gs>
            </a:gsLst>
            <a:lin ang="18900000" scaled="1"/>
            <a:tileRect/>
          </a:gradFill>
          <a:ln w="38100">
            <a:gradFill flip="none" rotWithShape="1">
              <a:gsLst>
                <a:gs pos="0">
                  <a:schemeClr val="accent2">
                    <a:lumMod val="75000"/>
                  </a:schemeClr>
                </a:gs>
                <a:gs pos="100000">
                  <a:srgbClr val="E94744"/>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en-US" sz="1200" dirty="0">
              <a:cs typeface="+mn-ea"/>
              <a:sym typeface="+mn-lt"/>
            </a:endParaRPr>
          </a:p>
        </p:txBody>
      </p:sp>
      <p:sp>
        <p:nvSpPr>
          <p:cNvPr id="51" name="Oval 61"/>
          <p:cNvSpPr>
            <a:spLocks noChangeAspect="1"/>
          </p:cNvSpPr>
          <p:nvPr/>
        </p:nvSpPr>
        <p:spPr>
          <a:xfrm flipH="1">
            <a:off x="4012905" y="3681125"/>
            <a:ext cx="486000" cy="486000"/>
          </a:xfrm>
          <a:prstGeom prst="ellipse">
            <a:avLst/>
          </a:prstGeom>
          <a:gradFill flip="none" rotWithShape="1">
            <a:gsLst>
              <a:gs pos="0">
                <a:srgbClr val="015A74"/>
              </a:gs>
              <a:gs pos="100000">
                <a:srgbClr val="015A75"/>
              </a:gs>
            </a:gsLst>
            <a:lin ang="18900000" scaled="1"/>
            <a:tileRect/>
          </a:gradFill>
          <a:ln w="38100">
            <a:gradFill flip="none" rotWithShape="1">
              <a:gsLst>
                <a:gs pos="0">
                  <a:srgbClr val="015A75"/>
                </a:gs>
                <a:gs pos="100000">
                  <a:srgbClr val="015A74"/>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200" dirty="0">
              <a:solidFill>
                <a:schemeClr val="bg1"/>
              </a:solidFill>
              <a:cs typeface="+mn-ea"/>
              <a:sym typeface="+mn-lt"/>
            </a:endParaRPr>
          </a:p>
        </p:txBody>
      </p:sp>
      <p:sp>
        <p:nvSpPr>
          <p:cNvPr id="52" name="Oval 63"/>
          <p:cNvSpPr>
            <a:spLocks noChangeAspect="1"/>
          </p:cNvSpPr>
          <p:nvPr/>
        </p:nvSpPr>
        <p:spPr>
          <a:xfrm flipH="1">
            <a:off x="5344800" y="1702641"/>
            <a:ext cx="486000" cy="486000"/>
          </a:xfrm>
          <a:prstGeom prst="ellipse">
            <a:avLst/>
          </a:prstGeom>
          <a:gradFill flip="none" rotWithShape="1">
            <a:gsLst>
              <a:gs pos="0">
                <a:srgbClr val="E94744"/>
              </a:gs>
              <a:gs pos="100000">
                <a:srgbClr val="C34A3D"/>
              </a:gs>
            </a:gsLst>
            <a:lin ang="18900000" scaled="1"/>
            <a:tileRect/>
          </a:gradFill>
          <a:ln w="38100">
            <a:gradFill flip="none" rotWithShape="1">
              <a:gsLst>
                <a:gs pos="0">
                  <a:schemeClr val="accent2">
                    <a:lumMod val="75000"/>
                  </a:schemeClr>
                </a:gs>
                <a:gs pos="100000">
                  <a:srgbClr val="C34A3D"/>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200" dirty="0">
              <a:solidFill>
                <a:schemeClr val="bg1"/>
              </a:solidFill>
              <a:cs typeface="+mn-ea"/>
              <a:sym typeface="+mn-lt"/>
            </a:endParaRPr>
          </a:p>
        </p:txBody>
      </p:sp>
      <p:sp>
        <p:nvSpPr>
          <p:cNvPr id="53" name="Oval 64"/>
          <p:cNvSpPr>
            <a:spLocks noChangeAspect="1"/>
          </p:cNvSpPr>
          <p:nvPr/>
        </p:nvSpPr>
        <p:spPr>
          <a:xfrm flipH="1">
            <a:off x="6582014" y="2352478"/>
            <a:ext cx="486000" cy="486000"/>
          </a:xfrm>
          <a:prstGeom prst="ellipse">
            <a:avLst/>
          </a:prstGeom>
          <a:gradFill flip="none" rotWithShape="1">
            <a:gsLst>
              <a:gs pos="0">
                <a:srgbClr val="009999"/>
              </a:gs>
              <a:gs pos="100000">
                <a:srgbClr val="008080"/>
              </a:gs>
            </a:gsLst>
            <a:lin ang="18900000" scaled="1"/>
            <a:tileRect/>
          </a:gradFill>
          <a:ln w="38100">
            <a:gradFill flip="none" rotWithShape="1">
              <a:gsLst>
                <a:gs pos="0">
                  <a:srgbClr val="008080"/>
                </a:gs>
                <a:gs pos="100000">
                  <a:srgbClr val="009999"/>
                </a:gs>
              </a:gsLst>
              <a:lin ang="27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200" dirty="0">
              <a:solidFill>
                <a:schemeClr val="bg1"/>
              </a:solidFill>
              <a:cs typeface="+mn-ea"/>
              <a:sym typeface="+mn-lt"/>
            </a:endParaRPr>
          </a:p>
        </p:txBody>
      </p:sp>
      <p:grpSp>
        <p:nvGrpSpPr>
          <p:cNvPr id="54" name="Group 65"/>
          <p:cNvGrpSpPr/>
          <p:nvPr/>
        </p:nvGrpSpPr>
        <p:grpSpPr>
          <a:xfrm>
            <a:off x="7902274" y="2944823"/>
            <a:ext cx="712649" cy="735899"/>
            <a:chOff x="3975101" y="1854200"/>
            <a:chExt cx="4476751" cy="4622802"/>
          </a:xfrm>
        </p:grpSpPr>
        <p:grpSp>
          <p:nvGrpSpPr>
            <p:cNvPr id="55" name="Group 66"/>
            <p:cNvGrpSpPr/>
            <p:nvPr/>
          </p:nvGrpSpPr>
          <p:grpSpPr>
            <a:xfrm>
              <a:off x="3975101" y="1854201"/>
              <a:ext cx="4476751" cy="4622801"/>
              <a:chOff x="2981325" y="1390650"/>
              <a:chExt cx="3357563" cy="3467101"/>
            </a:xfrm>
          </p:grpSpPr>
          <p:sp>
            <p:nvSpPr>
              <p:cNvPr id="60" name="Freeform 5"/>
              <p:cNvSpPr/>
              <p:nvPr/>
            </p:nvSpPr>
            <p:spPr bwMode="auto">
              <a:xfrm>
                <a:off x="4224338" y="3878263"/>
                <a:ext cx="855663" cy="657225"/>
              </a:xfrm>
              <a:custGeom>
                <a:avLst/>
                <a:gdLst>
                  <a:gd name="T0" fmla="*/ 58 w 117"/>
                  <a:gd name="T1" fmla="*/ 3 h 90"/>
                  <a:gd name="T2" fmla="*/ 43 w 117"/>
                  <a:gd name="T3" fmla="*/ 0 h 90"/>
                  <a:gd name="T4" fmla="*/ 0 w 117"/>
                  <a:gd name="T5" fmla="*/ 90 h 90"/>
                  <a:gd name="T6" fmla="*/ 58 w 117"/>
                  <a:gd name="T7" fmla="*/ 90 h 90"/>
                  <a:gd name="T8" fmla="*/ 117 w 117"/>
                  <a:gd name="T9" fmla="*/ 90 h 90"/>
                  <a:gd name="T10" fmla="*/ 74 w 117"/>
                  <a:gd name="T11" fmla="*/ 0 h 90"/>
                  <a:gd name="T12" fmla="*/ 58 w 117"/>
                  <a:gd name="T13" fmla="*/ 3 h 90"/>
                </a:gdLst>
                <a:ahLst/>
                <a:cxnLst>
                  <a:cxn ang="0">
                    <a:pos x="T0" y="T1"/>
                  </a:cxn>
                  <a:cxn ang="0">
                    <a:pos x="T2" y="T3"/>
                  </a:cxn>
                  <a:cxn ang="0">
                    <a:pos x="T4" y="T5"/>
                  </a:cxn>
                  <a:cxn ang="0">
                    <a:pos x="T6" y="T7"/>
                  </a:cxn>
                  <a:cxn ang="0">
                    <a:pos x="T8" y="T9"/>
                  </a:cxn>
                  <a:cxn ang="0">
                    <a:pos x="T10" y="T11"/>
                  </a:cxn>
                  <a:cxn ang="0">
                    <a:pos x="T12" y="T13"/>
                  </a:cxn>
                </a:cxnLst>
                <a:rect l="0" t="0" r="r" b="b"/>
                <a:pathLst>
                  <a:path w="117" h="90">
                    <a:moveTo>
                      <a:pt x="58" y="3"/>
                    </a:moveTo>
                    <a:cubicBezTo>
                      <a:pt x="53" y="3"/>
                      <a:pt x="48" y="2"/>
                      <a:pt x="43" y="0"/>
                    </a:cubicBezTo>
                    <a:cubicBezTo>
                      <a:pt x="33" y="38"/>
                      <a:pt x="8" y="77"/>
                      <a:pt x="0" y="90"/>
                    </a:cubicBezTo>
                    <a:cubicBezTo>
                      <a:pt x="58" y="90"/>
                      <a:pt x="58" y="90"/>
                      <a:pt x="58" y="90"/>
                    </a:cubicBezTo>
                    <a:cubicBezTo>
                      <a:pt x="117" y="90"/>
                      <a:pt x="117" y="90"/>
                      <a:pt x="117" y="90"/>
                    </a:cubicBezTo>
                    <a:cubicBezTo>
                      <a:pt x="108" y="77"/>
                      <a:pt x="85" y="38"/>
                      <a:pt x="74" y="0"/>
                    </a:cubicBezTo>
                    <a:cubicBezTo>
                      <a:pt x="69" y="2"/>
                      <a:pt x="64" y="3"/>
                      <a:pt x="58" y="3"/>
                    </a:cubicBezTo>
                    <a:close/>
                  </a:path>
                </a:pathLst>
              </a:custGeom>
              <a:solidFill>
                <a:schemeClr val="bg1">
                  <a:lumMod val="75000"/>
                </a:schemeClr>
              </a:solidFill>
              <a:ln>
                <a:noFill/>
              </a:ln>
            </p:spPr>
            <p:txBody>
              <a:bodyPr vert="horz" wrap="square" lIns="121920" tIns="60960" rIns="121920" bIns="60960" numCol="1" anchor="t" anchorCtr="0" compatLnSpc="1"/>
              <a:lstStyle/>
              <a:p>
                <a:endParaRPr lang="en-US" sz="1800">
                  <a:cs typeface="+mn-ea"/>
                  <a:sym typeface="+mn-lt"/>
                </a:endParaRPr>
              </a:p>
            </p:txBody>
          </p:sp>
          <p:sp>
            <p:nvSpPr>
              <p:cNvPr id="61" name="Freeform 6"/>
              <p:cNvSpPr/>
              <p:nvPr/>
            </p:nvSpPr>
            <p:spPr bwMode="auto">
              <a:xfrm>
                <a:off x="4406900" y="3724275"/>
                <a:ext cx="490538" cy="174625"/>
              </a:xfrm>
              <a:custGeom>
                <a:avLst/>
                <a:gdLst>
                  <a:gd name="T0" fmla="*/ 0 w 67"/>
                  <a:gd name="T1" fmla="*/ 0 h 24"/>
                  <a:gd name="T2" fmla="*/ 18 w 67"/>
                  <a:gd name="T3" fmla="*/ 21 h 24"/>
                  <a:gd name="T4" fmla="*/ 33 w 67"/>
                  <a:gd name="T5" fmla="*/ 24 h 24"/>
                  <a:gd name="T6" fmla="*/ 49 w 67"/>
                  <a:gd name="T7" fmla="*/ 21 h 24"/>
                  <a:gd name="T8" fmla="*/ 67 w 67"/>
                  <a:gd name="T9" fmla="*/ 0 h 24"/>
                  <a:gd name="T10" fmla="*/ 45 w 67"/>
                  <a:gd name="T11" fmla="*/ 0 h 24"/>
                  <a:gd name="T12" fmla="*/ 33 w 67"/>
                  <a:gd name="T13" fmla="*/ 0 h 24"/>
                  <a:gd name="T14" fmla="*/ 22 w 67"/>
                  <a:gd name="T15" fmla="*/ 0 h 24"/>
                  <a:gd name="T16" fmla="*/ 0 w 6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4">
                    <a:moveTo>
                      <a:pt x="0" y="0"/>
                    </a:moveTo>
                    <a:cubicBezTo>
                      <a:pt x="0" y="9"/>
                      <a:pt x="7" y="17"/>
                      <a:pt x="18" y="21"/>
                    </a:cubicBezTo>
                    <a:cubicBezTo>
                      <a:pt x="23" y="23"/>
                      <a:pt x="28" y="24"/>
                      <a:pt x="33" y="24"/>
                    </a:cubicBezTo>
                    <a:cubicBezTo>
                      <a:pt x="39" y="24"/>
                      <a:pt x="44" y="23"/>
                      <a:pt x="49" y="21"/>
                    </a:cubicBezTo>
                    <a:cubicBezTo>
                      <a:pt x="60" y="17"/>
                      <a:pt x="67" y="9"/>
                      <a:pt x="67" y="0"/>
                    </a:cubicBezTo>
                    <a:cubicBezTo>
                      <a:pt x="45" y="0"/>
                      <a:pt x="45" y="0"/>
                      <a:pt x="45" y="0"/>
                    </a:cubicBezTo>
                    <a:cubicBezTo>
                      <a:pt x="33" y="0"/>
                      <a:pt x="33" y="0"/>
                      <a:pt x="33" y="0"/>
                    </a:cubicBezTo>
                    <a:cubicBezTo>
                      <a:pt x="22" y="0"/>
                      <a:pt x="22" y="0"/>
                      <a:pt x="22" y="0"/>
                    </a:cubicBezTo>
                    <a:lnTo>
                      <a:pt x="0" y="0"/>
                    </a:lnTo>
                    <a:close/>
                  </a:path>
                </a:pathLst>
              </a:custGeom>
              <a:solidFill>
                <a:schemeClr val="bg1">
                  <a:lumMod val="65000"/>
                </a:schemeClr>
              </a:solidFill>
              <a:ln>
                <a:noFill/>
              </a:ln>
            </p:spPr>
            <p:txBody>
              <a:bodyPr vert="horz" wrap="square" lIns="121920" tIns="60960" rIns="121920" bIns="60960" numCol="1" anchor="t" anchorCtr="0" compatLnSpc="1"/>
              <a:lstStyle/>
              <a:p>
                <a:endParaRPr lang="en-US" sz="1800">
                  <a:cs typeface="+mn-ea"/>
                  <a:sym typeface="+mn-lt"/>
                </a:endParaRPr>
              </a:p>
            </p:txBody>
          </p:sp>
          <p:sp>
            <p:nvSpPr>
              <p:cNvPr id="62" name="Freeform 7"/>
              <p:cNvSpPr>
                <a:spLocks noEditPoints="1"/>
              </p:cNvSpPr>
              <p:nvPr/>
            </p:nvSpPr>
            <p:spPr bwMode="auto">
              <a:xfrm>
                <a:off x="3632200" y="4535488"/>
                <a:ext cx="2041525" cy="322263"/>
              </a:xfrm>
              <a:custGeom>
                <a:avLst/>
                <a:gdLst>
                  <a:gd name="T0" fmla="*/ 23 w 279"/>
                  <a:gd name="T1" fmla="*/ 44 h 44"/>
                  <a:gd name="T2" fmla="*/ 174 w 279"/>
                  <a:gd name="T3" fmla="*/ 0 h 44"/>
                  <a:gd name="T4" fmla="*/ 167 w 279"/>
                  <a:gd name="T5" fmla="*/ 0 h 44"/>
                  <a:gd name="T6" fmla="*/ 161 w 279"/>
                  <a:gd name="T7" fmla="*/ 0 h 44"/>
                  <a:gd name="T8" fmla="*/ 156 w 279"/>
                  <a:gd name="T9" fmla="*/ 0 h 44"/>
                  <a:gd name="T10" fmla="*/ 152 w 279"/>
                  <a:gd name="T11" fmla="*/ 0 h 44"/>
                  <a:gd name="T12" fmla="*/ 148 w 279"/>
                  <a:gd name="T13" fmla="*/ 0 h 44"/>
                  <a:gd name="T14" fmla="*/ 145 w 279"/>
                  <a:gd name="T15" fmla="*/ 0 h 44"/>
                  <a:gd name="T16" fmla="*/ 143 w 279"/>
                  <a:gd name="T17" fmla="*/ 0 h 44"/>
                  <a:gd name="T18" fmla="*/ 142 w 279"/>
                  <a:gd name="T19" fmla="*/ 0 h 44"/>
                  <a:gd name="T20" fmla="*/ 141 w 279"/>
                  <a:gd name="T21" fmla="*/ 0 h 44"/>
                  <a:gd name="T22" fmla="*/ 140 w 279"/>
                  <a:gd name="T23" fmla="*/ 0 h 44"/>
                  <a:gd name="T24" fmla="*/ 140 w 279"/>
                  <a:gd name="T25" fmla="*/ 0 h 44"/>
                  <a:gd name="T26" fmla="*/ 139 w 279"/>
                  <a:gd name="T27" fmla="*/ 0 h 44"/>
                  <a:gd name="T28" fmla="*/ 139 w 279"/>
                  <a:gd name="T29" fmla="*/ 0 h 44"/>
                  <a:gd name="T30" fmla="*/ 132 w 279"/>
                  <a:gd name="T31" fmla="*/ 0 h 44"/>
                  <a:gd name="T32" fmla="*/ 122 w 279"/>
                  <a:gd name="T33" fmla="*/ 0 h 44"/>
                  <a:gd name="T34" fmla="*/ 114 w 279"/>
                  <a:gd name="T35" fmla="*/ 0 h 44"/>
                  <a:gd name="T36" fmla="*/ 107 w 279"/>
                  <a:gd name="T37" fmla="*/ 0 h 44"/>
                  <a:gd name="T38" fmla="*/ 101 w 279"/>
                  <a:gd name="T39" fmla="*/ 0 h 44"/>
                  <a:gd name="T40" fmla="*/ 96 w 279"/>
                  <a:gd name="T41" fmla="*/ 0 h 44"/>
                  <a:gd name="T42" fmla="*/ 92 w 279"/>
                  <a:gd name="T43" fmla="*/ 0 h 44"/>
                  <a:gd name="T44" fmla="*/ 89 w 279"/>
                  <a:gd name="T45" fmla="*/ 0 h 44"/>
                  <a:gd name="T46" fmla="*/ 87 w 279"/>
                  <a:gd name="T47" fmla="*/ 0 h 44"/>
                  <a:gd name="T48" fmla="*/ 85 w 279"/>
                  <a:gd name="T49" fmla="*/ 0 h 44"/>
                  <a:gd name="T50" fmla="*/ 83 w 279"/>
                  <a:gd name="T51" fmla="*/ 0 h 44"/>
                  <a:gd name="T52" fmla="*/ 82 w 279"/>
                  <a:gd name="T53" fmla="*/ 0 h 44"/>
                  <a:gd name="T54" fmla="*/ 82 w 279"/>
                  <a:gd name="T55" fmla="*/ 0 h 44"/>
                  <a:gd name="T56" fmla="*/ 81 w 279"/>
                  <a:gd name="T57" fmla="*/ 0 h 44"/>
                  <a:gd name="T58" fmla="*/ 81 w 279"/>
                  <a:gd name="T59" fmla="*/ 0 h 44"/>
                  <a:gd name="T60" fmla="*/ 81 w 279"/>
                  <a:gd name="T61" fmla="*/ 0 h 44"/>
                  <a:gd name="T62" fmla="*/ 73 w 279"/>
                  <a:gd name="T63" fmla="*/ 0 h 44"/>
                  <a:gd name="T64" fmla="*/ 67 w 279"/>
                  <a:gd name="T65" fmla="*/ 44 h 44"/>
                  <a:gd name="T66" fmla="*/ 80 w 279"/>
                  <a:gd name="T67" fmla="*/ 44 h 44"/>
                  <a:gd name="T68" fmla="*/ 93 w 279"/>
                  <a:gd name="T69" fmla="*/ 44 h 44"/>
                  <a:gd name="T70" fmla="*/ 104 w 279"/>
                  <a:gd name="T71" fmla="*/ 44 h 44"/>
                  <a:gd name="T72" fmla="*/ 113 w 279"/>
                  <a:gd name="T73" fmla="*/ 44 h 44"/>
                  <a:gd name="T74" fmla="*/ 120 w 279"/>
                  <a:gd name="T75" fmla="*/ 44 h 44"/>
                  <a:gd name="T76" fmla="*/ 126 w 279"/>
                  <a:gd name="T77" fmla="*/ 44 h 44"/>
                  <a:gd name="T78" fmla="*/ 131 w 279"/>
                  <a:gd name="T79" fmla="*/ 44 h 44"/>
                  <a:gd name="T80" fmla="*/ 134 w 279"/>
                  <a:gd name="T81" fmla="*/ 44 h 44"/>
                  <a:gd name="T82" fmla="*/ 136 w 279"/>
                  <a:gd name="T83" fmla="*/ 44 h 44"/>
                  <a:gd name="T84" fmla="*/ 138 w 279"/>
                  <a:gd name="T85" fmla="*/ 44 h 44"/>
                  <a:gd name="T86" fmla="*/ 139 w 279"/>
                  <a:gd name="T87" fmla="*/ 44 h 44"/>
                  <a:gd name="T88" fmla="*/ 139 w 279"/>
                  <a:gd name="T89" fmla="*/ 44 h 44"/>
                  <a:gd name="T90" fmla="*/ 139 w 279"/>
                  <a:gd name="T91" fmla="*/ 44 h 44"/>
                  <a:gd name="T92" fmla="*/ 150 w 279"/>
                  <a:gd name="T93" fmla="*/ 44 h 44"/>
                  <a:gd name="T94" fmla="*/ 169 w 279"/>
                  <a:gd name="T95" fmla="*/ 44 h 44"/>
                  <a:gd name="T96" fmla="*/ 279 w 279"/>
                  <a:gd name="T9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9" h="44">
                    <a:moveTo>
                      <a:pt x="67" y="0"/>
                    </a:moveTo>
                    <a:cubicBezTo>
                      <a:pt x="23" y="0"/>
                      <a:pt x="23" y="0"/>
                      <a:pt x="23" y="0"/>
                    </a:cubicBezTo>
                    <a:cubicBezTo>
                      <a:pt x="11" y="0"/>
                      <a:pt x="0" y="11"/>
                      <a:pt x="0" y="23"/>
                    </a:cubicBezTo>
                    <a:cubicBezTo>
                      <a:pt x="0" y="35"/>
                      <a:pt x="11" y="44"/>
                      <a:pt x="23" y="44"/>
                    </a:cubicBezTo>
                    <a:cubicBezTo>
                      <a:pt x="67" y="44"/>
                      <a:pt x="67" y="44"/>
                      <a:pt x="67" y="44"/>
                    </a:cubicBezTo>
                    <a:moveTo>
                      <a:pt x="256" y="0"/>
                    </a:moveTo>
                    <a:cubicBezTo>
                      <a:pt x="198" y="0"/>
                      <a:pt x="198" y="0"/>
                      <a:pt x="198" y="0"/>
                    </a:cubicBezTo>
                    <a:cubicBezTo>
                      <a:pt x="174" y="0"/>
                      <a:pt x="174" y="0"/>
                      <a:pt x="174" y="0"/>
                    </a:cubicBezTo>
                    <a:cubicBezTo>
                      <a:pt x="173" y="0"/>
                      <a:pt x="173" y="0"/>
                      <a:pt x="173" y="0"/>
                    </a:cubicBezTo>
                    <a:cubicBezTo>
                      <a:pt x="171" y="0"/>
                      <a:pt x="171" y="0"/>
                      <a:pt x="171" y="0"/>
                    </a:cubicBezTo>
                    <a:cubicBezTo>
                      <a:pt x="169" y="0"/>
                      <a:pt x="169" y="0"/>
                      <a:pt x="169" y="0"/>
                    </a:cubicBezTo>
                    <a:cubicBezTo>
                      <a:pt x="167" y="0"/>
                      <a:pt x="167" y="0"/>
                      <a:pt x="167" y="0"/>
                    </a:cubicBezTo>
                    <a:cubicBezTo>
                      <a:pt x="166" y="0"/>
                      <a:pt x="166" y="0"/>
                      <a:pt x="166" y="0"/>
                    </a:cubicBezTo>
                    <a:cubicBezTo>
                      <a:pt x="164" y="0"/>
                      <a:pt x="164" y="0"/>
                      <a:pt x="164" y="0"/>
                    </a:cubicBezTo>
                    <a:cubicBezTo>
                      <a:pt x="163" y="0"/>
                      <a:pt x="163" y="0"/>
                      <a:pt x="163" y="0"/>
                    </a:cubicBezTo>
                    <a:cubicBezTo>
                      <a:pt x="161" y="0"/>
                      <a:pt x="161" y="0"/>
                      <a:pt x="161" y="0"/>
                    </a:cubicBezTo>
                    <a:cubicBezTo>
                      <a:pt x="160" y="0"/>
                      <a:pt x="160" y="0"/>
                      <a:pt x="160" y="0"/>
                    </a:cubicBezTo>
                    <a:cubicBezTo>
                      <a:pt x="158" y="0"/>
                      <a:pt x="158" y="0"/>
                      <a:pt x="158" y="0"/>
                    </a:cubicBezTo>
                    <a:cubicBezTo>
                      <a:pt x="157" y="0"/>
                      <a:pt x="157" y="0"/>
                      <a:pt x="157" y="0"/>
                    </a:cubicBezTo>
                    <a:cubicBezTo>
                      <a:pt x="156" y="0"/>
                      <a:pt x="156" y="0"/>
                      <a:pt x="156" y="0"/>
                    </a:cubicBezTo>
                    <a:cubicBezTo>
                      <a:pt x="155" y="0"/>
                      <a:pt x="155" y="0"/>
                      <a:pt x="155" y="0"/>
                    </a:cubicBezTo>
                    <a:cubicBezTo>
                      <a:pt x="154" y="0"/>
                      <a:pt x="154" y="0"/>
                      <a:pt x="154" y="0"/>
                    </a:cubicBezTo>
                    <a:cubicBezTo>
                      <a:pt x="153" y="0"/>
                      <a:pt x="153" y="0"/>
                      <a:pt x="153" y="0"/>
                    </a:cubicBezTo>
                    <a:cubicBezTo>
                      <a:pt x="152" y="0"/>
                      <a:pt x="152" y="0"/>
                      <a:pt x="152" y="0"/>
                    </a:cubicBezTo>
                    <a:cubicBezTo>
                      <a:pt x="151" y="0"/>
                      <a:pt x="151" y="0"/>
                      <a:pt x="151" y="0"/>
                    </a:cubicBezTo>
                    <a:cubicBezTo>
                      <a:pt x="150" y="0"/>
                      <a:pt x="150" y="0"/>
                      <a:pt x="150" y="0"/>
                    </a:cubicBezTo>
                    <a:cubicBezTo>
                      <a:pt x="149" y="0"/>
                      <a:pt x="149" y="0"/>
                      <a:pt x="149" y="0"/>
                    </a:cubicBezTo>
                    <a:cubicBezTo>
                      <a:pt x="148" y="0"/>
                      <a:pt x="148" y="0"/>
                      <a:pt x="148" y="0"/>
                    </a:cubicBezTo>
                    <a:cubicBezTo>
                      <a:pt x="147" y="0"/>
                      <a:pt x="147" y="0"/>
                      <a:pt x="147" y="0"/>
                    </a:cubicBezTo>
                    <a:cubicBezTo>
                      <a:pt x="147" y="0"/>
                      <a:pt x="147" y="0"/>
                      <a:pt x="147" y="0"/>
                    </a:cubicBezTo>
                    <a:cubicBezTo>
                      <a:pt x="146" y="0"/>
                      <a:pt x="146" y="0"/>
                      <a:pt x="146" y="0"/>
                    </a:cubicBezTo>
                    <a:cubicBezTo>
                      <a:pt x="145" y="0"/>
                      <a:pt x="145" y="0"/>
                      <a:pt x="145" y="0"/>
                    </a:cubicBezTo>
                    <a:cubicBezTo>
                      <a:pt x="145" y="0"/>
                      <a:pt x="145" y="0"/>
                      <a:pt x="145" y="0"/>
                    </a:cubicBezTo>
                    <a:cubicBezTo>
                      <a:pt x="144" y="0"/>
                      <a:pt x="144" y="0"/>
                      <a:pt x="144" y="0"/>
                    </a:cubicBezTo>
                    <a:cubicBezTo>
                      <a:pt x="144" y="0"/>
                      <a:pt x="144" y="0"/>
                      <a:pt x="144" y="0"/>
                    </a:cubicBezTo>
                    <a:cubicBezTo>
                      <a:pt x="143" y="0"/>
                      <a:pt x="143" y="0"/>
                      <a:pt x="143" y="0"/>
                    </a:cubicBezTo>
                    <a:cubicBezTo>
                      <a:pt x="143" y="0"/>
                      <a:pt x="143" y="0"/>
                      <a:pt x="143" y="0"/>
                    </a:cubicBezTo>
                    <a:cubicBezTo>
                      <a:pt x="143" y="0"/>
                      <a:pt x="143" y="0"/>
                      <a:pt x="143" y="0"/>
                    </a:cubicBezTo>
                    <a:cubicBezTo>
                      <a:pt x="142" y="0"/>
                      <a:pt x="142" y="0"/>
                      <a:pt x="142" y="0"/>
                    </a:cubicBezTo>
                    <a:cubicBezTo>
                      <a:pt x="142" y="0"/>
                      <a:pt x="142" y="0"/>
                      <a:pt x="142" y="0"/>
                    </a:cubicBezTo>
                    <a:cubicBezTo>
                      <a:pt x="142" y="0"/>
                      <a:pt x="142" y="0"/>
                      <a:pt x="142" y="0"/>
                    </a:cubicBezTo>
                    <a:cubicBezTo>
                      <a:pt x="141" y="0"/>
                      <a:pt x="141" y="0"/>
                      <a:pt x="141" y="0"/>
                    </a:cubicBezTo>
                    <a:cubicBezTo>
                      <a:pt x="141" y="0"/>
                      <a:pt x="141" y="0"/>
                      <a:pt x="141" y="0"/>
                    </a:cubicBezTo>
                    <a:cubicBezTo>
                      <a:pt x="141" y="0"/>
                      <a:pt x="141" y="0"/>
                      <a:pt x="141"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7" y="0"/>
                      <a:pt x="137" y="0"/>
                      <a:pt x="137" y="0"/>
                    </a:cubicBezTo>
                    <a:cubicBezTo>
                      <a:pt x="134" y="0"/>
                      <a:pt x="134" y="0"/>
                      <a:pt x="134" y="0"/>
                    </a:cubicBezTo>
                    <a:cubicBezTo>
                      <a:pt x="132" y="0"/>
                      <a:pt x="132" y="0"/>
                      <a:pt x="132" y="0"/>
                    </a:cubicBezTo>
                    <a:cubicBezTo>
                      <a:pt x="129" y="0"/>
                      <a:pt x="129" y="0"/>
                      <a:pt x="129" y="0"/>
                    </a:cubicBezTo>
                    <a:cubicBezTo>
                      <a:pt x="127" y="0"/>
                      <a:pt x="127" y="0"/>
                      <a:pt x="127" y="0"/>
                    </a:cubicBezTo>
                    <a:cubicBezTo>
                      <a:pt x="124" y="0"/>
                      <a:pt x="124" y="0"/>
                      <a:pt x="124" y="0"/>
                    </a:cubicBezTo>
                    <a:cubicBezTo>
                      <a:pt x="122" y="0"/>
                      <a:pt x="122" y="0"/>
                      <a:pt x="122" y="0"/>
                    </a:cubicBezTo>
                    <a:cubicBezTo>
                      <a:pt x="120" y="0"/>
                      <a:pt x="120" y="0"/>
                      <a:pt x="120" y="0"/>
                    </a:cubicBezTo>
                    <a:cubicBezTo>
                      <a:pt x="118" y="0"/>
                      <a:pt x="118" y="0"/>
                      <a:pt x="118" y="0"/>
                    </a:cubicBezTo>
                    <a:cubicBezTo>
                      <a:pt x="116" y="0"/>
                      <a:pt x="116" y="0"/>
                      <a:pt x="116" y="0"/>
                    </a:cubicBezTo>
                    <a:cubicBezTo>
                      <a:pt x="114" y="0"/>
                      <a:pt x="114" y="0"/>
                      <a:pt x="114" y="0"/>
                    </a:cubicBezTo>
                    <a:cubicBezTo>
                      <a:pt x="112" y="0"/>
                      <a:pt x="112" y="0"/>
                      <a:pt x="112" y="0"/>
                    </a:cubicBezTo>
                    <a:cubicBezTo>
                      <a:pt x="111" y="0"/>
                      <a:pt x="111" y="0"/>
                      <a:pt x="111" y="0"/>
                    </a:cubicBezTo>
                    <a:cubicBezTo>
                      <a:pt x="109" y="0"/>
                      <a:pt x="109" y="0"/>
                      <a:pt x="109" y="0"/>
                    </a:cubicBezTo>
                    <a:cubicBezTo>
                      <a:pt x="107" y="0"/>
                      <a:pt x="107" y="0"/>
                      <a:pt x="107" y="0"/>
                    </a:cubicBezTo>
                    <a:cubicBezTo>
                      <a:pt x="106" y="0"/>
                      <a:pt x="106" y="0"/>
                      <a:pt x="106" y="0"/>
                    </a:cubicBezTo>
                    <a:cubicBezTo>
                      <a:pt x="104" y="0"/>
                      <a:pt x="104" y="0"/>
                      <a:pt x="104" y="0"/>
                    </a:cubicBezTo>
                    <a:cubicBezTo>
                      <a:pt x="103" y="0"/>
                      <a:pt x="103" y="0"/>
                      <a:pt x="103" y="0"/>
                    </a:cubicBezTo>
                    <a:cubicBezTo>
                      <a:pt x="101" y="0"/>
                      <a:pt x="101" y="0"/>
                      <a:pt x="101" y="0"/>
                    </a:cubicBezTo>
                    <a:cubicBezTo>
                      <a:pt x="100" y="0"/>
                      <a:pt x="100" y="0"/>
                      <a:pt x="100" y="0"/>
                    </a:cubicBezTo>
                    <a:cubicBezTo>
                      <a:pt x="99" y="0"/>
                      <a:pt x="99" y="0"/>
                      <a:pt x="99" y="0"/>
                    </a:cubicBezTo>
                    <a:cubicBezTo>
                      <a:pt x="98" y="0"/>
                      <a:pt x="98" y="0"/>
                      <a:pt x="98" y="0"/>
                    </a:cubicBezTo>
                    <a:cubicBezTo>
                      <a:pt x="96" y="0"/>
                      <a:pt x="96" y="0"/>
                      <a:pt x="96" y="0"/>
                    </a:cubicBezTo>
                    <a:cubicBezTo>
                      <a:pt x="95" y="0"/>
                      <a:pt x="95" y="0"/>
                      <a:pt x="95" y="0"/>
                    </a:cubicBezTo>
                    <a:cubicBezTo>
                      <a:pt x="94" y="0"/>
                      <a:pt x="94" y="0"/>
                      <a:pt x="94" y="0"/>
                    </a:cubicBezTo>
                    <a:cubicBezTo>
                      <a:pt x="93" y="0"/>
                      <a:pt x="93" y="0"/>
                      <a:pt x="93" y="0"/>
                    </a:cubicBezTo>
                    <a:cubicBezTo>
                      <a:pt x="92" y="0"/>
                      <a:pt x="92" y="0"/>
                      <a:pt x="92" y="0"/>
                    </a:cubicBezTo>
                    <a:cubicBezTo>
                      <a:pt x="91" y="0"/>
                      <a:pt x="91" y="0"/>
                      <a:pt x="91" y="0"/>
                    </a:cubicBezTo>
                    <a:cubicBezTo>
                      <a:pt x="91" y="0"/>
                      <a:pt x="91" y="0"/>
                      <a:pt x="91" y="0"/>
                    </a:cubicBezTo>
                    <a:cubicBezTo>
                      <a:pt x="90" y="0"/>
                      <a:pt x="90" y="0"/>
                      <a:pt x="90" y="0"/>
                    </a:cubicBezTo>
                    <a:cubicBezTo>
                      <a:pt x="89" y="0"/>
                      <a:pt x="89" y="0"/>
                      <a:pt x="89" y="0"/>
                    </a:cubicBezTo>
                    <a:cubicBezTo>
                      <a:pt x="88" y="0"/>
                      <a:pt x="88" y="0"/>
                      <a:pt x="88" y="0"/>
                    </a:cubicBezTo>
                    <a:cubicBezTo>
                      <a:pt x="88" y="0"/>
                      <a:pt x="88" y="0"/>
                      <a:pt x="88" y="0"/>
                    </a:cubicBezTo>
                    <a:cubicBezTo>
                      <a:pt x="87" y="0"/>
                      <a:pt x="87" y="0"/>
                      <a:pt x="87" y="0"/>
                    </a:cubicBezTo>
                    <a:cubicBezTo>
                      <a:pt x="87" y="0"/>
                      <a:pt x="87" y="0"/>
                      <a:pt x="87" y="0"/>
                    </a:cubicBezTo>
                    <a:cubicBezTo>
                      <a:pt x="86" y="0"/>
                      <a:pt x="86" y="0"/>
                      <a:pt x="86" y="0"/>
                    </a:cubicBezTo>
                    <a:cubicBezTo>
                      <a:pt x="86" y="0"/>
                      <a:pt x="86" y="0"/>
                      <a:pt x="86" y="0"/>
                    </a:cubicBezTo>
                    <a:cubicBezTo>
                      <a:pt x="85" y="0"/>
                      <a:pt x="85" y="0"/>
                      <a:pt x="85" y="0"/>
                    </a:cubicBezTo>
                    <a:cubicBezTo>
                      <a:pt x="85" y="0"/>
                      <a:pt x="85" y="0"/>
                      <a:pt x="85"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78" y="0"/>
                      <a:pt x="78" y="0"/>
                      <a:pt x="78" y="0"/>
                    </a:cubicBezTo>
                    <a:cubicBezTo>
                      <a:pt x="76" y="0"/>
                      <a:pt x="76" y="0"/>
                      <a:pt x="76" y="0"/>
                    </a:cubicBezTo>
                    <a:cubicBezTo>
                      <a:pt x="73" y="0"/>
                      <a:pt x="73" y="0"/>
                      <a:pt x="73" y="0"/>
                    </a:cubicBezTo>
                    <a:cubicBezTo>
                      <a:pt x="71" y="0"/>
                      <a:pt x="71" y="0"/>
                      <a:pt x="71" y="0"/>
                    </a:cubicBezTo>
                    <a:cubicBezTo>
                      <a:pt x="68" y="0"/>
                      <a:pt x="68" y="0"/>
                      <a:pt x="68" y="0"/>
                    </a:cubicBezTo>
                    <a:cubicBezTo>
                      <a:pt x="67" y="0"/>
                      <a:pt x="67" y="0"/>
                      <a:pt x="67" y="0"/>
                    </a:cubicBezTo>
                    <a:cubicBezTo>
                      <a:pt x="67" y="15"/>
                      <a:pt x="67" y="29"/>
                      <a:pt x="67" y="44"/>
                    </a:cubicBezTo>
                    <a:cubicBezTo>
                      <a:pt x="69" y="44"/>
                      <a:pt x="69" y="44"/>
                      <a:pt x="69" y="44"/>
                    </a:cubicBezTo>
                    <a:cubicBezTo>
                      <a:pt x="73" y="44"/>
                      <a:pt x="73" y="44"/>
                      <a:pt x="73" y="44"/>
                    </a:cubicBezTo>
                    <a:cubicBezTo>
                      <a:pt x="77" y="44"/>
                      <a:pt x="77" y="44"/>
                      <a:pt x="77" y="44"/>
                    </a:cubicBezTo>
                    <a:cubicBezTo>
                      <a:pt x="80" y="44"/>
                      <a:pt x="80" y="44"/>
                      <a:pt x="80" y="44"/>
                    </a:cubicBezTo>
                    <a:cubicBezTo>
                      <a:pt x="84" y="44"/>
                      <a:pt x="84" y="44"/>
                      <a:pt x="84" y="44"/>
                    </a:cubicBezTo>
                    <a:cubicBezTo>
                      <a:pt x="87" y="44"/>
                      <a:pt x="87" y="44"/>
                      <a:pt x="87" y="44"/>
                    </a:cubicBezTo>
                    <a:cubicBezTo>
                      <a:pt x="90" y="44"/>
                      <a:pt x="90" y="44"/>
                      <a:pt x="90" y="44"/>
                    </a:cubicBezTo>
                    <a:cubicBezTo>
                      <a:pt x="93" y="44"/>
                      <a:pt x="93" y="44"/>
                      <a:pt x="93" y="44"/>
                    </a:cubicBezTo>
                    <a:cubicBezTo>
                      <a:pt x="96" y="44"/>
                      <a:pt x="96" y="44"/>
                      <a:pt x="96" y="44"/>
                    </a:cubicBezTo>
                    <a:cubicBezTo>
                      <a:pt x="99" y="44"/>
                      <a:pt x="99" y="44"/>
                      <a:pt x="99" y="44"/>
                    </a:cubicBezTo>
                    <a:cubicBezTo>
                      <a:pt x="102" y="44"/>
                      <a:pt x="102" y="44"/>
                      <a:pt x="102" y="44"/>
                    </a:cubicBezTo>
                    <a:cubicBezTo>
                      <a:pt x="104" y="44"/>
                      <a:pt x="104" y="44"/>
                      <a:pt x="104" y="44"/>
                    </a:cubicBezTo>
                    <a:cubicBezTo>
                      <a:pt x="106" y="44"/>
                      <a:pt x="106" y="44"/>
                      <a:pt x="106" y="44"/>
                    </a:cubicBezTo>
                    <a:cubicBezTo>
                      <a:pt x="109" y="44"/>
                      <a:pt x="109" y="44"/>
                      <a:pt x="109" y="44"/>
                    </a:cubicBezTo>
                    <a:cubicBezTo>
                      <a:pt x="111" y="44"/>
                      <a:pt x="111" y="44"/>
                      <a:pt x="111" y="44"/>
                    </a:cubicBezTo>
                    <a:cubicBezTo>
                      <a:pt x="113" y="44"/>
                      <a:pt x="113" y="44"/>
                      <a:pt x="113" y="44"/>
                    </a:cubicBezTo>
                    <a:cubicBezTo>
                      <a:pt x="115" y="44"/>
                      <a:pt x="115" y="44"/>
                      <a:pt x="115" y="44"/>
                    </a:cubicBezTo>
                    <a:cubicBezTo>
                      <a:pt x="117" y="44"/>
                      <a:pt x="117" y="44"/>
                      <a:pt x="117" y="44"/>
                    </a:cubicBezTo>
                    <a:cubicBezTo>
                      <a:pt x="119" y="44"/>
                      <a:pt x="119" y="44"/>
                      <a:pt x="119" y="44"/>
                    </a:cubicBezTo>
                    <a:cubicBezTo>
                      <a:pt x="120" y="44"/>
                      <a:pt x="120" y="44"/>
                      <a:pt x="120" y="44"/>
                    </a:cubicBezTo>
                    <a:cubicBezTo>
                      <a:pt x="122" y="44"/>
                      <a:pt x="122" y="44"/>
                      <a:pt x="122" y="44"/>
                    </a:cubicBezTo>
                    <a:cubicBezTo>
                      <a:pt x="123" y="44"/>
                      <a:pt x="123" y="44"/>
                      <a:pt x="123" y="44"/>
                    </a:cubicBezTo>
                    <a:cubicBezTo>
                      <a:pt x="125" y="44"/>
                      <a:pt x="125" y="44"/>
                      <a:pt x="125" y="44"/>
                    </a:cubicBezTo>
                    <a:cubicBezTo>
                      <a:pt x="126" y="44"/>
                      <a:pt x="126" y="44"/>
                      <a:pt x="126" y="44"/>
                    </a:cubicBezTo>
                    <a:cubicBezTo>
                      <a:pt x="127" y="44"/>
                      <a:pt x="127" y="44"/>
                      <a:pt x="127" y="44"/>
                    </a:cubicBezTo>
                    <a:cubicBezTo>
                      <a:pt x="129" y="44"/>
                      <a:pt x="129" y="44"/>
                      <a:pt x="129" y="44"/>
                    </a:cubicBezTo>
                    <a:cubicBezTo>
                      <a:pt x="130" y="44"/>
                      <a:pt x="130" y="44"/>
                      <a:pt x="130" y="44"/>
                    </a:cubicBezTo>
                    <a:cubicBezTo>
                      <a:pt x="131" y="44"/>
                      <a:pt x="131" y="44"/>
                      <a:pt x="131" y="44"/>
                    </a:cubicBezTo>
                    <a:cubicBezTo>
                      <a:pt x="132" y="44"/>
                      <a:pt x="132" y="44"/>
                      <a:pt x="132" y="44"/>
                    </a:cubicBezTo>
                    <a:cubicBezTo>
                      <a:pt x="132" y="44"/>
                      <a:pt x="132" y="44"/>
                      <a:pt x="132" y="44"/>
                    </a:cubicBezTo>
                    <a:cubicBezTo>
                      <a:pt x="133" y="44"/>
                      <a:pt x="133" y="44"/>
                      <a:pt x="133" y="44"/>
                    </a:cubicBezTo>
                    <a:cubicBezTo>
                      <a:pt x="134" y="44"/>
                      <a:pt x="134" y="44"/>
                      <a:pt x="134" y="44"/>
                    </a:cubicBezTo>
                    <a:cubicBezTo>
                      <a:pt x="135" y="44"/>
                      <a:pt x="135" y="44"/>
                      <a:pt x="135" y="44"/>
                    </a:cubicBezTo>
                    <a:cubicBezTo>
                      <a:pt x="135" y="44"/>
                      <a:pt x="135" y="44"/>
                      <a:pt x="135" y="44"/>
                    </a:cubicBezTo>
                    <a:cubicBezTo>
                      <a:pt x="136" y="44"/>
                      <a:pt x="136" y="44"/>
                      <a:pt x="136" y="44"/>
                    </a:cubicBezTo>
                    <a:cubicBezTo>
                      <a:pt x="136" y="44"/>
                      <a:pt x="136" y="44"/>
                      <a:pt x="136" y="44"/>
                    </a:cubicBezTo>
                    <a:cubicBezTo>
                      <a:pt x="137" y="44"/>
                      <a:pt x="137" y="44"/>
                      <a:pt x="137" y="44"/>
                    </a:cubicBezTo>
                    <a:cubicBezTo>
                      <a:pt x="137" y="44"/>
                      <a:pt x="137" y="44"/>
                      <a:pt x="137" y="44"/>
                    </a:cubicBezTo>
                    <a:cubicBezTo>
                      <a:pt x="138" y="44"/>
                      <a:pt x="138" y="44"/>
                      <a:pt x="138" y="44"/>
                    </a:cubicBezTo>
                    <a:cubicBezTo>
                      <a:pt x="138" y="44"/>
                      <a:pt x="138" y="44"/>
                      <a:pt x="138" y="44"/>
                    </a:cubicBezTo>
                    <a:cubicBezTo>
                      <a:pt x="138" y="44"/>
                      <a:pt x="138" y="44"/>
                      <a:pt x="138" y="44"/>
                    </a:cubicBezTo>
                    <a:cubicBezTo>
                      <a:pt x="138" y="44"/>
                      <a:pt x="138" y="44"/>
                      <a:pt x="138"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45" y="44"/>
                      <a:pt x="145" y="44"/>
                      <a:pt x="145" y="44"/>
                    </a:cubicBezTo>
                    <a:cubicBezTo>
                      <a:pt x="150" y="44"/>
                      <a:pt x="150" y="44"/>
                      <a:pt x="150" y="44"/>
                    </a:cubicBezTo>
                    <a:cubicBezTo>
                      <a:pt x="155" y="44"/>
                      <a:pt x="155" y="44"/>
                      <a:pt x="155" y="44"/>
                    </a:cubicBezTo>
                    <a:cubicBezTo>
                      <a:pt x="160" y="44"/>
                      <a:pt x="160" y="44"/>
                      <a:pt x="160" y="44"/>
                    </a:cubicBezTo>
                    <a:cubicBezTo>
                      <a:pt x="165" y="44"/>
                      <a:pt x="165" y="44"/>
                      <a:pt x="165" y="44"/>
                    </a:cubicBezTo>
                    <a:cubicBezTo>
                      <a:pt x="169" y="44"/>
                      <a:pt x="169" y="44"/>
                      <a:pt x="169" y="44"/>
                    </a:cubicBezTo>
                    <a:cubicBezTo>
                      <a:pt x="174" y="44"/>
                      <a:pt x="174" y="44"/>
                      <a:pt x="174" y="44"/>
                    </a:cubicBezTo>
                    <a:cubicBezTo>
                      <a:pt x="174" y="44"/>
                      <a:pt x="174" y="44"/>
                      <a:pt x="174" y="44"/>
                    </a:cubicBezTo>
                    <a:cubicBezTo>
                      <a:pt x="256" y="44"/>
                      <a:pt x="256" y="44"/>
                      <a:pt x="256" y="44"/>
                    </a:cubicBezTo>
                    <a:cubicBezTo>
                      <a:pt x="269" y="44"/>
                      <a:pt x="279" y="35"/>
                      <a:pt x="279" y="23"/>
                    </a:cubicBezTo>
                    <a:cubicBezTo>
                      <a:pt x="279" y="11"/>
                      <a:pt x="269" y="0"/>
                      <a:pt x="256" y="0"/>
                    </a:cubicBezTo>
                    <a:close/>
                  </a:path>
                </a:pathLst>
              </a:custGeom>
              <a:solidFill>
                <a:schemeClr val="bg1">
                  <a:lumMod val="65000"/>
                </a:schemeClr>
              </a:solidFill>
              <a:ln>
                <a:noFill/>
              </a:ln>
            </p:spPr>
            <p:txBody>
              <a:bodyPr vert="horz" wrap="square" lIns="121920" tIns="60960" rIns="121920" bIns="60960" numCol="1" anchor="t" anchorCtr="0" compatLnSpc="1"/>
              <a:lstStyle/>
              <a:p>
                <a:endParaRPr lang="en-US" sz="1800">
                  <a:cs typeface="+mn-ea"/>
                  <a:sym typeface="+mn-lt"/>
                </a:endParaRPr>
              </a:p>
            </p:txBody>
          </p:sp>
          <p:sp>
            <p:nvSpPr>
              <p:cNvPr id="63" name="Freeform 8"/>
              <p:cNvSpPr/>
              <p:nvPr/>
            </p:nvSpPr>
            <p:spPr bwMode="auto">
              <a:xfrm>
                <a:off x="2981325" y="1390650"/>
                <a:ext cx="855663" cy="1733550"/>
              </a:xfrm>
              <a:custGeom>
                <a:avLst/>
                <a:gdLst>
                  <a:gd name="T0" fmla="*/ 93 w 117"/>
                  <a:gd name="T1" fmla="*/ 0 h 237"/>
                  <a:gd name="T2" fmla="*/ 93 w 117"/>
                  <a:gd name="T3" fmla="*/ 0 h 237"/>
                  <a:gd name="T4" fmla="*/ 3 w 117"/>
                  <a:gd name="T5" fmla="*/ 0 h 237"/>
                  <a:gd name="T6" fmla="*/ 117 w 117"/>
                  <a:gd name="T7" fmla="*/ 237 h 237"/>
                  <a:gd name="T8" fmla="*/ 109 w 117"/>
                  <a:gd name="T9" fmla="*/ 207 h 237"/>
                  <a:gd name="T10" fmla="*/ 83 w 117"/>
                  <a:gd name="T11" fmla="*/ 190 h 237"/>
                  <a:gd name="T12" fmla="*/ 31 w 117"/>
                  <a:gd name="T13" fmla="*/ 26 h 237"/>
                  <a:gd name="T14" fmla="*/ 93 w 117"/>
                  <a:gd name="T15" fmla="*/ 26 h 237"/>
                  <a:gd name="T16" fmla="*/ 93 w 11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37">
                    <a:moveTo>
                      <a:pt x="93" y="0"/>
                    </a:moveTo>
                    <a:cubicBezTo>
                      <a:pt x="93" y="0"/>
                      <a:pt x="93" y="0"/>
                      <a:pt x="93" y="0"/>
                    </a:cubicBezTo>
                    <a:cubicBezTo>
                      <a:pt x="3" y="0"/>
                      <a:pt x="3" y="0"/>
                      <a:pt x="3" y="0"/>
                    </a:cubicBezTo>
                    <a:cubicBezTo>
                      <a:pt x="3" y="0"/>
                      <a:pt x="0" y="214"/>
                      <a:pt x="117" y="237"/>
                    </a:cubicBezTo>
                    <a:cubicBezTo>
                      <a:pt x="115" y="227"/>
                      <a:pt x="113" y="218"/>
                      <a:pt x="109" y="207"/>
                    </a:cubicBezTo>
                    <a:cubicBezTo>
                      <a:pt x="100" y="204"/>
                      <a:pt x="91" y="198"/>
                      <a:pt x="83" y="190"/>
                    </a:cubicBezTo>
                    <a:cubicBezTo>
                      <a:pt x="46" y="151"/>
                      <a:pt x="33" y="74"/>
                      <a:pt x="31" y="26"/>
                    </a:cubicBezTo>
                    <a:cubicBezTo>
                      <a:pt x="93" y="26"/>
                      <a:pt x="93" y="26"/>
                      <a:pt x="93" y="26"/>
                    </a:cubicBezTo>
                    <a:lnTo>
                      <a:pt x="93" y="0"/>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1800">
                  <a:cs typeface="+mn-ea"/>
                  <a:sym typeface="+mn-lt"/>
                </a:endParaRPr>
              </a:p>
            </p:txBody>
          </p:sp>
          <p:sp>
            <p:nvSpPr>
              <p:cNvPr id="64" name="Freeform 11"/>
              <p:cNvSpPr/>
              <p:nvPr/>
            </p:nvSpPr>
            <p:spPr bwMode="auto">
              <a:xfrm>
                <a:off x="5483225" y="1390650"/>
                <a:ext cx="855663" cy="1733550"/>
              </a:xfrm>
              <a:custGeom>
                <a:avLst/>
                <a:gdLst>
                  <a:gd name="T0" fmla="*/ 24 w 117"/>
                  <a:gd name="T1" fmla="*/ 0 h 237"/>
                  <a:gd name="T2" fmla="*/ 24 w 117"/>
                  <a:gd name="T3" fmla="*/ 0 h 237"/>
                  <a:gd name="T4" fmla="*/ 114 w 117"/>
                  <a:gd name="T5" fmla="*/ 0 h 237"/>
                  <a:gd name="T6" fmla="*/ 0 w 117"/>
                  <a:gd name="T7" fmla="*/ 237 h 237"/>
                  <a:gd name="T8" fmla="*/ 8 w 117"/>
                  <a:gd name="T9" fmla="*/ 207 h 237"/>
                  <a:gd name="T10" fmla="*/ 34 w 117"/>
                  <a:gd name="T11" fmla="*/ 190 h 237"/>
                  <a:gd name="T12" fmla="*/ 86 w 117"/>
                  <a:gd name="T13" fmla="*/ 26 h 237"/>
                  <a:gd name="T14" fmla="*/ 24 w 117"/>
                  <a:gd name="T15" fmla="*/ 26 h 237"/>
                  <a:gd name="T16" fmla="*/ 24 w 11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37">
                    <a:moveTo>
                      <a:pt x="24" y="0"/>
                    </a:moveTo>
                    <a:cubicBezTo>
                      <a:pt x="24" y="0"/>
                      <a:pt x="24" y="0"/>
                      <a:pt x="24" y="0"/>
                    </a:cubicBezTo>
                    <a:cubicBezTo>
                      <a:pt x="114" y="0"/>
                      <a:pt x="114" y="0"/>
                      <a:pt x="114" y="0"/>
                    </a:cubicBezTo>
                    <a:cubicBezTo>
                      <a:pt x="114" y="0"/>
                      <a:pt x="117" y="214"/>
                      <a:pt x="0" y="237"/>
                    </a:cubicBezTo>
                    <a:cubicBezTo>
                      <a:pt x="2" y="227"/>
                      <a:pt x="4" y="218"/>
                      <a:pt x="8" y="207"/>
                    </a:cubicBezTo>
                    <a:cubicBezTo>
                      <a:pt x="17" y="204"/>
                      <a:pt x="25" y="198"/>
                      <a:pt x="34" y="190"/>
                    </a:cubicBezTo>
                    <a:cubicBezTo>
                      <a:pt x="71" y="151"/>
                      <a:pt x="84" y="74"/>
                      <a:pt x="86" y="26"/>
                    </a:cubicBezTo>
                    <a:cubicBezTo>
                      <a:pt x="24" y="26"/>
                      <a:pt x="24" y="26"/>
                      <a:pt x="24" y="26"/>
                    </a:cubicBezTo>
                    <a:lnTo>
                      <a:pt x="24" y="0"/>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1800">
                  <a:cs typeface="+mn-ea"/>
                  <a:sym typeface="+mn-lt"/>
                </a:endParaRPr>
              </a:p>
            </p:txBody>
          </p:sp>
        </p:grpSp>
        <p:sp>
          <p:nvSpPr>
            <p:cNvPr id="56" name="Freeform 13"/>
            <p:cNvSpPr/>
            <p:nvPr/>
          </p:nvSpPr>
          <p:spPr bwMode="auto">
            <a:xfrm>
              <a:off x="6208184" y="3414184"/>
              <a:ext cx="1278467" cy="1551517"/>
            </a:xfrm>
            <a:custGeom>
              <a:avLst/>
              <a:gdLst>
                <a:gd name="T0" fmla="*/ 0 w 131"/>
                <a:gd name="T1" fmla="*/ 159 h 159"/>
                <a:gd name="T2" fmla="*/ 0 w 131"/>
                <a:gd name="T3" fmla="*/ 0 h 159"/>
                <a:gd name="T4" fmla="*/ 131 w 131"/>
                <a:gd name="T5" fmla="*/ 0 h 159"/>
                <a:gd name="T6" fmla="*/ 122 w 131"/>
                <a:gd name="T7" fmla="*/ 47 h 159"/>
                <a:gd name="T8" fmla="*/ 114 w 131"/>
                <a:gd name="T9" fmla="*/ 77 h 159"/>
                <a:gd name="T10" fmla="*/ 114 w 131"/>
                <a:gd name="T11" fmla="*/ 77 h 159"/>
                <a:gd name="T12" fmla="*/ 77 w 131"/>
                <a:gd name="T13" fmla="*/ 119 h 159"/>
                <a:gd name="T14" fmla="*/ 83 w 131"/>
                <a:gd name="T15" fmla="*/ 130 h 159"/>
                <a:gd name="T16" fmla="*/ 70 w 131"/>
                <a:gd name="T17" fmla="*/ 143 h 159"/>
                <a:gd name="T18" fmla="*/ 62 w 131"/>
                <a:gd name="T19" fmla="*/ 143 h 159"/>
                <a:gd name="T20" fmla="*/ 62 w 131"/>
                <a:gd name="T21" fmla="*/ 146 h 159"/>
                <a:gd name="T22" fmla="*/ 49 w 131"/>
                <a:gd name="T23" fmla="*/ 159 h 159"/>
                <a:gd name="T24" fmla="*/ 34 w 131"/>
                <a:gd name="T25" fmla="*/ 159 h 159"/>
                <a:gd name="T26" fmla="*/ 12 w 131"/>
                <a:gd name="T27" fmla="*/ 159 h 159"/>
                <a:gd name="T28" fmla="*/ 0 w 131"/>
                <a:gd name="T2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159">
                  <a:moveTo>
                    <a:pt x="0" y="159"/>
                  </a:moveTo>
                  <a:cubicBezTo>
                    <a:pt x="0" y="0"/>
                    <a:pt x="0" y="0"/>
                    <a:pt x="0" y="0"/>
                  </a:cubicBezTo>
                  <a:cubicBezTo>
                    <a:pt x="131" y="0"/>
                    <a:pt x="131" y="0"/>
                    <a:pt x="131" y="0"/>
                  </a:cubicBezTo>
                  <a:cubicBezTo>
                    <a:pt x="129" y="17"/>
                    <a:pt x="126" y="33"/>
                    <a:pt x="122" y="47"/>
                  </a:cubicBezTo>
                  <a:cubicBezTo>
                    <a:pt x="119" y="58"/>
                    <a:pt x="116" y="67"/>
                    <a:pt x="114" y="77"/>
                  </a:cubicBezTo>
                  <a:cubicBezTo>
                    <a:pt x="114" y="77"/>
                    <a:pt x="114" y="77"/>
                    <a:pt x="114" y="77"/>
                  </a:cubicBezTo>
                  <a:cubicBezTo>
                    <a:pt x="104" y="100"/>
                    <a:pt x="92" y="115"/>
                    <a:pt x="77" y="119"/>
                  </a:cubicBezTo>
                  <a:cubicBezTo>
                    <a:pt x="80" y="121"/>
                    <a:pt x="83" y="126"/>
                    <a:pt x="83" y="130"/>
                  </a:cubicBezTo>
                  <a:cubicBezTo>
                    <a:pt x="83" y="137"/>
                    <a:pt x="77" y="143"/>
                    <a:pt x="70" y="143"/>
                  </a:cubicBezTo>
                  <a:cubicBezTo>
                    <a:pt x="62" y="143"/>
                    <a:pt x="62" y="143"/>
                    <a:pt x="62" y="143"/>
                  </a:cubicBezTo>
                  <a:cubicBezTo>
                    <a:pt x="62" y="144"/>
                    <a:pt x="62" y="145"/>
                    <a:pt x="62" y="146"/>
                  </a:cubicBezTo>
                  <a:cubicBezTo>
                    <a:pt x="62" y="153"/>
                    <a:pt x="56" y="159"/>
                    <a:pt x="49" y="159"/>
                  </a:cubicBezTo>
                  <a:cubicBezTo>
                    <a:pt x="34" y="159"/>
                    <a:pt x="34" y="159"/>
                    <a:pt x="34" y="159"/>
                  </a:cubicBezTo>
                  <a:cubicBezTo>
                    <a:pt x="12" y="159"/>
                    <a:pt x="12" y="159"/>
                    <a:pt x="12" y="159"/>
                  </a:cubicBezTo>
                  <a:lnTo>
                    <a:pt x="0" y="159"/>
                  </a:lnTo>
                  <a:close/>
                </a:path>
              </a:pathLst>
            </a:custGeom>
            <a:solidFill>
              <a:srgbClr val="E94744"/>
            </a:solidFill>
            <a:ln>
              <a:noFill/>
            </a:ln>
          </p:spPr>
          <p:txBody>
            <a:bodyPr vert="horz" wrap="square" lIns="121920" tIns="60960" rIns="121920" bIns="60960" numCol="1" anchor="t" anchorCtr="0" compatLnSpc="1"/>
            <a:lstStyle/>
            <a:p>
              <a:endParaRPr lang="en-US" sz="1800">
                <a:cs typeface="+mn-ea"/>
                <a:sym typeface="+mn-lt"/>
              </a:endParaRPr>
            </a:p>
          </p:txBody>
        </p:sp>
        <p:sp>
          <p:nvSpPr>
            <p:cNvPr id="57" name="Freeform 12"/>
            <p:cNvSpPr/>
            <p:nvPr/>
          </p:nvSpPr>
          <p:spPr bwMode="auto">
            <a:xfrm>
              <a:off x="6208184" y="1854200"/>
              <a:ext cx="1356784" cy="1559984"/>
            </a:xfrm>
            <a:custGeom>
              <a:avLst/>
              <a:gdLst>
                <a:gd name="T0" fmla="*/ 0 w 139"/>
                <a:gd name="T1" fmla="*/ 160 h 160"/>
                <a:gd name="T2" fmla="*/ 0 w 139"/>
                <a:gd name="T3" fmla="*/ 0 h 160"/>
                <a:gd name="T4" fmla="*/ 0 w 139"/>
                <a:gd name="T5" fmla="*/ 0 h 160"/>
                <a:gd name="T6" fmla="*/ 115 w 139"/>
                <a:gd name="T7" fmla="*/ 0 h 160"/>
                <a:gd name="T8" fmla="*/ 137 w 139"/>
                <a:gd name="T9" fmla="*/ 0 h 160"/>
                <a:gd name="T10" fmla="*/ 138 w 139"/>
                <a:gd name="T11" fmla="*/ 0 h 160"/>
                <a:gd name="T12" fmla="*/ 139 w 139"/>
                <a:gd name="T13" fmla="*/ 26 h 160"/>
                <a:gd name="T14" fmla="*/ 131 w 139"/>
                <a:gd name="T15" fmla="*/ 160 h 160"/>
                <a:gd name="T16" fmla="*/ 0 w 139"/>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60">
                  <a:moveTo>
                    <a:pt x="0" y="160"/>
                  </a:moveTo>
                  <a:cubicBezTo>
                    <a:pt x="0" y="0"/>
                    <a:pt x="0" y="0"/>
                    <a:pt x="0" y="0"/>
                  </a:cubicBezTo>
                  <a:cubicBezTo>
                    <a:pt x="0" y="0"/>
                    <a:pt x="0" y="0"/>
                    <a:pt x="0" y="0"/>
                  </a:cubicBezTo>
                  <a:cubicBezTo>
                    <a:pt x="115" y="0"/>
                    <a:pt x="115" y="0"/>
                    <a:pt x="115" y="0"/>
                  </a:cubicBezTo>
                  <a:cubicBezTo>
                    <a:pt x="129" y="0"/>
                    <a:pt x="135" y="0"/>
                    <a:pt x="137" y="0"/>
                  </a:cubicBezTo>
                  <a:cubicBezTo>
                    <a:pt x="138" y="0"/>
                    <a:pt x="138" y="0"/>
                    <a:pt x="138" y="0"/>
                  </a:cubicBezTo>
                  <a:cubicBezTo>
                    <a:pt x="139" y="26"/>
                    <a:pt x="139" y="26"/>
                    <a:pt x="139" y="26"/>
                  </a:cubicBezTo>
                  <a:cubicBezTo>
                    <a:pt x="139" y="57"/>
                    <a:pt x="138" y="110"/>
                    <a:pt x="131" y="160"/>
                  </a:cubicBezTo>
                  <a:lnTo>
                    <a:pt x="0" y="160"/>
                  </a:lnTo>
                  <a:close/>
                </a:path>
              </a:pathLst>
            </a:custGeom>
            <a:solidFill>
              <a:srgbClr val="009999"/>
            </a:solidFill>
            <a:ln>
              <a:noFill/>
            </a:ln>
          </p:spPr>
          <p:txBody>
            <a:bodyPr vert="horz" wrap="square" lIns="121920" tIns="60960" rIns="121920" bIns="60960" numCol="1" anchor="t" anchorCtr="0" compatLnSpc="1"/>
            <a:lstStyle/>
            <a:p>
              <a:endParaRPr lang="en-US" sz="1800">
                <a:cs typeface="+mn-ea"/>
                <a:sym typeface="+mn-lt"/>
              </a:endParaRPr>
            </a:p>
          </p:txBody>
        </p:sp>
        <p:sp>
          <p:nvSpPr>
            <p:cNvPr id="58" name="Freeform 9"/>
            <p:cNvSpPr/>
            <p:nvPr/>
          </p:nvSpPr>
          <p:spPr bwMode="auto">
            <a:xfrm>
              <a:off x="4861984" y="1854200"/>
              <a:ext cx="1346200" cy="1559984"/>
            </a:xfrm>
            <a:custGeom>
              <a:avLst/>
              <a:gdLst>
                <a:gd name="T0" fmla="*/ 138 w 138"/>
                <a:gd name="T1" fmla="*/ 160 h 160"/>
                <a:gd name="T2" fmla="*/ 138 w 138"/>
                <a:gd name="T3" fmla="*/ 0 h 160"/>
                <a:gd name="T4" fmla="*/ 138 w 138"/>
                <a:gd name="T5" fmla="*/ 0 h 160"/>
                <a:gd name="T6" fmla="*/ 24 w 138"/>
                <a:gd name="T7" fmla="*/ 0 h 160"/>
                <a:gd name="T8" fmla="*/ 2 w 138"/>
                <a:gd name="T9" fmla="*/ 0 h 160"/>
                <a:gd name="T10" fmla="*/ 0 w 138"/>
                <a:gd name="T11" fmla="*/ 0 h 160"/>
                <a:gd name="T12" fmla="*/ 0 w 138"/>
                <a:gd name="T13" fmla="*/ 26 h 160"/>
                <a:gd name="T14" fmla="*/ 8 w 138"/>
                <a:gd name="T15" fmla="*/ 160 h 160"/>
                <a:gd name="T16" fmla="*/ 138 w 138"/>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60">
                  <a:moveTo>
                    <a:pt x="138" y="160"/>
                  </a:moveTo>
                  <a:cubicBezTo>
                    <a:pt x="138" y="0"/>
                    <a:pt x="138" y="0"/>
                    <a:pt x="138" y="0"/>
                  </a:cubicBezTo>
                  <a:cubicBezTo>
                    <a:pt x="138" y="0"/>
                    <a:pt x="138" y="0"/>
                    <a:pt x="138" y="0"/>
                  </a:cubicBezTo>
                  <a:cubicBezTo>
                    <a:pt x="24" y="0"/>
                    <a:pt x="24" y="0"/>
                    <a:pt x="24" y="0"/>
                  </a:cubicBezTo>
                  <a:cubicBezTo>
                    <a:pt x="10" y="0"/>
                    <a:pt x="4" y="0"/>
                    <a:pt x="2" y="0"/>
                  </a:cubicBezTo>
                  <a:cubicBezTo>
                    <a:pt x="0" y="0"/>
                    <a:pt x="0" y="0"/>
                    <a:pt x="0" y="0"/>
                  </a:cubicBezTo>
                  <a:cubicBezTo>
                    <a:pt x="0" y="26"/>
                    <a:pt x="0" y="26"/>
                    <a:pt x="0" y="26"/>
                  </a:cubicBezTo>
                  <a:cubicBezTo>
                    <a:pt x="0" y="57"/>
                    <a:pt x="1" y="110"/>
                    <a:pt x="8" y="160"/>
                  </a:cubicBezTo>
                  <a:lnTo>
                    <a:pt x="138" y="160"/>
                  </a:lnTo>
                  <a:close/>
                </a:path>
              </a:pathLst>
            </a:custGeom>
            <a:solidFill>
              <a:srgbClr val="015A75"/>
            </a:solidFill>
            <a:ln>
              <a:noFill/>
            </a:ln>
          </p:spPr>
          <p:txBody>
            <a:bodyPr vert="horz" wrap="square" lIns="121920" tIns="60960" rIns="121920" bIns="60960" numCol="1" anchor="t" anchorCtr="0" compatLnSpc="1"/>
            <a:lstStyle/>
            <a:p>
              <a:endParaRPr lang="en-US" sz="1800">
                <a:cs typeface="+mn-ea"/>
                <a:sym typeface="+mn-lt"/>
              </a:endParaRPr>
            </a:p>
          </p:txBody>
        </p:sp>
        <p:sp>
          <p:nvSpPr>
            <p:cNvPr id="59" name="Freeform 10"/>
            <p:cNvSpPr/>
            <p:nvPr/>
          </p:nvSpPr>
          <p:spPr bwMode="auto">
            <a:xfrm>
              <a:off x="4940301" y="3414184"/>
              <a:ext cx="1267884" cy="1551517"/>
            </a:xfrm>
            <a:custGeom>
              <a:avLst/>
              <a:gdLst>
                <a:gd name="T0" fmla="*/ 130 w 130"/>
                <a:gd name="T1" fmla="*/ 159 h 159"/>
                <a:gd name="T2" fmla="*/ 130 w 130"/>
                <a:gd name="T3" fmla="*/ 0 h 159"/>
                <a:gd name="T4" fmla="*/ 0 w 130"/>
                <a:gd name="T5" fmla="*/ 0 h 159"/>
                <a:gd name="T6" fmla="*/ 9 w 130"/>
                <a:gd name="T7" fmla="*/ 47 h 159"/>
                <a:gd name="T8" fmla="*/ 17 w 130"/>
                <a:gd name="T9" fmla="*/ 77 h 159"/>
                <a:gd name="T10" fmla="*/ 17 w 130"/>
                <a:gd name="T11" fmla="*/ 77 h 159"/>
                <a:gd name="T12" fmla="*/ 54 w 130"/>
                <a:gd name="T13" fmla="*/ 119 h 159"/>
                <a:gd name="T14" fmla="*/ 48 w 130"/>
                <a:gd name="T15" fmla="*/ 130 h 159"/>
                <a:gd name="T16" fmla="*/ 61 w 130"/>
                <a:gd name="T17" fmla="*/ 143 h 159"/>
                <a:gd name="T18" fmla="*/ 69 w 130"/>
                <a:gd name="T19" fmla="*/ 143 h 159"/>
                <a:gd name="T20" fmla="*/ 69 w 130"/>
                <a:gd name="T21" fmla="*/ 146 h 159"/>
                <a:gd name="T22" fmla="*/ 82 w 130"/>
                <a:gd name="T23" fmla="*/ 159 h 159"/>
                <a:gd name="T24" fmla="*/ 97 w 130"/>
                <a:gd name="T25" fmla="*/ 159 h 159"/>
                <a:gd name="T26" fmla="*/ 118 w 130"/>
                <a:gd name="T27" fmla="*/ 159 h 159"/>
                <a:gd name="T28" fmla="*/ 130 w 130"/>
                <a:gd name="T2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59">
                  <a:moveTo>
                    <a:pt x="130" y="159"/>
                  </a:moveTo>
                  <a:cubicBezTo>
                    <a:pt x="130" y="0"/>
                    <a:pt x="130" y="0"/>
                    <a:pt x="130" y="0"/>
                  </a:cubicBezTo>
                  <a:cubicBezTo>
                    <a:pt x="0" y="0"/>
                    <a:pt x="0" y="0"/>
                    <a:pt x="0" y="0"/>
                  </a:cubicBezTo>
                  <a:cubicBezTo>
                    <a:pt x="2" y="17"/>
                    <a:pt x="5" y="33"/>
                    <a:pt x="9" y="47"/>
                  </a:cubicBezTo>
                  <a:cubicBezTo>
                    <a:pt x="12" y="58"/>
                    <a:pt x="15" y="67"/>
                    <a:pt x="17" y="77"/>
                  </a:cubicBezTo>
                  <a:cubicBezTo>
                    <a:pt x="17" y="77"/>
                    <a:pt x="17" y="77"/>
                    <a:pt x="17" y="77"/>
                  </a:cubicBezTo>
                  <a:cubicBezTo>
                    <a:pt x="27" y="100"/>
                    <a:pt x="39" y="115"/>
                    <a:pt x="54" y="119"/>
                  </a:cubicBezTo>
                  <a:cubicBezTo>
                    <a:pt x="51" y="121"/>
                    <a:pt x="48" y="126"/>
                    <a:pt x="48" y="130"/>
                  </a:cubicBezTo>
                  <a:cubicBezTo>
                    <a:pt x="48" y="137"/>
                    <a:pt x="54" y="143"/>
                    <a:pt x="61" y="143"/>
                  </a:cubicBezTo>
                  <a:cubicBezTo>
                    <a:pt x="69" y="143"/>
                    <a:pt x="69" y="143"/>
                    <a:pt x="69" y="143"/>
                  </a:cubicBezTo>
                  <a:cubicBezTo>
                    <a:pt x="69" y="144"/>
                    <a:pt x="69" y="145"/>
                    <a:pt x="69" y="146"/>
                  </a:cubicBezTo>
                  <a:cubicBezTo>
                    <a:pt x="69" y="153"/>
                    <a:pt x="74" y="159"/>
                    <a:pt x="82" y="159"/>
                  </a:cubicBezTo>
                  <a:cubicBezTo>
                    <a:pt x="97" y="159"/>
                    <a:pt x="97" y="159"/>
                    <a:pt x="97" y="159"/>
                  </a:cubicBezTo>
                  <a:cubicBezTo>
                    <a:pt x="118" y="159"/>
                    <a:pt x="118" y="159"/>
                    <a:pt x="118" y="159"/>
                  </a:cubicBezTo>
                  <a:lnTo>
                    <a:pt x="130" y="159"/>
                  </a:lnTo>
                  <a:close/>
                </a:path>
              </a:pathLst>
            </a:custGeom>
            <a:solidFill>
              <a:schemeClr val="accent2"/>
            </a:solidFill>
            <a:ln>
              <a:noFill/>
            </a:ln>
          </p:spPr>
          <p:txBody>
            <a:bodyPr vert="horz" wrap="square" lIns="121920" tIns="60960" rIns="121920" bIns="60960" numCol="1" anchor="t" anchorCtr="0" compatLnSpc="1"/>
            <a:lstStyle/>
            <a:p>
              <a:endParaRPr lang="en-US" sz="1800">
                <a:cs typeface="+mn-ea"/>
                <a:sym typeface="+mn-lt"/>
              </a:endParaRPr>
            </a:p>
          </p:txBody>
        </p:sp>
      </p:grpSp>
      <p:sp>
        <p:nvSpPr>
          <p:cNvPr id="66" name="Rectangle 77"/>
          <p:cNvSpPr/>
          <p:nvPr/>
        </p:nvSpPr>
        <p:spPr>
          <a:xfrm>
            <a:off x="478961" y="1260617"/>
            <a:ext cx="2085456" cy="415755"/>
          </a:xfrm>
          <a:prstGeom prst="rect">
            <a:avLst/>
          </a:prstGeom>
        </p:spPr>
        <p:txBody>
          <a:bodyPr wrap="square" lIns="68580" tIns="34290" rIns="68580" bIns="34290">
            <a:spAutoFit/>
          </a:bodyPr>
          <a:lstStyle/>
          <a:p>
            <a:pPr algn="ctr" fontAlgn="base">
              <a:lnSpc>
                <a:spcPct val="150000"/>
              </a:lnSpc>
              <a:spcBef>
                <a:spcPct val="0"/>
              </a:spcBef>
              <a:spcAft>
                <a:spcPct val="0"/>
              </a:spcAft>
            </a:pPr>
            <a:r>
              <a:rPr lang="en-US" altLang="zh-CN" sz="800" dirty="0">
                <a:solidFill>
                  <a:schemeClr val="bg1">
                    <a:lumMod val="50000"/>
                  </a:schemeClr>
                </a:solidFill>
                <a:cs typeface="+mn-ea"/>
                <a:sym typeface="+mn-lt"/>
              </a:rPr>
              <a:t>Click here to add content that matches the title.</a:t>
            </a:r>
          </a:p>
        </p:txBody>
      </p:sp>
      <p:sp>
        <p:nvSpPr>
          <p:cNvPr id="67" name="Rectangle 78"/>
          <p:cNvSpPr/>
          <p:nvPr/>
        </p:nvSpPr>
        <p:spPr>
          <a:xfrm>
            <a:off x="1263626" y="3743710"/>
            <a:ext cx="2148325" cy="415755"/>
          </a:xfrm>
          <a:prstGeom prst="rect">
            <a:avLst/>
          </a:prstGeom>
        </p:spPr>
        <p:txBody>
          <a:bodyPr wrap="square" lIns="68580" tIns="34290" rIns="68580" bIns="34290">
            <a:spAutoFit/>
          </a:bodyPr>
          <a:lstStyle/>
          <a:p>
            <a:pPr algn="ctr" fontAlgn="base">
              <a:lnSpc>
                <a:spcPct val="150000"/>
              </a:lnSpc>
              <a:spcBef>
                <a:spcPct val="0"/>
              </a:spcBef>
              <a:spcAft>
                <a:spcPct val="0"/>
              </a:spcAft>
            </a:pPr>
            <a:r>
              <a:rPr lang="en-US" altLang="zh-CN" sz="800" dirty="0">
                <a:solidFill>
                  <a:schemeClr val="bg1">
                    <a:lumMod val="50000"/>
                  </a:schemeClr>
                </a:solidFill>
                <a:cs typeface="+mn-ea"/>
                <a:sym typeface="+mn-lt"/>
              </a:rPr>
              <a:t>Click here to add content that matches the title.</a:t>
            </a:r>
          </a:p>
        </p:txBody>
      </p:sp>
      <p:sp>
        <p:nvSpPr>
          <p:cNvPr id="68" name="Text Placeholder 33"/>
          <p:cNvSpPr txBox="1"/>
          <p:nvPr/>
        </p:nvSpPr>
        <p:spPr>
          <a:xfrm>
            <a:off x="3842142" y="4297564"/>
            <a:ext cx="1409783" cy="1596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1400" b="1" dirty="0">
                <a:solidFill>
                  <a:schemeClr val="bg1">
                    <a:lumMod val="50000"/>
                  </a:schemeClr>
                </a:solidFill>
                <a:latin typeface="+mn-lt"/>
                <a:cs typeface="+mn-ea"/>
                <a:sym typeface="+mn-lt"/>
              </a:rPr>
              <a:t>Add title text</a:t>
            </a:r>
            <a:endParaRPr lang="en-AU" altLang="zh-CN" sz="1400" b="1" dirty="0">
              <a:solidFill>
                <a:schemeClr val="bg1">
                  <a:lumMod val="50000"/>
                </a:schemeClr>
              </a:solidFill>
              <a:latin typeface="+mn-lt"/>
              <a:cs typeface="+mn-ea"/>
              <a:sym typeface="+mn-lt"/>
            </a:endParaRPr>
          </a:p>
        </p:txBody>
      </p:sp>
      <p:sp>
        <p:nvSpPr>
          <p:cNvPr id="69" name="Rectangle 80"/>
          <p:cNvSpPr/>
          <p:nvPr/>
        </p:nvSpPr>
        <p:spPr>
          <a:xfrm>
            <a:off x="3181742" y="4485575"/>
            <a:ext cx="2148325" cy="415755"/>
          </a:xfrm>
          <a:prstGeom prst="rect">
            <a:avLst/>
          </a:prstGeom>
        </p:spPr>
        <p:txBody>
          <a:bodyPr wrap="square" lIns="68580" tIns="34290" rIns="68580" bIns="34290">
            <a:spAutoFit/>
          </a:bodyPr>
          <a:lstStyle/>
          <a:p>
            <a:pPr algn="ctr" fontAlgn="base">
              <a:lnSpc>
                <a:spcPct val="150000"/>
              </a:lnSpc>
              <a:spcBef>
                <a:spcPct val="0"/>
              </a:spcBef>
              <a:spcAft>
                <a:spcPct val="0"/>
              </a:spcAft>
            </a:pPr>
            <a:r>
              <a:rPr lang="en-US" altLang="zh-CN" sz="800" dirty="0">
                <a:solidFill>
                  <a:schemeClr val="bg1">
                    <a:lumMod val="50000"/>
                  </a:schemeClr>
                </a:solidFill>
                <a:cs typeface="+mn-ea"/>
                <a:sym typeface="+mn-lt"/>
              </a:rPr>
              <a:t>Click here to add content that matches the title.</a:t>
            </a:r>
          </a:p>
        </p:txBody>
      </p:sp>
      <p:sp>
        <p:nvSpPr>
          <p:cNvPr id="70" name="Text Placeholder 33"/>
          <p:cNvSpPr txBox="1"/>
          <p:nvPr/>
        </p:nvSpPr>
        <p:spPr>
          <a:xfrm>
            <a:off x="5462160" y="996521"/>
            <a:ext cx="1684928" cy="1596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1400" b="1" dirty="0">
                <a:solidFill>
                  <a:schemeClr val="bg1">
                    <a:lumMod val="50000"/>
                  </a:schemeClr>
                </a:solidFill>
                <a:latin typeface="+mn-lt"/>
                <a:cs typeface="+mn-ea"/>
                <a:sym typeface="+mn-lt"/>
              </a:rPr>
              <a:t>Add title text</a:t>
            </a:r>
            <a:endParaRPr lang="en-AU" altLang="zh-CN" sz="1400" b="1" dirty="0">
              <a:solidFill>
                <a:schemeClr val="bg1">
                  <a:lumMod val="50000"/>
                </a:schemeClr>
              </a:solidFill>
              <a:latin typeface="+mn-lt"/>
              <a:cs typeface="+mn-ea"/>
              <a:sym typeface="+mn-lt"/>
            </a:endParaRPr>
          </a:p>
        </p:txBody>
      </p:sp>
      <p:sp>
        <p:nvSpPr>
          <p:cNvPr id="71" name="Rectangle 82"/>
          <p:cNvSpPr/>
          <p:nvPr/>
        </p:nvSpPr>
        <p:spPr>
          <a:xfrm>
            <a:off x="4823363" y="1188054"/>
            <a:ext cx="2085455" cy="415755"/>
          </a:xfrm>
          <a:prstGeom prst="rect">
            <a:avLst/>
          </a:prstGeom>
        </p:spPr>
        <p:txBody>
          <a:bodyPr wrap="square" lIns="68580" tIns="34290" rIns="68580" bIns="34290">
            <a:spAutoFit/>
          </a:bodyPr>
          <a:lstStyle/>
          <a:p>
            <a:pPr algn="ctr" fontAlgn="base">
              <a:lnSpc>
                <a:spcPct val="150000"/>
              </a:lnSpc>
              <a:spcBef>
                <a:spcPct val="0"/>
              </a:spcBef>
              <a:spcAft>
                <a:spcPct val="0"/>
              </a:spcAft>
            </a:pPr>
            <a:r>
              <a:rPr lang="en-US" altLang="zh-CN" sz="800" dirty="0">
                <a:solidFill>
                  <a:schemeClr val="bg1">
                    <a:lumMod val="50000"/>
                  </a:schemeClr>
                </a:solidFill>
                <a:cs typeface="+mn-ea"/>
                <a:sym typeface="+mn-lt"/>
              </a:rPr>
              <a:t>Click here to add content that matches the title.</a:t>
            </a:r>
          </a:p>
        </p:txBody>
      </p:sp>
      <p:sp>
        <p:nvSpPr>
          <p:cNvPr id="72" name="Text Placeholder 33"/>
          <p:cNvSpPr txBox="1"/>
          <p:nvPr/>
        </p:nvSpPr>
        <p:spPr>
          <a:xfrm>
            <a:off x="7590843" y="2110379"/>
            <a:ext cx="1684928" cy="15969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1400" b="1" dirty="0">
                <a:solidFill>
                  <a:schemeClr val="bg1">
                    <a:lumMod val="50000"/>
                  </a:schemeClr>
                </a:solidFill>
                <a:latin typeface="+mn-lt"/>
                <a:cs typeface="+mn-ea"/>
                <a:sym typeface="+mn-lt"/>
              </a:rPr>
              <a:t>Add title text</a:t>
            </a:r>
            <a:endParaRPr lang="en-AU" altLang="zh-CN" sz="1400" b="1" dirty="0">
              <a:solidFill>
                <a:schemeClr val="bg1">
                  <a:lumMod val="50000"/>
                </a:schemeClr>
              </a:solidFill>
              <a:latin typeface="+mn-lt"/>
              <a:cs typeface="+mn-ea"/>
              <a:sym typeface="+mn-lt"/>
            </a:endParaRPr>
          </a:p>
        </p:txBody>
      </p:sp>
      <p:sp>
        <p:nvSpPr>
          <p:cNvPr id="73" name="Rectangle 84"/>
          <p:cNvSpPr/>
          <p:nvPr/>
        </p:nvSpPr>
        <p:spPr>
          <a:xfrm>
            <a:off x="7120323" y="2289235"/>
            <a:ext cx="1668175" cy="415755"/>
          </a:xfrm>
          <a:prstGeom prst="rect">
            <a:avLst/>
          </a:prstGeom>
        </p:spPr>
        <p:txBody>
          <a:bodyPr wrap="square" lIns="68580" tIns="34290" rIns="68580" bIns="34290">
            <a:spAutoFit/>
          </a:bodyPr>
          <a:lstStyle/>
          <a:p>
            <a:pPr algn="ctr" fontAlgn="base">
              <a:lnSpc>
                <a:spcPct val="150000"/>
              </a:lnSpc>
              <a:spcBef>
                <a:spcPct val="0"/>
              </a:spcBef>
              <a:spcAft>
                <a:spcPct val="0"/>
              </a:spcAft>
            </a:pPr>
            <a:r>
              <a:rPr lang="en-US" altLang="zh-CN" sz="800" dirty="0">
                <a:solidFill>
                  <a:schemeClr val="bg1">
                    <a:lumMod val="50000"/>
                  </a:schemeClr>
                </a:solidFill>
                <a:cs typeface="+mn-ea"/>
                <a:sym typeface="+mn-lt"/>
              </a:rPr>
              <a:t>Click here to add content that matches the title.</a:t>
            </a:r>
          </a:p>
        </p:txBody>
      </p:sp>
      <p:grpSp>
        <p:nvGrpSpPr>
          <p:cNvPr id="74" name="Group 38"/>
          <p:cNvGrpSpPr/>
          <p:nvPr/>
        </p:nvGrpSpPr>
        <p:grpSpPr>
          <a:xfrm>
            <a:off x="1336938" y="1834899"/>
            <a:ext cx="255943" cy="213180"/>
            <a:chOff x="1692593" y="2354984"/>
            <a:chExt cx="523821" cy="436300"/>
          </a:xfrm>
        </p:grpSpPr>
        <p:sp>
          <p:nvSpPr>
            <p:cNvPr id="75" name="Freeform 134"/>
            <p:cNvSpPr/>
            <p:nvPr/>
          </p:nvSpPr>
          <p:spPr bwMode="auto">
            <a:xfrm>
              <a:off x="1692593" y="2354984"/>
              <a:ext cx="403643" cy="436300"/>
            </a:xfrm>
            <a:custGeom>
              <a:avLst/>
              <a:gdLst>
                <a:gd name="T0" fmla="*/ 87 w 219"/>
                <a:gd name="T1" fmla="*/ 224 h 236"/>
                <a:gd name="T2" fmla="*/ 105 w 219"/>
                <a:gd name="T3" fmla="*/ 229 h 236"/>
                <a:gd name="T4" fmla="*/ 150 w 219"/>
                <a:gd name="T5" fmla="*/ 183 h 236"/>
                <a:gd name="T6" fmla="*/ 172 w 219"/>
                <a:gd name="T7" fmla="*/ 184 h 236"/>
                <a:gd name="T8" fmla="*/ 176 w 219"/>
                <a:gd name="T9" fmla="*/ 150 h 236"/>
                <a:gd name="T10" fmla="*/ 152 w 219"/>
                <a:gd name="T11" fmla="*/ 128 h 236"/>
                <a:gd name="T12" fmla="*/ 147 w 219"/>
                <a:gd name="T13" fmla="*/ 115 h 236"/>
                <a:gd name="T14" fmla="*/ 158 w 219"/>
                <a:gd name="T15" fmla="*/ 106 h 236"/>
                <a:gd name="T16" fmla="*/ 190 w 219"/>
                <a:gd name="T17" fmla="*/ 99 h 236"/>
                <a:gd name="T18" fmla="*/ 205 w 219"/>
                <a:gd name="T19" fmla="*/ 69 h 236"/>
                <a:gd name="T20" fmla="*/ 206 w 219"/>
                <a:gd name="T21" fmla="*/ 67 h 236"/>
                <a:gd name="T22" fmla="*/ 215 w 219"/>
                <a:gd name="T23" fmla="*/ 49 h 236"/>
                <a:gd name="T24" fmla="*/ 204 w 219"/>
                <a:gd name="T25" fmla="*/ 36 h 236"/>
                <a:gd name="T26" fmla="*/ 140 w 219"/>
                <a:gd name="T27" fmla="*/ 49 h 236"/>
                <a:gd name="T28" fmla="*/ 89 w 219"/>
                <a:gd name="T29" fmla="*/ 7 h 236"/>
                <a:gd name="T30" fmla="*/ 72 w 219"/>
                <a:gd name="T31" fmla="*/ 14 h 236"/>
                <a:gd name="T32" fmla="*/ 64 w 219"/>
                <a:gd name="T33" fmla="*/ 80 h 236"/>
                <a:gd name="T34" fmla="*/ 9 w 219"/>
                <a:gd name="T35" fmla="*/ 115 h 236"/>
                <a:gd name="T36" fmla="*/ 10 w 219"/>
                <a:gd name="T37" fmla="*/ 132 h 236"/>
                <a:gd name="T38" fmla="*/ 72 w 219"/>
                <a:gd name="T39" fmla="*/ 157 h 236"/>
                <a:gd name="T40" fmla="*/ 87 w 219"/>
                <a:gd name="T41" fmla="*/ 2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6">
                  <a:moveTo>
                    <a:pt x="87" y="224"/>
                  </a:moveTo>
                  <a:cubicBezTo>
                    <a:pt x="89" y="234"/>
                    <a:pt x="97" y="236"/>
                    <a:pt x="105" y="229"/>
                  </a:cubicBezTo>
                  <a:cubicBezTo>
                    <a:pt x="150" y="183"/>
                    <a:pt x="150" y="183"/>
                    <a:pt x="150" y="183"/>
                  </a:cubicBezTo>
                  <a:cubicBezTo>
                    <a:pt x="172" y="184"/>
                    <a:pt x="172" y="184"/>
                    <a:pt x="172" y="184"/>
                  </a:cubicBezTo>
                  <a:cubicBezTo>
                    <a:pt x="176" y="150"/>
                    <a:pt x="176" y="150"/>
                    <a:pt x="176" y="150"/>
                  </a:cubicBezTo>
                  <a:cubicBezTo>
                    <a:pt x="152" y="128"/>
                    <a:pt x="152" y="128"/>
                    <a:pt x="152" y="128"/>
                  </a:cubicBezTo>
                  <a:cubicBezTo>
                    <a:pt x="147" y="124"/>
                    <a:pt x="146" y="119"/>
                    <a:pt x="147" y="115"/>
                  </a:cubicBezTo>
                  <a:cubicBezTo>
                    <a:pt x="148" y="110"/>
                    <a:pt x="152" y="107"/>
                    <a:pt x="158" y="106"/>
                  </a:cubicBezTo>
                  <a:cubicBezTo>
                    <a:pt x="190" y="99"/>
                    <a:pt x="190" y="99"/>
                    <a:pt x="190" y="99"/>
                  </a:cubicBezTo>
                  <a:cubicBezTo>
                    <a:pt x="205" y="69"/>
                    <a:pt x="205" y="69"/>
                    <a:pt x="205" y="69"/>
                  </a:cubicBezTo>
                  <a:cubicBezTo>
                    <a:pt x="205" y="68"/>
                    <a:pt x="206" y="67"/>
                    <a:pt x="206" y="67"/>
                  </a:cubicBezTo>
                  <a:cubicBezTo>
                    <a:pt x="215" y="49"/>
                    <a:pt x="215" y="49"/>
                    <a:pt x="215" y="49"/>
                  </a:cubicBezTo>
                  <a:cubicBezTo>
                    <a:pt x="219" y="40"/>
                    <a:pt x="215" y="34"/>
                    <a:pt x="204" y="36"/>
                  </a:cubicBezTo>
                  <a:cubicBezTo>
                    <a:pt x="140" y="49"/>
                    <a:pt x="140" y="49"/>
                    <a:pt x="140" y="49"/>
                  </a:cubicBezTo>
                  <a:cubicBezTo>
                    <a:pt x="89" y="7"/>
                    <a:pt x="89" y="7"/>
                    <a:pt x="89" y="7"/>
                  </a:cubicBezTo>
                  <a:cubicBezTo>
                    <a:pt x="81" y="0"/>
                    <a:pt x="73" y="3"/>
                    <a:pt x="72" y="14"/>
                  </a:cubicBezTo>
                  <a:cubicBezTo>
                    <a:pt x="64" y="80"/>
                    <a:pt x="64" y="80"/>
                    <a:pt x="64" y="80"/>
                  </a:cubicBezTo>
                  <a:cubicBezTo>
                    <a:pt x="9" y="115"/>
                    <a:pt x="9" y="115"/>
                    <a:pt x="9" y="115"/>
                  </a:cubicBezTo>
                  <a:cubicBezTo>
                    <a:pt x="0" y="120"/>
                    <a:pt x="1" y="128"/>
                    <a:pt x="10" y="132"/>
                  </a:cubicBezTo>
                  <a:cubicBezTo>
                    <a:pt x="72" y="157"/>
                    <a:pt x="72" y="157"/>
                    <a:pt x="72" y="157"/>
                  </a:cubicBezTo>
                  <a:lnTo>
                    <a:pt x="87" y="22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6" name="Freeform 135"/>
            <p:cNvSpPr/>
            <p:nvPr/>
          </p:nvSpPr>
          <p:spPr bwMode="auto">
            <a:xfrm>
              <a:off x="1972139" y="2480388"/>
              <a:ext cx="244275" cy="228601"/>
            </a:xfrm>
            <a:custGeom>
              <a:avLst/>
              <a:gdLst>
                <a:gd name="T0" fmla="*/ 125 w 132"/>
                <a:gd name="T1" fmla="*/ 41 h 124"/>
                <a:gd name="T2" fmla="*/ 89 w 132"/>
                <a:gd name="T3" fmla="*/ 36 h 124"/>
                <a:gd name="T4" fmla="*/ 70 w 132"/>
                <a:gd name="T5" fmla="*/ 4 h 124"/>
                <a:gd name="T6" fmla="*/ 65 w 132"/>
                <a:gd name="T7" fmla="*/ 0 h 124"/>
                <a:gd name="T8" fmla="*/ 60 w 132"/>
                <a:gd name="T9" fmla="*/ 4 h 124"/>
                <a:gd name="T10" fmla="*/ 43 w 132"/>
                <a:gd name="T11" fmla="*/ 37 h 124"/>
                <a:gd name="T12" fmla="*/ 35 w 132"/>
                <a:gd name="T13" fmla="*/ 39 h 124"/>
                <a:gd name="T14" fmla="*/ 7 w 132"/>
                <a:gd name="T15" fmla="*/ 45 h 124"/>
                <a:gd name="T16" fmla="*/ 5 w 132"/>
                <a:gd name="T17" fmla="*/ 54 h 124"/>
                <a:gd name="T18" fmla="*/ 32 w 132"/>
                <a:gd name="T19" fmla="*/ 79 h 124"/>
                <a:gd name="T20" fmla="*/ 28 w 132"/>
                <a:gd name="T21" fmla="*/ 116 h 124"/>
                <a:gd name="T22" fmla="*/ 27 w 132"/>
                <a:gd name="T23" fmla="*/ 117 h 124"/>
                <a:gd name="T24" fmla="*/ 32 w 132"/>
                <a:gd name="T25" fmla="*/ 124 h 124"/>
                <a:gd name="T26" fmla="*/ 36 w 132"/>
                <a:gd name="T27" fmla="*/ 123 h 124"/>
                <a:gd name="T28" fmla="*/ 51 w 132"/>
                <a:gd name="T29" fmla="*/ 116 h 124"/>
                <a:gd name="T30" fmla="*/ 68 w 132"/>
                <a:gd name="T31" fmla="*/ 108 h 124"/>
                <a:gd name="T32" fmla="*/ 74 w 132"/>
                <a:gd name="T33" fmla="*/ 110 h 124"/>
                <a:gd name="T34" fmla="*/ 102 w 132"/>
                <a:gd name="T35" fmla="*/ 121 h 124"/>
                <a:gd name="T36" fmla="*/ 105 w 132"/>
                <a:gd name="T37" fmla="*/ 122 h 124"/>
                <a:gd name="T38" fmla="*/ 109 w 132"/>
                <a:gd name="T39" fmla="*/ 115 h 124"/>
                <a:gd name="T40" fmla="*/ 100 w 132"/>
                <a:gd name="T41" fmla="*/ 77 h 124"/>
                <a:gd name="T42" fmla="*/ 128 w 132"/>
                <a:gd name="T43" fmla="*/ 50 h 124"/>
                <a:gd name="T44" fmla="*/ 125 w 132"/>
                <a:gd name="T45"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2" h="124">
                  <a:moveTo>
                    <a:pt x="125" y="41"/>
                  </a:moveTo>
                  <a:cubicBezTo>
                    <a:pt x="89" y="36"/>
                    <a:pt x="89" y="36"/>
                    <a:pt x="89" y="36"/>
                  </a:cubicBezTo>
                  <a:cubicBezTo>
                    <a:pt x="70" y="4"/>
                    <a:pt x="70" y="4"/>
                    <a:pt x="70" y="4"/>
                  </a:cubicBezTo>
                  <a:cubicBezTo>
                    <a:pt x="69" y="1"/>
                    <a:pt x="67" y="0"/>
                    <a:pt x="65" y="0"/>
                  </a:cubicBezTo>
                  <a:cubicBezTo>
                    <a:pt x="63" y="0"/>
                    <a:pt x="61" y="1"/>
                    <a:pt x="60" y="4"/>
                  </a:cubicBezTo>
                  <a:cubicBezTo>
                    <a:pt x="43" y="37"/>
                    <a:pt x="43" y="37"/>
                    <a:pt x="43" y="37"/>
                  </a:cubicBezTo>
                  <a:cubicBezTo>
                    <a:pt x="35" y="39"/>
                    <a:pt x="35" y="39"/>
                    <a:pt x="35" y="39"/>
                  </a:cubicBezTo>
                  <a:cubicBezTo>
                    <a:pt x="7" y="45"/>
                    <a:pt x="7" y="45"/>
                    <a:pt x="7" y="45"/>
                  </a:cubicBezTo>
                  <a:cubicBezTo>
                    <a:pt x="2" y="46"/>
                    <a:pt x="0" y="50"/>
                    <a:pt x="5" y="54"/>
                  </a:cubicBezTo>
                  <a:cubicBezTo>
                    <a:pt x="32" y="79"/>
                    <a:pt x="32" y="79"/>
                    <a:pt x="32" y="79"/>
                  </a:cubicBezTo>
                  <a:cubicBezTo>
                    <a:pt x="28" y="116"/>
                    <a:pt x="28" y="116"/>
                    <a:pt x="28" y="116"/>
                  </a:cubicBezTo>
                  <a:cubicBezTo>
                    <a:pt x="27" y="117"/>
                    <a:pt x="27" y="117"/>
                    <a:pt x="27" y="117"/>
                  </a:cubicBezTo>
                  <a:cubicBezTo>
                    <a:pt x="27" y="122"/>
                    <a:pt x="29" y="124"/>
                    <a:pt x="32" y="124"/>
                  </a:cubicBezTo>
                  <a:cubicBezTo>
                    <a:pt x="33" y="124"/>
                    <a:pt x="34" y="124"/>
                    <a:pt x="36" y="123"/>
                  </a:cubicBezTo>
                  <a:cubicBezTo>
                    <a:pt x="51" y="116"/>
                    <a:pt x="51" y="116"/>
                    <a:pt x="51" y="116"/>
                  </a:cubicBezTo>
                  <a:cubicBezTo>
                    <a:pt x="68" y="108"/>
                    <a:pt x="68" y="108"/>
                    <a:pt x="68" y="108"/>
                  </a:cubicBezTo>
                  <a:cubicBezTo>
                    <a:pt x="74" y="110"/>
                    <a:pt x="74" y="110"/>
                    <a:pt x="74" y="110"/>
                  </a:cubicBezTo>
                  <a:cubicBezTo>
                    <a:pt x="102" y="121"/>
                    <a:pt x="102" y="121"/>
                    <a:pt x="102" y="121"/>
                  </a:cubicBezTo>
                  <a:cubicBezTo>
                    <a:pt x="103" y="122"/>
                    <a:pt x="104" y="122"/>
                    <a:pt x="105" y="122"/>
                  </a:cubicBezTo>
                  <a:cubicBezTo>
                    <a:pt x="109" y="122"/>
                    <a:pt x="110" y="119"/>
                    <a:pt x="109" y="115"/>
                  </a:cubicBezTo>
                  <a:cubicBezTo>
                    <a:pt x="100" y="77"/>
                    <a:pt x="100" y="77"/>
                    <a:pt x="100" y="77"/>
                  </a:cubicBezTo>
                  <a:cubicBezTo>
                    <a:pt x="128" y="50"/>
                    <a:pt x="128" y="50"/>
                    <a:pt x="128" y="50"/>
                  </a:cubicBezTo>
                  <a:cubicBezTo>
                    <a:pt x="132" y="46"/>
                    <a:pt x="131" y="42"/>
                    <a:pt x="125"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77" name="Shape 4385"/>
          <p:cNvSpPr/>
          <p:nvPr/>
        </p:nvSpPr>
        <p:spPr>
          <a:xfrm>
            <a:off x="4140100" y="3822216"/>
            <a:ext cx="231611" cy="20381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lIns="28575" tIns="28575" rIns="28575" bIns="28575" anchor="ctr"/>
          <a:lstStyle/>
          <a:p>
            <a:pPr algn="ctr" defTabSz="3429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cs typeface="+mn-ea"/>
              <a:sym typeface="+mn-lt"/>
            </a:endParaRPr>
          </a:p>
        </p:txBody>
      </p:sp>
      <p:sp>
        <p:nvSpPr>
          <p:cNvPr id="78" name="Shape 4443"/>
          <p:cNvSpPr/>
          <p:nvPr/>
        </p:nvSpPr>
        <p:spPr>
          <a:xfrm>
            <a:off x="2719602" y="3163054"/>
            <a:ext cx="222751" cy="22275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lIns="28575" tIns="28575" rIns="28575" bIns="28575" anchor="ctr"/>
          <a:lstStyle/>
          <a:p>
            <a:pPr algn="ctr" defTabSz="3429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cs typeface="+mn-ea"/>
              <a:sym typeface="+mn-lt"/>
            </a:endParaRPr>
          </a:p>
        </p:txBody>
      </p:sp>
      <p:sp>
        <p:nvSpPr>
          <p:cNvPr id="79" name="Shape 4457"/>
          <p:cNvSpPr/>
          <p:nvPr/>
        </p:nvSpPr>
        <p:spPr>
          <a:xfrm>
            <a:off x="5486773" y="1852951"/>
            <a:ext cx="198915" cy="203555"/>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bg1"/>
          </a:solidFill>
          <a:ln w="12700">
            <a:miter lim="400000"/>
          </a:ln>
        </p:spPr>
        <p:txBody>
          <a:bodyPr lIns="28575" tIns="28575" rIns="28575" bIns="28575" anchor="ctr"/>
          <a:lstStyle/>
          <a:p>
            <a:pPr algn="ctr" defTabSz="3429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cs typeface="+mn-ea"/>
              <a:sym typeface="+mn-lt"/>
            </a:endParaRPr>
          </a:p>
        </p:txBody>
      </p:sp>
      <p:sp>
        <p:nvSpPr>
          <p:cNvPr id="80" name="Shape 4415"/>
          <p:cNvSpPr/>
          <p:nvPr/>
        </p:nvSpPr>
        <p:spPr>
          <a:xfrm>
            <a:off x="6743336" y="2493587"/>
            <a:ext cx="188834" cy="196701"/>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a:miter lim="400000"/>
          </a:ln>
        </p:spPr>
        <p:txBody>
          <a:bodyPr lIns="28575" tIns="28575" rIns="28575" bIns="28575" anchor="ctr"/>
          <a:lstStyle/>
          <a:p>
            <a:pPr algn="ctr" defTabSz="3429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down)">
                                      <p:cBhvr>
                                        <p:cTn id="21" dur="500"/>
                                        <p:tgtEl>
                                          <p:spTgt spid="44"/>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childTnLst>
                          </p:cTn>
                        </p:par>
                        <p:par>
                          <p:cTn id="34" fill="hold">
                            <p:stCondLst>
                              <p:cond delay="3500"/>
                            </p:stCondLst>
                            <p:childTnLst>
                              <p:par>
                                <p:cTn id="35" presetID="14" presetClass="entr" presetSubtype="1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randombar(horizontal)">
                                      <p:cBhvr>
                                        <p:cTn id="37" dur="500"/>
                                        <p:tgtEl>
                                          <p:spTgt spid="66"/>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fade">
                                      <p:cBhvr>
                                        <p:cTn id="53" dur="500"/>
                                        <p:tgtEl>
                                          <p:spTgt spid="78"/>
                                        </p:tgtEl>
                                      </p:cBhvr>
                                    </p:animEffect>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par>
                          <p:cTn id="58" fill="hold">
                            <p:stCondLst>
                              <p:cond delay="6500"/>
                            </p:stCondLst>
                            <p:childTnLst>
                              <p:par>
                                <p:cTn id="59" presetID="14" presetClass="entr" presetSubtype="10"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randombar(horizontal)">
                                      <p:cBhvr>
                                        <p:cTn id="61" dur="500"/>
                                        <p:tgtEl>
                                          <p:spTgt spid="67"/>
                                        </p:tgtEl>
                                      </p:cBhvr>
                                    </p:animEffect>
                                  </p:childTnLst>
                                </p:cTn>
                              </p:par>
                            </p:childTnLst>
                          </p:cTn>
                        </p:par>
                        <p:par>
                          <p:cTn id="62" fill="hold">
                            <p:stCondLst>
                              <p:cond delay="7000"/>
                            </p:stCondLst>
                            <p:childTnLst>
                              <p:par>
                                <p:cTn id="63" presetID="22" presetClass="entr" presetSubtype="8" fill="hold"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childTnLst>
                          </p:cTn>
                        </p:par>
                        <p:par>
                          <p:cTn id="66" fill="hold">
                            <p:stCondLst>
                              <p:cond delay="7500"/>
                            </p:stCondLst>
                            <p:childTnLst>
                              <p:par>
                                <p:cTn id="67" presetID="10" presetClass="entr" presetSubtype="0"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8000"/>
                            </p:stCondLst>
                            <p:childTnLst>
                              <p:par>
                                <p:cTn id="71" presetID="10" presetClass="entr" presetSubtype="0" fill="hold" grpId="0" nodeType="after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fade">
                                      <p:cBhvr>
                                        <p:cTn id="73" dur="500"/>
                                        <p:tgtEl>
                                          <p:spTgt spid="77"/>
                                        </p:tgtEl>
                                      </p:cBhvr>
                                    </p:animEffect>
                                  </p:childTnLst>
                                </p:cTn>
                              </p:par>
                            </p:childTnLst>
                          </p:cTn>
                        </p:par>
                        <p:par>
                          <p:cTn id="74" fill="hold">
                            <p:stCondLst>
                              <p:cond delay="8500"/>
                            </p:stCondLst>
                            <p:childTnLst>
                              <p:par>
                                <p:cTn id="75" presetID="22" presetClass="entr" presetSubtype="8" fill="hold" grpId="0" nodeType="after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wipe(left)">
                                      <p:cBhvr>
                                        <p:cTn id="77" dur="500"/>
                                        <p:tgtEl>
                                          <p:spTgt spid="68"/>
                                        </p:tgtEl>
                                      </p:cBhvr>
                                    </p:animEffect>
                                  </p:childTnLst>
                                </p:cTn>
                              </p:par>
                            </p:childTnLst>
                          </p:cTn>
                        </p:par>
                        <p:par>
                          <p:cTn id="78" fill="hold">
                            <p:stCondLst>
                              <p:cond delay="9000"/>
                            </p:stCondLst>
                            <p:childTnLst>
                              <p:par>
                                <p:cTn id="79" presetID="14" presetClass="entr" presetSubtype="10" fill="hold" grpId="0" nodeType="after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randombar(horizontal)">
                                      <p:cBhvr>
                                        <p:cTn id="81" dur="500"/>
                                        <p:tgtEl>
                                          <p:spTgt spid="69"/>
                                        </p:tgtEl>
                                      </p:cBhvr>
                                    </p:animEffect>
                                  </p:childTnLst>
                                </p:cTn>
                              </p:par>
                            </p:childTnLst>
                          </p:cTn>
                        </p:par>
                        <p:par>
                          <p:cTn id="82" fill="hold">
                            <p:stCondLst>
                              <p:cond delay="9500"/>
                            </p:stCondLst>
                            <p:childTnLst>
                              <p:par>
                                <p:cTn id="83" presetID="22" presetClass="entr" presetSubtype="4" fill="hold"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down)">
                                      <p:cBhvr>
                                        <p:cTn id="85" dur="500"/>
                                        <p:tgtEl>
                                          <p:spTgt spid="21"/>
                                        </p:tgtEl>
                                      </p:cBhvr>
                                    </p:animEffect>
                                  </p:childTnLst>
                                </p:cTn>
                              </p:par>
                            </p:childTnLst>
                          </p:cTn>
                        </p:par>
                        <p:par>
                          <p:cTn id="86" fill="hold">
                            <p:stCondLst>
                              <p:cond delay="10000"/>
                            </p:stCondLst>
                            <p:childTnLst>
                              <p:par>
                                <p:cTn id="87" presetID="22" presetClass="entr" presetSubtype="4"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down)">
                                      <p:cBhvr>
                                        <p:cTn id="89" dur="500"/>
                                        <p:tgtEl>
                                          <p:spTgt spid="32"/>
                                        </p:tgtEl>
                                      </p:cBhvr>
                                    </p:animEffect>
                                  </p:childTnLst>
                                </p:cTn>
                              </p:par>
                            </p:childTnLst>
                          </p:cTn>
                        </p:par>
                        <p:par>
                          <p:cTn id="90" fill="hold">
                            <p:stCondLst>
                              <p:cond delay="10500"/>
                            </p:stCondLst>
                            <p:childTnLst>
                              <p:par>
                                <p:cTn id="91" presetID="10" presetClass="entr" presetSubtype="0" fill="hold" grpId="0" nodeType="after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childTnLst>
                          </p:cTn>
                        </p:par>
                        <p:par>
                          <p:cTn id="94" fill="hold">
                            <p:stCondLst>
                              <p:cond delay="11000"/>
                            </p:stCondLst>
                            <p:childTnLst>
                              <p:par>
                                <p:cTn id="95" presetID="10" presetClass="entr" presetSubtype="0" fill="hold" grpId="0" nodeType="after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fade">
                                      <p:cBhvr>
                                        <p:cTn id="97" dur="500"/>
                                        <p:tgtEl>
                                          <p:spTgt spid="79"/>
                                        </p:tgtEl>
                                      </p:cBhvr>
                                    </p:animEffect>
                                  </p:childTnLst>
                                </p:cTn>
                              </p:par>
                            </p:childTnLst>
                          </p:cTn>
                        </p:par>
                        <p:par>
                          <p:cTn id="98" fill="hold">
                            <p:stCondLst>
                              <p:cond delay="11500"/>
                            </p:stCondLst>
                            <p:childTnLst>
                              <p:par>
                                <p:cTn id="99" presetID="22" presetClass="entr" presetSubtype="8" fill="hold" grpId="0" nodeType="after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left)">
                                      <p:cBhvr>
                                        <p:cTn id="101" dur="500"/>
                                        <p:tgtEl>
                                          <p:spTgt spid="70"/>
                                        </p:tgtEl>
                                      </p:cBhvr>
                                    </p:animEffect>
                                  </p:childTnLst>
                                </p:cTn>
                              </p:par>
                            </p:childTnLst>
                          </p:cTn>
                        </p:par>
                        <p:par>
                          <p:cTn id="102" fill="hold">
                            <p:stCondLst>
                              <p:cond delay="12000"/>
                            </p:stCondLst>
                            <p:childTnLst>
                              <p:par>
                                <p:cTn id="103" presetID="14" presetClass="entr" presetSubtype="10" fill="hold" grpId="0" nodeType="after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randombar(horizontal)">
                                      <p:cBhvr>
                                        <p:cTn id="105" dur="500"/>
                                        <p:tgtEl>
                                          <p:spTgt spid="71"/>
                                        </p:tgtEl>
                                      </p:cBhvr>
                                    </p:animEffect>
                                  </p:childTnLst>
                                </p:cTn>
                              </p:par>
                            </p:childTnLst>
                          </p:cTn>
                        </p:par>
                        <p:par>
                          <p:cTn id="106" fill="hold">
                            <p:stCondLst>
                              <p:cond delay="12500"/>
                            </p:stCondLst>
                            <p:childTnLst>
                              <p:par>
                                <p:cTn id="107" presetID="22" presetClass="entr" presetSubtype="8"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left)">
                                      <p:cBhvr>
                                        <p:cTn id="109" dur="500"/>
                                        <p:tgtEl>
                                          <p:spTgt spid="37"/>
                                        </p:tgtEl>
                                      </p:cBhvr>
                                    </p:animEffect>
                                  </p:childTnLst>
                                </p:cTn>
                              </p:par>
                            </p:childTnLst>
                          </p:cTn>
                        </p:par>
                        <p:par>
                          <p:cTn id="110" fill="hold">
                            <p:stCondLst>
                              <p:cond delay="13000"/>
                            </p:stCondLst>
                            <p:childTnLst>
                              <p:par>
                                <p:cTn id="111" presetID="10" presetClass="entr" presetSubtype="0" fill="hold" grpId="0" nodeType="after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0"/>
                                        <p:tgtEl>
                                          <p:spTgt spid="53"/>
                                        </p:tgtEl>
                                      </p:cBhvr>
                                    </p:animEffect>
                                  </p:childTnLst>
                                </p:cTn>
                              </p:par>
                            </p:childTnLst>
                          </p:cTn>
                        </p:par>
                        <p:par>
                          <p:cTn id="114" fill="hold">
                            <p:stCondLst>
                              <p:cond delay="13500"/>
                            </p:stCondLst>
                            <p:childTnLst>
                              <p:par>
                                <p:cTn id="115" presetID="10" presetClass="entr" presetSubtype="0" fill="hold" grpId="0" nodeType="after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fade">
                                      <p:cBhvr>
                                        <p:cTn id="117" dur="500"/>
                                        <p:tgtEl>
                                          <p:spTgt spid="80"/>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72"/>
                                        </p:tgtEl>
                                        <p:attrNameLst>
                                          <p:attrName>style.visibility</p:attrName>
                                        </p:attrNameLst>
                                      </p:cBhvr>
                                      <p:to>
                                        <p:strVal val="visible"/>
                                      </p:to>
                                    </p:set>
                                    <p:animEffect transition="in" filter="wipe(left)">
                                      <p:cBhvr>
                                        <p:cTn id="120" dur="500"/>
                                        <p:tgtEl>
                                          <p:spTgt spid="72"/>
                                        </p:tgtEl>
                                      </p:cBhvr>
                                    </p:animEffect>
                                  </p:childTnLst>
                                </p:cTn>
                              </p:par>
                            </p:childTnLst>
                          </p:cTn>
                        </p:par>
                        <p:par>
                          <p:cTn id="121" fill="hold">
                            <p:stCondLst>
                              <p:cond delay="14000"/>
                            </p:stCondLst>
                            <p:childTnLst>
                              <p:par>
                                <p:cTn id="122" presetID="14" presetClass="entr" presetSubtype="10" fill="hold" grpId="0" nodeType="after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randombar(horizontal)">
                                      <p:cBhvr>
                                        <p:cTn id="124" dur="500"/>
                                        <p:tgtEl>
                                          <p:spTgt spid="73"/>
                                        </p:tgtEl>
                                      </p:cBhvr>
                                    </p:animEffect>
                                  </p:childTnLst>
                                </p:cTn>
                              </p:par>
                            </p:childTnLst>
                          </p:cTn>
                        </p:par>
                        <p:par>
                          <p:cTn id="125" fill="hold">
                            <p:stCondLst>
                              <p:cond delay="14500"/>
                            </p:stCondLst>
                            <p:childTnLst>
                              <p:par>
                                <p:cTn id="126" presetID="22" presetClass="entr" presetSubtype="8" fill="hold" nodeType="after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wipe(left)">
                                      <p:cBhvr>
                                        <p:cTn id="128" dur="500"/>
                                        <p:tgtEl>
                                          <p:spTgt spid="14"/>
                                        </p:tgtEl>
                                      </p:cBhvr>
                                    </p:animEffect>
                                  </p:childTnLst>
                                </p:cTn>
                              </p:par>
                            </p:childTnLst>
                          </p:cTn>
                        </p:par>
                        <p:par>
                          <p:cTn id="129" fill="hold">
                            <p:stCondLst>
                              <p:cond delay="15000"/>
                            </p:stCondLst>
                            <p:childTnLst>
                              <p:par>
                                <p:cTn id="130" presetID="10" presetClass="entr" presetSubtype="0" fill="hold" nodeType="afterEffect">
                                  <p:stCondLst>
                                    <p:cond delay="0"/>
                                  </p:stCondLst>
                                  <p:childTnLst>
                                    <p:set>
                                      <p:cBhvr>
                                        <p:cTn id="131" dur="1" fill="hold">
                                          <p:stCondLst>
                                            <p:cond delay="0"/>
                                          </p:stCondLst>
                                        </p:cTn>
                                        <p:tgtEl>
                                          <p:spTgt spid="54"/>
                                        </p:tgtEl>
                                        <p:attrNameLst>
                                          <p:attrName>style.visibility</p:attrName>
                                        </p:attrNameLst>
                                      </p:cBhvr>
                                      <p:to>
                                        <p:strVal val="visible"/>
                                      </p:to>
                                    </p:set>
                                    <p:animEffect transition="in" filter="fade">
                                      <p:cBhvr>
                                        <p:cTn id="13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2" grpId="0"/>
      <p:bldP spid="43" grpId="0"/>
      <p:bldP spid="49" grpId="0" animBg="1"/>
      <p:bldP spid="50" grpId="0" animBg="1"/>
      <p:bldP spid="51" grpId="0" animBg="1"/>
      <p:bldP spid="52" grpId="0" animBg="1"/>
      <p:bldP spid="53" grpId="0" animBg="1"/>
      <p:bldP spid="66" grpId="0"/>
      <p:bldP spid="67" grpId="0"/>
      <p:bldP spid="68" grpId="0"/>
      <p:bldP spid="69" grpId="0"/>
      <p:bldP spid="70" grpId="0"/>
      <p:bldP spid="71" grpId="0"/>
      <p:bldP spid="72" grpId="0"/>
      <p:bldP spid="73" grpId="0"/>
      <p:bldP spid="77" grpId="0" animBg="1"/>
      <p:bldP spid="78" grpId="0" animBg="1"/>
      <p:bldP spid="79" grpId="0" animBg="1"/>
      <p:bldP spid="8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224464"/>
            <a:ext cx="9144000" cy="1943100"/>
          </a:xfrm>
          <a:prstGeom prst="rect">
            <a:avLst/>
          </a:prstGeom>
          <a:solidFill>
            <a:srgbClr val="E9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4" name="文本框 3"/>
          <p:cNvSpPr txBox="1"/>
          <p:nvPr/>
        </p:nvSpPr>
        <p:spPr>
          <a:xfrm>
            <a:off x="1174249" y="1173191"/>
            <a:ext cx="3479047" cy="3170099"/>
          </a:xfrm>
          <a:prstGeom prst="rect">
            <a:avLst/>
          </a:prstGeom>
          <a:noFill/>
        </p:spPr>
        <p:txBody>
          <a:bodyPr wrap="square" rtlCol="0">
            <a:spAutoFit/>
          </a:bodyPr>
          <a:lstStyle/>
          <a:p>
            <a:r>
              <a:rPr lang="en-US" altLang="zh-CN" sz="20000" b="1" dirty="0">
                <a:solidFill>
                  <a:srgbClr val="009999"/>
                </a:solidFill>
                <a:effectLst>
                  <a:innerShdw blurRad="63500" dist="50800" dir="18900000">
                    <a:prstClr val="black">
                      <a:alpha val="50000"/>
                    </a:prstClr>
                  </a:innerShdw>
                </a:effectLst>
                <a:cs typeface="+mn-ea"/>
                <a:sym typeface="+mn-lt"/>
              </a:rPr>
              <a:t>05</a:t>
            </a:r>
            <a:endParaRPr lang="zh-CN" altLang="en-US" sz="20000" b="1" dirty="0">
              <a:solidFill>
                <a:srgbClr val="009999"/>
              </a:solidFill>
              <a:effectLst>
                <a:innerShdw blurRad="63500" dist="50800" dir="18900000">
                  <a:prstClr val="black">
                    <a:alpha val="50000"/>
                  </a:prstClr>
                </a:innerShdw>
              </a:effectLst>
              <a:cs typeface="+mn-ea"/>
              <a:sym typeface="+mn-lt"/>
            </a:endParaRPr>
          </a:p>
        </p:txBody>
      </p:sp>
      <p:sp>
        <p:nvSpPr>
          <p:cNvPr id="5" name="TextBox 143"/>
          <p:cNvSpPr txBox="1"/>
          <p:nvPr/>
        </p:nvSpPr>
        <p:spPr>
          <a:xfrm>
            <a:off x="4113503" y="2265419"/>
            <a:ext cx="3918060" cy="952633"/>
          </a:xfrm>
          <a:prstGeom prst="rect">
            <a:avLst/>
          </a:prstGeom>
          <a:noFill/>
        </p:spPr>
        <p:txBody>
          <a:bodyPr wrap="none" rtlCol="0">
            <a:spAutoFit/>
          </a:bodyPr>
          <a:lstStyle/>
          <a:p>
            <a:pPr algn="ctr">
              <a:lnSpc>
                <a:spcPct val="130000"/>
              </a:lnSpc>
            </a:pPr>
            <a:r>
              <a:rPr lang="en-US" altLang="zh-CN" sz="4800" b="1" dirty="0">
                <a:solidFill>
                  <a:srgbClr val="E94744"/>
                </a:solidFill>
                <a:effectLst>
                  <a:innerShdw blurRad="63500" dist="50800" dir="18900000">
                    <a:prstClr val="black">
                      <a:alpha val="50000"/>
                    </a:prstClr>
                  </a:innerShdw>
                </a:effectLst>
                <a:cs typeface="+mn-ea"/>
                <a:sym typeface="+mn-lt"/>
              </a:rPr>
              <a:t>Add title text</a:t>
            </a:r>
            <a:endParaRPr lang="zh-CN" altLang="en-US" sz="4800" b="1" dirty="0">
              <a:solidFill>
                <a:srgbClr val="E94744"/>
              </a:solidFill>
              <a:effectLst>
                <a:innerShdw blurRad="63500" dist="50800" dir="18900000">
                  <a:prstClr val="black">
                    <a:alpha val="50000"/>
                  </a:prstClr>
                </a:innerShdw>
              </a:effectLst>
              <a:cs typeface="+mn-ea"/>
              <a:sym typeface="+mn-lt"/>
            </a:endParaRPr>
          </a:p>
        </p:txBody>
      </p:sp>
      <p:sp>
        <p:nvSpPr>
          <p:cNvPr id="7" name="椭圆 6"/>
          <p:cNvSpPr/>
          <p:nvPr/>
        </p:nvSpPr>
        <p:spPr>
          <a:xfrm>
            <a:off x="630671" y="3438591"/>
            <a:ext cx="267533" cy="267533"/>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23156" y="4562242"/>
            <a:ext cx="258791" cy="258791"/>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967216" y="4406966"/>
            <a:ext cx="414067" cy="414067"/>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25470" y="3910699"/>
            <a:ext cx="432591" cy="432591"/>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6646763" y="4743923"/>
            <a:ext cx="229548" cy="229548"/>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8203723" y="3910699"/>
            <a:ext cx="280152" cy="280152"/>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500"/>
                            </p:stCondLst>
                            <p:childTnLst>
                              <p:par>
                                <p:cTn id="35" presetID="12" presetClass="entr" presetSubtype="4"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p:tgtEl>
                                          <p:spTgt spid="5"/>
                                        </p:tgtEl>
                                        <p:attrNameLst>
                                          <p:attrName>ppt_y</p:attrName>
                                        </p:attrNameLst>
                                      </p:cBhvr>
                                      <p:tavLst>
                                        <p:tav tm="0">
                                          <p:val>
                                            <p:strVal val="#ppt_y+#ppt_h*1.125000"/>
                                          </p:val>
                                        </p:tav>
                                        <p:tav tm="100000">
                                          <p:val>
                                            <p:strVal val="#ppt_y"/>
                                          </p:val>
                                        </p:tav>
                                      </p:tavLst>
                                    </p:anim>
                                    <p:animEffect transition="in" filter="wipe(u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animBg="1"/>
      <p:bldP spid="9" grpId="0" animBg="1"/>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8" name="组合 7"/>
          <p:cNvGrpSpPr/>
          <p:nvPr/>
        </p:nvGrpSpPr>
        <p:grpSpPr>
          <a:xfrm>
            <a:off x="225688" y="292098"/>
            <a:ext cx="599329" cy="599329"/>
            <a:chOff x="225688" y="292098"/>
            <a:chExt cx="599329" cy="599329"/>
          </a:xfrm>
        </p:grpSpPr>
        <p:sp>
          <p:nvSpPr>
            <p:cNvPr id="5" name="椭圆 4"/>
            <p:cNvSpPr/>
            <p:nvPr/>
          </p:nvSpPr>
          <p:spPr>
            <a:xfrm>
              <a:off x="225688" y="292098"/>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reeform 34"/>
            <p:cNvSpPr>
              <a:spLocks noEditPoints="1"/>
            </p:cNvSpPr>
            <p:nvPr/>
          </p:nvSpPr>
          <p:spPr bwMode="auto">
            <a:xfrm>
              <a:off x="361140" y="423228"/>
              <a:ext cx="328424" cy="337067"/>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rgbClr val="E94744"/>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9" name="椭圆 8"/>
          <p:cNvSpPr/>
          <p:nvPr/>
        </p:nvSpPr>
        <p:spPr bwMode="blackWhite">
          <a:xfrm>
            <a:off x="2301290" y="3519234"/>
            <a:ext cx="942144" cy="942144"/>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7200">
              <a:cs typeface="+mn-ea"/>
              <a:sym typeface="+mn-lt"/>
            </a:endParaRPr>
          </a:p>
        </p:txBody>
      </p:sp>
      <p:sp>
        <p:nvSpPr>
          <p:cNvPr id="10" name="椭圆 9"/>
          <p:cNvSpPr/>
          <p:nvPr/>
        </p:nvSpPr>
        <p:spPr bwMode="blackWhite">
          <a:xfrm>
            <a:off x="3152775" y="2333701"/>
            <a:ext cx="942144" cy="942144"/>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7200">
              <a:cs typeface="+mn-ea"/>
              <a:sym typeface="+mn-lt"/>
            </a:endParaRPr>
          </a:p>
        </p:txBody>
      </p:sp>
      <p:sp>
        <p:nvSpPr>
          <p:cNvPr id="11" name="椭圆 10"/>
          <p:cNvSpPr/>
          <p:nvPr/>
        </p:nvSpPr>
        <p:spPr bwMode="blackWhite">
          <a:xfrm>
            <a:off x="2038350" y="1222596"/>
            <a:ext cx="942144" cy="942144"/>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7200">
              <a:cs typeface="+mn-ea"/>
              <a:sym typeface="+mn-lt"/>
            </a:endParaRPr>
          </a:p>
        </p:txBody>
      </p:sp>
      <p:sp>
        <p:nvSpPr>
          <p:cNvPr id="12" name="椭圆 11"/>
          <p:cNvSpPr/>
          <p:nvPr/>
        </p:nvSpPr>
        <p:spPr bwMode="blackWhite">
          <a:xfrm>
            <a:off x="824425" y="1963342"/>
            <a:ext cx="1703783" cy="1703783"/>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7200">
              <a:cs typeface="+mn-ea"/>
              <a:sym typeface="+mn-lt"/>
            </a:endParaRPr>
          </a:p>
        </p:txBody>
      </p:sp>
      <p:cxnSp>
        <p:nvCxnSpPr>
          <p:cNvPr id="14" name="直接连接符 13"/>
          <p:cNvCxnSpPr/>
          <p:nvPr/>
        </p:nvCxnSpPr>
        <p:spPr>
          <a:xfrm>
            <a:off x="1792232" y="1718414"/>
            <a:ext cx="0" cy="0"/>
          </a:xfrm>
          <a:prstGeom prst="line">
            <a:avLst/>
          </a:prstGeom>
          <a:ln w="19050">
            <a:solidFill>
              <a:srgbClr val="F7D9D3"/>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985239" y="1290817"/>
            <a:ext cx="4798049" cy="799327"/>
            <a:chOff x="3980318" y="1721089"/>
            <a:chExt cx="6397399" cy="1065769"/>
          </a:xfrm>
        </p:grpSpPr>
        <p:cxnSp>
          <p:nvCxnSpPr>
            <p:cNvPr id="29" name="直接连接符 28"/>
            <p:cNvCxnSpPr/>
            <p:nvPr/>
          </p:nvCxnSpPr>
          <p:spPr>
            <a:xfrm>
              <a:off x="3980318" y="2251530"/>
              <a:ext cx="1228725" cy="0"/>
            </a:xfrm>
            <a:prstGeom prst="line">
              <a:avLst/>
            </a:prstGeom>
            <a:ln w="19050">
              <a:solidFill>
                <a:srgbClr val="E94744"/>
              </a:solidFill>
            </a:ln>
          </p:spPr>
          <p:style>
            <a:lnRef idx="1">
              <a:schemeClr val="accent1"/>
            </a:lnRef>
            <a:fillRef idx="0">
              <a:schemeClr val="accent1"/>
            </a:fillRef>
            <a:effectRef idx="0">
              <a:schemeClr val="accent1"/>
            </a:effectRef>
            <a:fontRef idx="minor">
              <a:schemeClr val="tx1"/>
            </a:fontRef>
          </p:style>
        </p:cxnSp>
        <p:sp>
          <p:nvSpPr>
            <p:cNvPr id="30" name="左中括号 29"/>
            <p:cNvSpPr/>
            <p:nvPr/>
          </p:nvSpPr>
          <p:spPr>
            <a:xfrm>
              <a:off x="5264605" y="1744778"/>
              <a:ext cx="123825" cy="1042080"/>
            </a:xfrm>
            <a:prstGeom prst="leftBracket">
              <a:avLst/>
            </a:prstGeom>
            <a:ln w="19050">
              <a:solidFill>
                <a:srgbClr val="E9474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cs typeface="+mn-ea"/>
                <a:sym typeface="+mn-lt"/>
              </a:endParaRPr>
            </a:p>
          </p:txBody>
        </p:sp>
        <p:sp>
          <p:nvSpPr>
            <p:cNvPr id="31" name="Rectangle 5"/>
            <p:cNvSpPr/>
            <p:nvPr/>
          </p:nvSpPr>
          <p:spPr bwMode="auto">
            <a:xfrm>
              <a:off x="5580519" y="1721089"/>
              <a:ext cx="4797198" cy="10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en-US" altLang="zh-CN" sz="1100" dirty="0">
                  <a:solidFill>
                    <a:schemeClr val="tx1">
                      <a:lumMod val="50000"/>
                      <a:lumOff val="50000"/>
                    </a:schemeClr>
                  </a:solidFill>
                  <a:cs typeface="+mn-ea"/>
                  <a:sym typeface="+mn-lt"/>
                </a:rPr>
                <a:t>Click here to add content that matches the title.</a:t>
              </a:r>
              <a:endParaRPr lang="zh-CN" altLang="en-US" sz="1100" dirty="0">
                <a:solidFill>
                  <a:schemeClr val="tx1">
                    <a:lumMod val="50000"/>
                    <a:lumOff val="50000"/>
                  </a:schemeClr>
                </a:solidFill>
                <a:cs typeface="+mn-ea"/>
                <a:sym typeface="+mn-lt"/>
              </a:endParaRPr>
            </a:p>
          </p:txBody>
        </p:sp>
      </p:grpSp>
      <p:grpSp>
        <p:nvGrpSpPr>
          <p:cNvPr id="32" name="组合 31"/>
          <p:cNvGrpSpPr/>
          <p:nvPr/>
        </p:nvGrpSpPr>
        <p:grpSpPr>
          <a:xfrm>
            <a:off x="4090139" y="2474978"/>
            <a:ext cx="4422491" cy="758591"/>
            <a:chOff x="5453518" y="3299971"/>
            <a:chExt cx="5896655" cy="1011454"/>
          </a:xfrm>
        </p:grpSpPr>
        <p:cxnSp>
          <p:nvCxnSpPr>
            <p:cNvPr id="33" name="直接连接符 32"/>
            <p:cNvCxnSpPr/>
            <p:nvPr/>
          </p:nvCxnSpPr>
          <p:spPr>
            <a:xfrm flipH="1">
              <a:off x="5453518" y="3806372"/>
              <a:ext cx="893762" cy="0"/>
            </a:xfrm>
            <a:prstGeom prst="line">
              <a:avLst/>
            </a:prstGeom>
            <a:ln w="19050">
              <a:solidFill>
                <a:srgbClr val="E94744"/>
              </a:solidFill>
            </a:ln>
          </p:spPr>
          <p:style>
            <a:lnRef idx="1">
              <a:schemeClr val="accent1"/>
            </a:lnRef>
            <a:fillRef idx="0">
              <a:schemeClr val="accent1"/>
            </a:fillRef>
            <a:effectRef idx="0">
              <a:schemeClr val="accent1"/>
            </a:effectRef>
            <a:fontRef idx="minor">
              <a:schemeClr val="tx1"/>
            </a:fontRef>
          </p:style>
        </p:cxnSp>
        <p:sp>
          <p:nvSpPr>
            <p:cNvPr id="34" name="左中括号 33"/>
            <p:cNvSpPr/>
            <p:nvPr/>
          </p:nvSpPr>
          <p:spPr>
            <a:xfrm>
              <a:off x="6411915" y="3309485"/>
              <a:ext cx="123825" cy="989920"/>
            </a:xfrm>
            <a:prstGeom prst="leftBracket">
              <a:avLst/>
            </a:prstGeom>
            <a:ln w="19050">
              <a:solidFill>
                <a:srgbClr val="E9474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cs typeface="+mn-ea"/>
                <a:sym typeface="+mn-lt"/>
              </a:endParaRPr>
            </a:p>
          </p:txBody>
        </p:sp>
        <p:sp>
          <p:nvSpPr>
            <p:cNvPr id="35" name="Rectangle 5"/>
            <p:cNvSpPr/>
            <p:nvPr/>
          </p:nvSpPr>
          <p:spPr bwMode="auto">
            <a:xfrm>
              <a:off x="6654802" y="3299971"/>
              <a:ext cx="4695371" cy="10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en-US" altLang="zh-CN" sz="1100" dirty="0">
                  <a:solidFill>
                    <a:schemeClr val="tx1">
                      <a:lumMod val="50000"/>
                      <a:lumOff val="50000"/>
                    </a:schemeClr>
                  </a:solidFill>
                  <a:cs typeface="+mn-ea"/>
                  <a:sym typeface="+mn-lt"/>
                </a:rPr>
                <a:t>Click here to add content that matches the title.</a:t>
              </a:r>
              <a:endParaRPr lang="zh-CN" altLang="en-US" sz="1100" dirty="0">
                <a:solidFill>
                  <a:schemeClr val="tx1">
                    <a:lumMod val="50000"/>
                    <a:lumOff val="50000"/>
                  </a:schemeClr>
                </a:solidFill>
                <a:cs typeface="+mn-ea"/>
                <a:sym typeface="+mn-lt"/>
              </a:endParaRPr>
            </a:p>
          </p:txBody>
        </p:sp>
      </p:grpSp>
      <p:grpSp>
        <p:nvGrpSpPr>
          <p:cNvPr id="36" name="组合 35"/>
          <p:cNvGrpSpPr/>
          <p:nvPr/>
        </p:nvGrpSpPr>
        <p:grpSpPr>
          <a:xfrm>
            <a:off x="3250406" y="3648882"/>
            <a:ext cx="4587309" cy="773952"/>
            <a:chOff x="4333875" y="4865176"/>
            <a:chExt cx="6116412" cy="1031936"/>
          </a:xfrm>
        </p:grpSpPr>
        <p:cxnSp>
          <p:nvCxnSpPr>
            <p:cNvPr id="37" name="直接连接符 36"/>
            <p:cNvCxnSpPr/>
            <p:nvPr/>
          </p:nvCxnSpPr>
          <p:spPr>
            <a:xfrm flipH="1">
              <a:off x="4333875" y="5361443"/>
              <a:ext cx="893763" cy="0"/>
            </a:xfrm>
            <a:prstGeom prst="line">
              <a:avLst/>
            </a:prstGeom>
            <a:ln w="19050">
              <a:solidFill>
                <a:srgbClr val="E94744"/>
              </a:solidFill>
            </a:ln>
          </p:spPr>
          <p:style>
            <a:lnRef idx="1">
              <a:schemeClr val="accent1"/>
            </a:lnRef>
            <a:fillRef idx="0">
              <a:schemeClr val="accent1"/>
            </a:fillRef>
            <a:effectRef idx="0">
              <a:schemeClr val="accent1"/>
            </a:effectRef>
            <a:fontRef idx="minor">
              <a:schemeClr val="tx1"/>
            </a:fontRef>
          </p:style>
        </p:cxnSp>
        <p:sp>
          <p:nvSpPr>
            <p:cNvPr id="38" name="左中括号 37"/>
            <p:cNvSpPr/>
            <p:nvPr/>
          </p:nvSpPr>
          <p:spPr>
            <a:xfrm>
              <a:off x="5327650" y="4865176"/>
              <a:ext cx="123825" cy="992534"/>
            </a:xfrm>
            <a:prstGeom prst="leftBracket">
              <a:avLst/>
            </a:prstGeom>
            <a:ln w="19050">
              <a:solidFill>
                <a:srgbClr val="E9474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cs typeface="+mn-ea"/>
                <a:sym typeface="+mn-lt"/>
              </a:endParaRPr>
            </a:p>
          </p:txBody>
        </p:sp>
        <p:sp>
          <p:nvSpPr>
            <p:cNvPr id="39" name="Rectangle 5"/>
            <p:cNvSpPr/>
            <p:nvPr/>
          </p:nvSpPr>
          <p:spPr bwMode="auto">
            <a:xfrm>
              <a:off x="5653089" y="4885658"/>
              <a:ext cx="4797198" cy="10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en-US" altLang="zh-CN" sz="1100" dirty="0">
                  <a:solidFill>
                    <a:schemeClr val="tx1">
                      <a:lumMod val="50000"/>
                      <a:lumOff val="50000"/>
                    </a:schemeClr>
                  </a:solidFill>
                  <a:cs typeface="+mn-ea"/>
                  <a:sym typeface="+mn-lt"/>
                </a:rPr>
                <a:t>Click here to add content that matches the title.</a:t>
              </a:r>
              <a:endParaRPr lang="zh-CN" altLang="en-US" sz="1100" dirty="0">
                <a:solidFill>
                  <a:schemeClr val="tx1">
                    <a:lumMod val="50000"/>
                    <a:lumOff val="50000"/>
                  </a:schemeClr>
                </a:solidFill>
                <a:cs typeface="+mn-ea"/>
                <a:sym typeface="+mn-lt"/>
              </a:endParaRPr>
            </a:p>
          </p:txBody>
        </p:sp>
      </p:grpSp>
      <p:grpSp>
        <p:nvGrpSpPr>
          <p:cNvPr id="40" name="组合 39"/>
          <p:cNvGrpSpPr/>
          <p:nvPr/>
        </p:nvGrpSpPr>
        <p:grpSpPr>
          <a:xfrm>
            <a:off x="931146" y="2070063"/>
            <a:ext cx="1490340" cy="1490340"/>
            <a:chOff x="931146" y="2070063"/>
            <a:chExt cx="1490340" cy="1490340"/>
          </a:xfrm>
        </p:grpSpPr>
        <p:grpSp>
          <p:nvGrpSpPr>
            <p:cNvPr id="41" name="组合 40"/>
            <p:cNvGrpSpPr/>
            <p:nvPr/>
          </p:nvGrpSpPr>
          <p:grpSpPr>
            <a:xfrm>
              <a:off x="931146" y="2070063"/>
              <a:ext cx="1490340" cy="1490340"/>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sp>
          <p:nvSpPr>
            <p:cNvPr id="42" name="椭圆 41"/>
            <p:cNvSpPr/>
            <p:nvPr/>
          </p:nvSpPr>
          <p:spPr>
            <a:xfrm>
              <a:off x="1132477" y="2271394"/>
              <a:ext cx="1087679" cy="1087679"/>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5" name="组合 44"/>
          <p:cNvGrpSpPr/>
          <p:nvPr/>
        </p:nvGrpSpPr>
        <p:grpSpPr>
          <a:xfrm>
            <a:off x="2124673" y="1322563"/>
            <a:ext cx="741767" cy="741767"/>
            <a:chOff x="1775793" y="4523754"/>
            <a:chExt cx="449065" cy="449065"/>
          </a:xfrm>
        </p:grpSpPr>
        <p:sp>
          <p:nvSpPr>
            <p:cNvPr id="46" name="椭圆 45"/>
            <p:cNvSpPr/>
            <p:nvPr/>
          </p:nvSpPr>
          <p:spPr>
            <a:xfrm rot="9480000">
              <a:off x="1775793" y="4523754"/>
              <a:ext cx="449065" cy="449065"/>
            </a:xfrm>
            <a:prstGeom prst="ellipse">
              <a:avLst/>
            </a:prstGeom>
            <a:gradFill flip="none" rotWithShape="1">
              <a:gsLst>
                <a:gs pos="0">
                  <a:srgbClr val="009999"/>
                </a:gs>
                <a:gs pos="100000">
                  <a:srgbClr val="008080"/>
                </a:gs>
              </a:gsLst>
              <a:lin ang="10200000" scaled="0"/>
              <a:tileRect/>
            </a:gradFill>
            <a:ln w="38100">
              <a:gradFill flip="none" rotWithShape="1">
                <a:gsLst>
                  <a:gs pos="0">
                    <a:srgbClr val="008080"/>
                  </a:gs>
                  <a:gs pos="100000">
                    <a:srgbClr val="009999"/>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文本框 46"/>
            <p:cNvSpPr txBox="1"/>
            <p:nvPr/>
          </p:nvSpPr>
          <p:spPr>
            <a:xfrm>
              <a:off x="1852912" y="4528044"/>
              <a:ext cx="344644" cy="428553"/>
            </a:xfrm>
            <a:prstGeom prst="rect">
              <a:avLst/>
            </a:prstGeom>
            <a:noFill/>
          </p:spPr>
          <p:txBody>
            <a:bodyPr wrap="square" rtlCol="0">
              <a:spAutoFit/>
            </a:bodyPr>
            <a:lstStyle/>
            <a:p>
              <a:r>
                <a:rPr lang="en-US" altLang="zh-CN" sz="4000" dirty="0">
                  <a:solidFill>
                    <a:schemeClr val="bg1"/>
                  </a:solidFill>
                  <a:cs typeface="+mn-ea"/>
                  <a:sym typeface="+mn-lt"/>
                </a:rPr>
                <a:t>1</a:t>
              </a:r>
              <a:endParaRPr lang="zh-CN" altLang="en-US" sz="4000" dirty="0">
                <a:solidFill>
                  <a:schemeClr val="bg1"/>
                </a:solidFill>
                <a:cs typeface="+mn-ea"/>
                <a:sym typeface="+mn-lt"/>
              </a:endParaRPr>
            </a:p>
          </p:txBody>
        </p:sp>
      </p:grpSp>
      <p:grpSp>
        <p:nvGrpSpPr>
          <p:cNvPr id="48" name="组合 47"/>
          <p:cNvGrpSpPr/>
          <p:nvPr/>
        </p:nvGrpSpPr>
        <p:grpSpPr>
          <a:xfrm>
            <a:off x="3223262" y="2428452"/>
            <a:ext cx="771626" cy="771625"/>
            <a:chOff x="2456706" y="4523754"/>
            <a:chExt cx="449065" cy="449065"/>
          </a:xfrm>
        </p:grpSpPr>
        <p:sp>
          <p:nvSpPr>
            <p:cNvPr id="49" name="椭圆 48"/>
            <p:cNvSpPr/>
            <p:nvPr/>
          </p:nvSpPr>
          <p:spPr>
            <a:xfrm rot="9480000">
              <a:off x="2456706" y="4523754"/>
              <a:ext cx="449065" cy="449065"/>
            </a:xfrm>
            <a:prstGeom prst="ellipse">
              <a:avLst/>
            </a:prstGeom>
            <a:gradFill flip="none" rotWithShape="1">
              <a:gsLst>
                <a:gs pos="0">
                  <a:srgbClr val="015A74"/>
                </a:gs>
                <a:gs pos="100000">
                  <a:srgbClr val="003366"/>
                </a:gs>
              </a:gsLst>
              <a:lin ang="10200000" scaled="0"/>
              <a:tileRect/>
            </a:gradFill>
            <a:ln w="38100">
              <a:gradFill flip="none" rotWithShape="1">
                <a:gsLst>
                  <a:gs pos="0">
                    <a:srgbClr val="003366"/>
                  </a:gs>
                  <a:gs pos="100000">
                    <a:srgbClr val="015A7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文本框 49"/>
            <p:cNvSpPr txBox="1"/>
            <p:nvPr/>
          </p:nvSpPr>
          <p:spPr>
            <a:xfrm>
              <a:off x="2530265" y="4542301"/>
              <a:ext cx="344644" cy="411970"/>
            </a:xfrm>
            <a:prstGeom prst="rect">
              <a:avLst/>
            </a:prstGeom>
            <a:noFill/>
          </p:spPr>
          <p:txBody>
            <a:bodyPr wrap="square" rtlCol="0">
              <a:spAutoFit/>
            </a:bodyPr>
            <a:lstStyle/>
            <a:p>
              <a:r>
                <a:rPr lang="en-US" altLang="zh-CN" sz="4000" dirty="0">
                  <a:solidFill>
                    <a:schemeClr val="bg1"/>
                  </a:solidFill>
                  <a:cs typeface="+mn-ea"/>
                  <a:sym typeface="+mn-lt"/>
                </a:rPr>
                <a:t>2</a:t>
              </a:r>
              <a:endParaRPr lang="zh-CN" altLang="en-US" sz="4000" dirty="0">
                <a:solidFill>
                  <a:schemeClr val="bg1"/>
                </a:solidFill>
                <a:cs typeface="+mn-ea"/>
                <a:sym typeface="+mn-lt"/>
              </a:endParaRPr>
            </a:p>
          </p:txBody>
        </p:sp>
      </p:grpSp>
      <p:grpSp>
        <p:nvGrpSpPr>
          <p:cNvPr id="51" name="组合 50"/>
          <p:cNvGrpSpPr/>
          <p:nvPr/>
        </p:nvGrpSpPr>
        <p:grpSpPr>
          <a:xfrm>
            <a:off x="2379545" y="3605923"/>
            <a:ext cx="773230" cy="773231"/>
            <a:chOff x="3137619" y="4523754"/>
            <a:chExt cx="449065" cy="449065"/>
          </a:xfrm>
        </p:grpSpPr>
        <p:sp>
          <p:nvSpPr>
            <p:cNvPr id="52" name="椭圆 51"/>
            <p:cNvSpPr/>
            <p:nvPr/>
          </p:nvSpPr>
          <p:spPr>
            <a:xfrm rot="9480000">
              <a:off x="3137619" y="4523754"/>
              <a:ext cx="449065" cy="449065"/>
            </a:xfrm>
            <a:prstGeom prst="ellipse">
              <a:avLst/>
            </a:prstGeom>
            <a:gradFill flip="none" rotWithShape="1">
              <a:gsLst>
                <a:gs pos="0">
                  <a:srgbClr val="F17445"/>
                </a:gs>
                <a:gs pos="100000">
                  <a:srgbClr val="CC3300">
                    <a:lumMod val="99000"/>
                  </a:srgbClr>
                </a:gs>
              </a:gsLst>
              <a:lin ang="10200000" scaled="0"/>
              <a:tileRect/>
            </a:gradFill>
            <a:ln w="38100">
              <a:gradFill flip="none" rotWithShape="1">
                <a:gsLst>
                  <a:gs pos="0">
                    <a:srgbClr val="CC3300"/>
                  </a:gs>
                  <a:gs pos="100000">
                    <a:srgbClr val="F17445"/>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文本框 52"/>
            <p:cNvSpPr txBox="1"/>
            <p:nvPr/>
          </p:nvSpPr>
          <p:spPr>
            <a:xfrm>
              <a:off x="3219656" y="4541434"/>
              <a:ext cx="344644" cy="411115"/>
            </a:xfrm>
            <a:prstGeom prst="rect">
              <a:avLst/>
            </a:prstGeom>
            <a:noFill/>
          </p:spPr>
          <p:txBody>
            <a:bodyPr wrap="square" rtlCol="0">
              <a:spAutoFit/>
            </a:bodyPr>
            <a:lstStyle/>
            <a:p>
              <a:r>
                <a:rPr lang="en-US" altLang="zh-CN" sz="4000" dirty="0">
                  <a:solidFill>
                    <a:schemeClr val="bg1"/>
                  </a:solidFill>
                  <a:cs typeface="+mn-ea"/>
                  <a:sym typeface="+mn-lt"/>
                </a:rPr>
                <a:t>3</a:t>
              </a:r>
              <a:endParaRPr lang="zh-CN" altLang="en-US" sz="40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500" fill="hold"/>
                                        <p:tgtEl>
                                          <p:spTgt spid="40"/>
                                        </p:tgtEl>
                                        <p:attrNameLst>
                                          <p:attrName>ppt_w</p:attrName>
                                        </p:attrNameLst>
                                      </p:cBhvr>
                                      <p:tavLst>
                                        <p:tav tm="0">
                                          <p:val>
                                            <p:fltVal val="0"/>
                                          </p:val>
                                        </p:tav>
                                        <p:tav tm="100000">
                                          <p:val>
                                            <p:strVal val="#ppt_w"/>
                                          </p:val>
                                        </p:tav>
                                      </p:tavLst>
                                    </p:anim>
                                    <p:anim calcmode="lin" valueType="num">
                                      <p:cBhvr>
                                        <p:cTn id="22" dur="500" fill="hold"/>
                                        <p:tgtEl>
                                          <p:spTgt spid="40"/>
                                        </p:tgtEl>
                                        <p:attrNameLst>
                                          <p:attrName>ppt_h</p:attrName>
                                        </p:attrNameLst>
                                      </p:cBhvr>
                                      <p:tavLst>
                                        <p:tav tm="0">
                                          <p:val>
                                            <p:fltVal val="0"/>
                                          </p:val>
                                        </p:tav>
                                        <p:tav tm="100000">
                                          <p:val>
                                            <p:strVal val="#ppt_h"/>
                                          </p:val>
                                        </p:tav>
                                      </p:tavLst>
                                    </p:anim>
                                    <p:animEffect transition="in" filter="fade">
                                      <p:cBhvr>
                                        <p:cTn id="23" dur="500"/>
                                        <p:tgtEl>
                                          <p:spTgt spid="40"/>
                                        </p:tgtEl>
                                      </p:cBhvr>
                                    </p:animEffect>
                                  </p:childTnLst>
                                </p:cTn>
                              </p:par>
                            </p:childTnLst>
                          </p:cTn>
                        </p:par>
                        <p:par>
                          <p:cTn id="24" fill="hold">
                            <p:stCondLst>
                              <p:cond delay="2000"/>
                            </p:stCondLst>
                            <p:childTnLst>
                              <p:par>
                                <p:cTn id="25" presetID="16" presetClass="entr" presetSubtype="2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fltVal val="0"/>
                                          </p:val>
                                        </p:tav>
                                        <p:tav tm="100000">
                                          <p:val>
                                            <p:strVal val="#ppt_w"/>
                                          </p:val>
                                        </p:tav>
                                      </p:tavLst>
                                    </p:anim>
                                    <p:anim calcmode="lin" valueType="num">
                                      <p:cBhvr>
                                        <p:cTn id="32" dur="500" fill="hold"/>
                                        <p:tgtEl>
                                          <p:spTgt spid="45"/>
                                        </p:tgtEl>
                                        <p:attrNameLst>
                                          <p:attrName>ppt_h</p:attrName>
                                        </p:attrNameLst>
                                      </p:cBhvr>
                                      <p:tavLst>
                                        <p:tav tm="0">
                                          <p:val>
                                            <p:fltVal val="0"/>
                                          </p:val>
                                        </p:tav>
                                        <p:tav tm="100000">
                                          <p:val>
                                            <p:strVal val="#ppt_h"/>
                                          </p:val>
                                        </p:tav>
                                      </p:tavLst>
                                    </p:anim>
                                    <p:animEffect transition="in" filter="fade">
                                      <p:cBhvr>
                                        <p:cTn id="33" dur="500"/>
                                        <p:tgtEl>
                                          <p:spTgt spid="45"/>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left)">
                                      <p:cBhvr>
                                        <p:cTn id="41" dur="500"/>
                                        <p:tgtEl>
                                          <p:spTgt spid="28"/>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22" presetClass="entr" presetSubtype="8"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par>
                          <p:cTn id="55" fill="hold">
                            <p:stCondLst>
                              <p:cond delay="5000"/>
                            </p:stCondLst>
                            <p:childTnLst>
                              <p:par>
                                <p:cTn id="56" presetID="53" presetClass="entr" presetSubtype="16"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 calcmode="lin" valueType="num">
                                      <p:cBhvr>
                                        <p:cTn id="58" dur="500" fill="hold"/>
                                        <p:tgtEl>
                                          <p:spTgt spid="51"/>
                                        </p:tgtEl>
                                        <p:attrNameLst>
                                          <p:attrName>ppt_w</p:attrName>
                                        </p:attrNameLst>
                                      </p:cBhvr>
                                      <p:tavLst>
                                        <p:tav tm="0">
                                          <p:val>
                                            <p:fltVal val="0"/>
                                          </p:val>
                                        </p:tav>
                                        <p:tav tm="100000">
                                          <p:val>
                                            <p:strVal val="#ppt_w"/>
                                          </p:val>
                                        </p:tav>
                                      </p:tavLst>
                                    </p:anim>
                                    <p:anim calcmode="lin" valueType="num">
                                      <p:cBhvr>
                                        <p:cTn id="59" dur="500" fill="hold"/>
                                        <p:tgtEl>
                                          <p:spTgt spid="51"/>
                                        </p:tgtEl>
                                        <p:attrNameLst>
                                          <p:attrName>ppt_h</p:attrName>
                                        </p:attrNameLst>
                                      </p:cBhvr>
                                      <p:tavLst>
                                        <p:tav tm="0">
                                          <p:val>
                                            <p:fltVal val="0"/>
                                          </p:val>
                                        </p:tav>
                                        <p:tav tm="100000">
                                          <p:val>
                                            <p:strVal val="#ppt_h"/>
                                          </p:val>
                                        </p:tav>
                                      </p:tavLst>
                                    </p:anim>
                                    <p:animEffect transition="in" filter="fade">
                                      <p:cBhvr>
                                        <p:cTn id="60" dur="500"/>
                                        <p:tgtEl>
                                          <p:spTgt spid="51"/>
                                        </p:tgtEl>
                                      </p:cBhvr>
                                    </p:animEffect>
                                  </p:childTnLst>
                                </p:cTn>
                              </p:par>
                            </p:childTnLst>
                          </p:cTn>
                        </p:par>
                        <p:par>
                          <p:cTn id="61" fill="hold">
                            <p:stCondLst>
                              <p:cond delay="5500"/>
                            </p:stCondLst>
                            <p:childTnLst>
                              <p:par>
                                <p:cTn id="62" presetID="10" presetClass="entr" presetSubtype="0"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par>
                          <p:cTn id="65" fill="hold">
                            <p:stCondLst>
                              <p:cond delay="6000"/>
                            </p:stCondLst>
                            <p:childTnLst>
                              <p:par>
                                <p:cTn id="66" presetID="22" presetClass="entr" presetSubtype="8"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left)">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225688" y="292098"/>
            <a:chExt cx="599329" cy="599329"/>
          </a:xfrm>
        </p:grpSpPr>
        <p:sp>
          <p:nvSpPr>
            <p:cNvPr id="5" name="椭圆 4"/>
            <p:cNvSpPr/>
            <p:nvPr/>
          </p:nvSpPr>
          <p:spPr>
            <a:xfrm>
              <a:off x="225688" y="292098"/>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34"/>
            <p:cNvSpPr>
              <a:spLocks noEditPoints="1"/>
            </p:cNvSpPr>
            <p:nvPr/>
          </p:nvSpPr>
          <p:spPr bwMode="auto">
            <a:xfrm>
              <a:off x="361140" y="423228"/>
              <a:ext cx="328424" cy="337067"/>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rgbClr val="E94744"/>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7" name="组合 6"/>
          <p:cNvGrpSpPr/>
          <p:nvPr/>
        </p:nvGrpSpPr>
        <p:grpSpPr>
          <a:xfrm>
            <a:off x="1597840" y="2622833"/>
            <a:ext cx="1223538" cy="368530"/>
            <a:chOff x="3838575" y="2712368"/>
            <a:chExt cx="1604974" cy="368530"/>
          </a:xfrm>
        </p:grpSpPr>
        <p:cxnSp>
          <p:nvCxnSpPr>
            <p:cNvPr id="8" name="直接连接符 7"/>
            <p:cNvCxnSpPr/>
            <p:nvPr/>
          </p:nvCxnSpPr>
          <p:spPr>
            <a:xfrm>
              <a:off x="3838575" y="2892218"/>
              <a:ext cx="593181" cy="0"/>
            </a:xfrm>
            <a:prstGeom prst="line">
              <a:avLst/>
            </a:prstGeom>
            <a:ln w="76200">
              <a:solidFill>
                <a:srgbClr val="E947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952634" y="2911353"/>
              <a:ext cx="490915" cy="0"/>
            </a:xfrm>
            <a:prstGeom prst="line">
              <a:avLst/>
            </a:prstGeom>
            <a:ln w="76200">
              <a:solidFill>
                <a:srgbClr val="E94744"/>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405565" y="2712368"/>
              <a:ext cx="186017" cy="189461"/>
            </a:xfrm>
            <a:prstGeom prst="line">
              <a:avLst/>
            </a:prstGeom>
            <a:ln w="76200">
              <a:solidFill>
                <a:srgbClr val="E9474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807526" y="2899283"/>
              <a:ext cx="171299" cy="174470"/>
            </a:xfrm>
            <a:prstGeom prst="line">
              <a:avLst/>
            </a:prstGeom>
            <a:ln w="76200">
              <a:solidFill>
                <a:srgbClr val="E94744"/>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543202" y="2717130"/>
              <a:ext cx="316707" cy="363768"/>
            </a:xfrm>
            <a:prstGeom prst="line">
              <a:avLst/>
            </a:prstGeom>
            <a:ln w="76200">
              <a:solidFill>
                <a:srgbClr val="E94744"/>
              </a:solidFill>
            </a:ln>
          </p:spPr>
          <p:style>
            <a:lnRef idx="1">
              <a:schemeClr val="accent1"/>
            </a:lnRef>
            <a:fillRef idx="0">
              <a:schemeClr val="accent1"/>
            </a:fillRef>
            <a:effectRef idx="0">
              <a:schemeClr val="accent1"/>
            </a:effectRef>
            <a:fontRef idx="minor">
              <a:schemeClr val="tx1"/>
            </a:fontRef>
          </p:style>
        </p:cxnSp>
      </p:grpSp>
      <p:sp>
        <p:nvSpPr>
          <p:cNvPr id="13" name="椭圆 12"/>
          <p:cNvSpPr/>
          <p:nvPr/>
        </p:nvSpPr>
        <p:spPr>
          <a:xfrm>
            <a:off x="475784" y="2088733"/>
            <a:ext cx="1423450" cy="1423450"/>
          </a:xfrm>
          <a:prstGeom prst="ellipse">
            <a:avLst/>
          </a:prstGeom>
          <a:gradFill flip="none" rotWithShape="1">
            <a:gsLst>
              <a:gs pos="0">
                <a:srgbClr val="009999"/>
              </a:gs>
              <a:gs pos="100000">
                <a:srgbClr val="008080"/>
              </a:gs>
            </a:gsLst>
            <a:lin ang="18900000" scaled="1"/>
            <a:tileRect/>
          </a:gradFill>
          <a:ln w="50800">
            <a:gradFill flip="none" rotWithShape="1">
              <a:gsLst>
                <a:gs pos="0">
                  <a:srgbClr val="008080"/>
                </a:gs>
                <a:gs pos="100000">
                  <a:srgbClr val="009999"/>
                </a:gs>
              </a:gsLst>
              <a:lin ang="18900000" scaled="1"/>
              <a:tileRect/>
            </a:grad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cs typeface="+mn-ea"/>
              <a:sym typeface="+mn-lt"/>
            </a:endParaRPr>
          </a:p>
        </p:txBody>
      </p:sp>
      <p:grpSp>
        <p:nvGrpSpPr>
          <p:cNvPr id="14" name="组合 13"/>
          <p:cNvGrpSpPr/>
          <p:nvPr/>
        </p:nvGrpSpPr>
        <p:grpSpPr>
          <a:xfrm>
            <a:off x="2622335" y="1419622"/>
            <a:ext cx="2846358" cy="2846358"/>
            <a:chOff x="304800" y="673100"/>
            <a:chExt cx="4000500" cy="4000500"/>
          </a:xfrm>
          <a:effectLst>
            <a:outerShdw blurRad="317500" dist="1905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sp>
          <p:nvSpPr>
            <p:cNvPr id="16" name="椭圆 1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grpSp>
        <p:nvGrpSpPr>
          <p:cNvPr id="17" name="组合 16"/>
          <p:cNvGrpSpPr/>
          <p:nvPr/>
        </p:nvGrpSpPr>
        <p:grpSpPr>
          <a:xfrm>
            <a:off x="4549570" y="1448616"/>
            <a:ext cx="623903" cy="623903"/>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bg1">
                    <a:lumMod val="50000"/>
                  </a:schemeClr>
                </a:solidFill>
                <a:cs typeface="+mn-ea"/>
                <a:sym typeface="+mn-lt"/>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lumMod val="50000"/>
                    </a:schemeClr>
                  </a:solidFill>
                  <a:cs typeface="+mn-ea"/>
                  <a:sym typeface="+mn-lt"/>
                </a:rPr>
                <a:t>1</a:t>
              </a:r>
              <a:endParaRPr lang="zh-CN" altLang="en-US" sz="2500" b="1" dirty="0">
                <a:solidFill>
                  <a:schemeClr val="bg1">
                    <a:lumMod val="50000"/>
                  </a:schemeClr>
                </a:solidFill>
                <a:cs typeface="+mn-ea"/>
                <a:sym typeface="+mn-lt"/>
              </a:endParaRPr>
            </a:p>
          </p:txBody>
        </p:sp>
      </p:grpSp>
      <p:grpSp>
        <p:nvGrpSpPr>
          <p:cNvPr id="20" name="组合 19"/>
          <p:cNvGrpSpPr/>
          <p:nvPr/>
        </p:nvGrpSpPr>
        <p:grpSpPr>
          <a:xfrm>
            <a:off x="5094618" y="2488506"/>
            <a:ext cx="623903" cy="623903"/>
            <a:chOff x="304800" y="673100"/>
            <a:chExt cx="4000500" cy="4000500"/>
          </a:xfrm>
          <a:effectLst>
            <a:outerShdw blurRad="317500" dist="1905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bg1">
                    <a:lumMod val="50000"/>
                  </a:schemeClr>
                </a:solidFill>
                <a:cs typeface="+mn-ea"/>
                <a:sym typeface="+mn-lt"/>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lumMod val="50000"/>
                    </a:schemeClr>
                  </a:solidFill>
                  <a:cs typeface="+mn-ea"/>
                  <a:sym typeface="+mn-lt"/>
                </a:rPr>
                <a:t>2</a:t>
              </a:r>
              <a:endParaRPr lang="zh-CN" altLang="en-US" sz="2500" b="1" dirty="0">
                <a:solidFill>
                  <a:schemeClr val="bg1">
                    <a:lumMod val="50000"/>
                  </a:schemeClr>
                </a:solidFill>
                <a:cs typeface="+mn-ea"/>
                <a:sym typeface="+mn-lt"/>
              </a:endParaRPr>
            </a:p>
          </p:txBody>
        </p:sp>
      </p:grpSp>
      <p:grpSp>
        <p:nvGrpSpPr>
          <p:cNvPr id="23" name="组合 22"/>
          <p:cNvGrpSpPr/>
          <p:nvPr/>
        </p:nvGrpSpPr>
        <p:grpSpPr>
          <a:xfrm>
            <a:off x="4549570" y="3579954"/>
            <a:ext cx="623903" cy="623903"/>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bg1">
                    <a:lumMod val="50000"/>
                  </a:schemeClr>
                </a:solidFill>
                <a:cs typeface="+mn-ea"/>
                <a:sym typeface="+mn-lt"/>
              </a:endParaRPr>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lumMod val="50000"/>
                    </a:schemeClr>
                  </a:solidFill>
                  <a:cs typeface="+mn-ea"/>
                  <a:sym typeface="+mn-lt"/>
                </a:rPr>
                <a:t>3</a:t>
              </a:r>
              <a:endParaRPr lang="zh-CN" altLang="en-US" sz="2500" b="1" dirty="0">
                <a:solidFill>
                  <a:schemeClr val="bg1">
                    <a:lumMod val="50000"/>
                  </a:schemeClr>
                </a:solidFill>
                <a:cs typeface="+mn-ea"/>
                <a:sym typeface="+mn-lt"/>
              </a:endParaRPr>
            </a:p>
          </p:txBody>
        </p:sp>
      </p:grpSp>
      <p:sp>
        <p:nvSpPr>
          <p:cNvPr id="26" name="TextBox 20"/>
          <p:cNvSpPr txBox="1"/>
          <p:nvPr/>
        </p:nvSpPr>
        <p:spPr>
          <a:xfrm>
            <a:off x="593377" y="2461415"/>
            <a:ext cx="1094187" cy="615553"/>
          </a:xfrm>
          <a:prstGeom prst="rect">
            <a:avLst/>
          </a:prstGeom>
          <a:noFill/>
        </p:spPr>
        <p:txBody>
          <a:bodyPr wrap="square" lIns="0" tIns="0" rIns="0" bIns="0" rtlCol="0">
            <a:spAutoFit/>
          </a:bodyPr>
          <a:lstStyle/>
          <a:p>
            <a:pPr algn="ctr"/>
            <a:r>
              <a:rPr lang="en-US" altLang="zh-CN" sz="2000" b="1" dirty="0">
                <a:solidFill>
                  <a:schemeClr val="bg1"/>
                </a:solidFill>
                <a:cs typeface="+mn-ea"/>
                <a:sym typeface="+mn-lt"/>
              </a:rPr>
              <a:t>Add </a:t>
            </a:r>
          </a:p>
          <a:p>
            <a:pPr algn="ctr"/>
            <a:r>
              <a:rPr lang="en-US" altLang="zh-CN" sz="2000" b="1" dirty="0">
                <a:solidFill>
                  <a:schemeClr val="bg1"/>
                </a:solidFill>
                <a:cs typeface="+mn-ea"/>
                <a:sym typeface="+mn-lt"/>
              </a:rPr>
              <a:t>title text</a:t>
            </a:r>
            <a:endParaRPr lang="zh-CN" altLang="en-US" sz="2000" b="1" dirty="0">
              <a:solidFill>
                <a:schemeClr val="bg1"/>
              </a:solidFill>
              <a:cs typeface="+mn-ea"/>
              <a:sym typeface="+mn-lt"/>
            </a:endParaRPr>
          </a:p>
        </p:txBody>
      </p:sp>
      <p:sp>
        <p:nvSpPr>
          <p:cNvPr id="27" name="TextBox 21"/>
          <p:cNvSpPr txBox="1"/>
          <p:nvPr/>
        </p:nvSpPr>
        <p:spPr>
          <a:xfrm>
            <a:off x="5391970" y="1341120"/>
            <a:ext cx="3084553" cy="433132"/>
          </a:xfrm>
          <a:prstGeom prst="rect">
            <a:avLst/>
          </a:prstGeom>
          <a:noFill/>
        </p:spPr>
        <p:txBody>
          <a:bodyPr wrap="square" lIns="0" tIns="0" rIns="0" bIns="0" rtlCol="0">
            <a:spAutoFit/>
          </a:bodyPr>
          <a:lstStyle/>
          <a:p>
            <a:pPr fontAlgn="base">
              <a:lnSpc>
                <a:spcPct val="150000"/>
              </a:lnSpc>
              <a:spcBef>
                <a:spcPct val="0"/>
              </a:spcBef>
              <a:spcAft>
                <a:spcPct val="0"/>
              </a:spcAft>
            </a:pPr>
            <a:r>
              <a:rPr lang="en-US" altLang="zh-CN" sz="1000" dirty="0">
                <a:solidFill>
                  <a:schemeClr val="tx1">
                    <a:lumMod val="50000"/>
                    <a:lumOff val="50000"/>
                  </a:schemeClr>
                </a:solidFill>
                <a:cs typeface="+mn-ea"/>
                <a:sym typeface="+mn-lt"/>
              </a:rPr>
              <a:t>Click here to add content that matches the title.</a:t>
            </a:r>
            <a:r>
              <a:rPr lang="zh-CN" altLang="en-US" sz="1000" dirty="0">
                <a:solidFill>
                  <a:schemeClr val="tx1">
                    <a:lumMod val="50000"/>
                    <a:lumOff val="50000"/>
                  </a:schemeClr>
                </a:solidFill>
                <a:cs typeface="+mn-ea"/>
                <a:sym typeface="+mn-lt"/>
              </a:rPr>
              <a:t>。</a:t>
            </a:r>
            <a:r>
              <a:rPr lang="en-US" altLang="zh-CN" sz="1000" dirty="0">
                <a:solidFill>
                  <a:schemeClr val="tx1">
                    <a:lumMod val="50000"/>
                    <a:lumOff val="50000"/>
                  </a:schemeClr>
                </a:solidFill>
                <a:cs typeface="+mn-ea"/>
                <a:sym typeface="+mn-lt"/>
              </a:rPr>
              <a:t>Click here to add content that matches the title.</a:t>
            </a:r>
          </a:p>
        </p:txBody>
      </p:sp>
      <p:sp>
        <p:nvSpPr>
          <p:cNvPr id="28" name="TextBox 22"/>
          <p:cNvSpPr txBox="1"/>
          <p:nvPr/>
        </p:nvSpPr>
        <p:spPr>
          <a:xfrm>
            <a:off x="5756724" y="2411914"/>
            <a:ext cx="2852530" cy="433132"/>
          </a:xfrm>
          <a:prstGeom prst="rect">
            <a:avLst/>
          </a:prstGeom>
          <a:noFill/>
        </p:spPr>
        <p:txBody>
          <a:bodyPr wrap="square" lIns="0" tIns="0" rIns="0" bIns="0" rtlCol="0">
            <a:spAutoFit/>
          </a:bodyPr>
          <a:lstStyle/>
          <a:p>
            <a:pPr fontAlgn="base">
              <a:lnSpc>
                <a:spcPct val="150000"/>
              </a:lnSpc>
              <a:spcBef>
                <a:spcPct val="0"/>
              </a:spcBef>
              <a:spcAft>
                <a:spcPct val="0"/>
              </a:spcAft>
            </a:pPr>
            <a:r>
              <a:rPr lang="en-US" altLang="zh-CN" sz="1000" dirty="0">
                <a:solidFill>
                  <a:schemeClr val="tx1">
                    <a:lumMod val="50000"/>
                    <a:lumOff val="50000"/>
                  </a:schemeClr>
                </a:solidFill>
                <a:cs typeface="+mn-ea"/>
                <a:sym typeface="+mn-lt"/>
              </a:rPr>
              <a:t>Click here to add content that matches the title.</a:t>
            </a:r>
            <a:r>
              <a:rPr lang="zh-CN" altLang="en-US" sz="1000" dirty="0">
                <a:solidFill>
                  <a:schemeClr val="tx1">
                    <a:lumMod val="50000"/>
                    <a:lumOff val="50000"/>
                  </a:schemeClr>
                </a:solidFill>
                <a:cs typeface="+mn-ea"/>
                <a:sym typeface="+mn-lt"/>
              </a:rPr>
              <a:t>。</a:t>
            </a:r>
            <a:r>
              <a:rPr lang="en-US" altLang="zh-CN" sz="1000" dirty="0">
                <a:solidFill>
                  <a:schemeClr val="tx1">
                    <a:lumMod val="50000"/>
                    <a:lumOff val="50000"/>
                  </a:schemeClr>
                </a:solidFill>
                <a:cs typeface="+mn-ea"/>
                <a:sym typeface="+mn-lt"/>
              </a:rPr>
              <a:t>Click here to add content that matches the title.</a:t>
            </a:r>
          </a:p>
        </p:txBody>
      </p:sp>
      <p:sp>
        <p:nvSpPr>
          <p:cNvPr id="29" name="TextBox 23"/>
          <p:cNvSpPr txBox="1"/>
          <p:nvPr/>
        </p:nvSpPr>
        <p:spPr>
          <a:xfrm>
            <a:off x="5391970" y="3631245"/>
            <a:ext cx="3137908" cy="433132"/>
          </a:xfrm>
          <a:prstGeom prst="rect">
            <a:avLst/>
          </a:prstGeom>
          <a:noFill/>
        </p:spPr>
        <p:txBody>
          <a:bodyPr wrap="square" lIns="0" tIns="0" rIns="0" bIns="0" rtlCol="0">
            <a:spAutoFit/>
          </a:bodyPr>
          <a:lstStyle/>
          <a:p>
            <a:pPr fontAlgn="base">
              <a:lnSpc>
                <a:spcPct val="150000"/>
              </a:lnSpc>
              <a:spcBef>
                <a:spcPct val="0"/>
              </a:spcBef>
              <a:spcAft>
                <a:spcPct val="0"/>
              </a:spcAft>
            </a:pPr>
            <a:r>
              <a:rPr lang="en-US" altLang="zh-CN" sz="1000" dirty="0">
                <a:solidFill>
                  <a:schemeClr val="tx1">
                    <a:lumMod val="50000"/>
                    <a:lumOff val="50000"/>
                  </a:schemeClr>
                </a:solidFill>
                <a:cs typeface="+mn-ea"/>
                <a:sym typeface="+mn-lt"/>
              </a:rPr>
              <a:t>Click here to add content that matches the title.</a:t>
            </a:r>
            <a:r>
              <a:rPr lang="zh-CN" altLang="en-US" sz="1000" dirty="0">
                <a:solidFill>
                  <a:schemeClr val="tx1">
                    <a:lumMod val="50000"/>
                    <a:lumOff val="50000"/>
                  </a:schemeClr>
                </a:solidFill>
                <a:cs typeface="+mn-ea"/>
                <a:sym typeface="+mn-lt"/>
              </a:rPr>
              <a:t>。</a:t>
            </a:r>
            <a:r>
              <a:rPr lang="en-US" altLang="zh-CN" sz="1000" dirty="0">
                <a:solidFill>
                  <a:schemeClr val="tx1">
                    <a:lumMod val="50000"/>
                    <a:lumOff val="50000"/>
                  </a:schemeClr>
                </a:solidFill>
                <a:cs typeface="+mn-ea"/>
                <a:sym typeface="+mn-lt"/>
              </a:rPr>
              <a:t>Click here to add content that matches the title.</a:t>
            </a:r>
          </a:p>
        </p:txBody>
      </p:sp>
      <p:sp>
        <p:nvSpPr>
          <p:cNvPr id="30" name="TextBox 24"/>
          <p:cNvSpPr txBox="1"/>
          <p:nvPr/>
        </p:nvSpPr>
        <p:spPr>
          <a:xfrm>
            <a:off x="3102577" y="2407993"/>
            <a:ext cx="1752111" cy="811056"/>
          </a:xfrm>
          <a:prstGeom prst="rect">
            <a:avLst/>
          </a:prstGeom>
          <a:noFill/>
        </p:spPr>
        <p:txBody>
          <a:bodyPr wrap="square" lIns="0" tIns="0" rIns="0" bIns="0" rtlCol="0">
            <a:spAutoFit/>
          </a:bodyPr>
          <a:lstStyle/>
          <a:p>
            <a:pPr algn="just">
              <a:lnSpc>
                <a:spcPct val="130000"/>
              </a:lnSpc>
            </a:pPr>
            <a:r>
              <a:rPr lang="en-US" altLang="zh-CN" sz="1400" dirty="0">
                <a:solidFill>
                  <a:schemeClr val="bg1">
                    <a:lumMod val="50000"/>
                  </a:schemeClr>
                </a:solidFill>
                <a:cs typeface="+mn-ea"/>
                <a:sym typeface="+mn-lt"/>
              </a:rPr>
              <a:t>Click here to add content that matches the title.</a:t>
            </a: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14:presetBounceEnd="44000">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14:bounceEnd="44000">
                                          <p:cBhvr additive="base">
                                            <p:cTn id="21" dur="500" fill="hold"/>
                                            <p:tgtEl>
                                              <p:spTgt spid="13"/>
                                            </p:tgtEl>
                                            <p:attrNameLst>
                                              <p:attrName>ppt_x</p:attrName>
                                            </p:attrNameLst>
                                          </p:cBhvr>
                                          <p:tavLst>
                                            <p:tav tm="0">
                                              <p:val>
                                                <p:strVal val="#ppt_x"/>
                                              </p:val>
                                            </p:tav>
                                            <p:tav tm="100000">
                                              <p:val>
                                                <p:strVal val="#ppt_x"/>
                                              </p:val>
                                            </p:tav>
                                          </p:tavLst>
                                        </p:anim>
                                        <p:anim calcmode="lin" valueType="num" p14:bounceEnd="44000">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p:stCondLst>
                                  <p:cond delay="3000"/>
                                </p:stCondLst>
                                <p:childTnLst>
                                  <p:par>
                                    <p:cTn id="34" presetID="2" presetClass="entr" presetSubtype="1" fill="hold" nodeType="afterEffect" p14:presetBounceEnd="44000">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14:bounceEnd="44000">
                                          <p:cBhvr additive="base">
                                            <p:cTn id="36" dur="500" fill="hold"/>
                                            <p:tgtEl>
                                              <p:spTgt spid="14"/>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14"/>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up)">
                                          <p:cBhvr>
                                            <p:cTn id="41" dur="500"/>
                                            <p:tgtEl>
                                              <p:spTgt spid="30"/>
                                            </p:tgtEl>
                                          </p:cBhvr>
                                        </p:animEffect>
                                      </p:childTnLst>
                                    </p:cTn>
                                  </p:par>
                                </p:childTnLst>
                              </p:cTn>
                            </p:par>
                            <p:par>
                              <p:cTn id="42" fill="hold">
                                <p:stCondLst>
                                  <p:cond delay="4000"/>
                                </p:stCondLst>
                                <p:childTnLst>
                                  <p:par>
                                    <p:cTn id="43" presetID="52"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Scale>
                                          <p:cBhvr>
                                            <p:cTn id="45"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500" decel="50000" fill="hold">
                                              <p:stCondLst>
                                                <p:cond delay="0"/>
                                              </p:stCondLst>
                                            </p:cTn>
                                            <p:tgtEl>
                                              <p:spTgt spid="17"/>
                                            </p:tgtEl>
                                            <p:attrNameLst>
                                              <p:attrName>ppt_x</p:attrName>
                                              <p:attrName>ppt_y</p:attrName>
                                            </p:attrNameLst>
                                          </p:cBhvr>
                                        </p:animMotion>
                                        <p:animEffect transition="in" filter="fade">
                                          <p:cBhvr>
                                            <p:cTn id="47" dur="500"/>
                                            <p:tgtEl>
                                              <p:spTgt spid="17"/>
                                            </p:tgtEl>
                                          </p:cBhvr>
                                        </p:animEffect>
                                      </p:childTnLst>
                                    </p:cTn>
                                  </p:par>
                                </p:childTnLst>
                              </p:cTn>
                            </p:par>
                            <p:par>
                              <p:cTn id="48" fill="hold">
                                <p:stCondLst>
                                  <p:cond delay="4500"/>
                                </p:stCondLst>
                                <p:childTnLst>
                                  <p:par>
                                    <p:cTn id="49" presetID="52"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Scale>
                                          <p:cBhvr>
                                            <p:cTn id="51" dur="5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500" decel="50000" fill="hold">
                                              <p:stCondLst>
                                                <p:cond delay="0"/>
                                              </p:stCondLst>
                                            </p:cTn>
                                            <p:tgtEl>
                                              <p:spTgt spid="20"/>
                                            </p:tgtEl>
                                            <p:attrNameLst>
                                              <p:attrName>ppt_x</p:attrName>
                                              <p:attrName>ppt_y</p:attrName>
                                            </p:attrNameLst>
                                          </p:cBhvr>
                                        </p:animMotion>
                                        <p:animEffect transition="in" filter="fade">
                                          <p:cBhvr>
                                            <p:cTn id="53" dur="500"/>
                                            <p:tgtEl>
                                              <p:spTgt spid="20"/>
                                            </p:tgtEl>
                                          </p:cBhvr>
                                        </p:animEffect>
                                      </p:childTnLst>
                                    </p:cTn>
                                  </p:par>
                                </p:childTnLst>
                              </p:cTn>
                            </p:par>
                            <p:par>
                              <p:cTn id="54" fill="hold">
                                <p:stCondLst>
                                  <p:cond delay="5000"/>
                                </p:stCondLst>
                                <p:childTnLst>
                                  <p:par>
                                    <p:cTn id="55" presetID="52" presetClass="entr" presetSubtype="0"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Scale>
                                          <p:cBhvr>
                                            <p:cTn id="57" dur="5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500" decel="50000" fill="hold">
                                              <p:stCondLst>
                                                <p:cond delay="0"/>
                                              </p:stCondLst>
                                            </p:cTn>
                                            <p:tgtEl>
                                              <p:spTgt spid="23"/>
                                            </p:tgtEl>
                                            <p:attrNameLst>
                                              <p:attrName>ppt_x</p:attrName>
                                              <p:attrName>ppt_y</p:attrName>
                                            </p:attrNameLst>
                                          </p:cBhvr>
                                        </p:animMotion>
                                        <p:animEffect transition="in" filter="fade">
                                          <p:cBhvr>
                                            <p:cTn id="59" dur="500"/>
                                            <p:tgtEl>
                                              <p:spTgt spid="23"/>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500"/>
                                            <p:tgtEl>
                                              <p:spTgt spid="27"/>
                                            </p:tgtEl>
                                          </p:cBhvr>
                                        </p:animEffect>
                                      </p:childTnLst>
                                    </p:cTn>
                                  </p:par>
                                  <p:par>
                                    <p:cTn id="64" presetID="22" presetClass="entr" presetSubtype="8" fill="hold" grpId="0" nodeType="withEffect">
                                      <p:stCondLst>
                                        <p:cond delay="20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par>
                                    <p:cTn id="67" presetID="22" presetClass="entr" presetSubtype="8" fill="hold" grpId="0" nodeType="withEffect">
                                      <p:stCondLst>
                                        <p:cond delay="40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500"/>
                                            <p:tgtEl>
                                              <p:spTgt spid="29"/>
                                            </p:tgtEl>
                                          </p:cBhvr>
                                        </p:animEffect>
                                      </p:childTnLst>
                                    </p:cTn>
                                  </p:par>
                                </p:childTnLst>
                              </p:cTn>
                            </p:par>
                            <p:par>
                              <p:cTn id="70" fill="hold">
                                <p:stCondLst>
                                  <p:cond delay="6000"/>
                                </p:stCondLst>
                                <p:childTnLst>
                                  <p:par>
                                    <p:cTn id="71" presetID="26" presetClass="emph" presetSubtype="0" repeatCount="30000" fill="hold" nodeType="afterEffect">
                                      <p:stCondLst>
                                        <p:cond delay="0"/>
                                      </p:stCondLst>
                                      <p:childTnLst>
                                        <p:animEffect transition="out" filter="fade">
                                          <p:cBhvr>
                                            <p:cTn id="72" dur="100" tmFilter="0, 0; .2, .5; .8, .5; 1, 0"/>
                                            <p:tgtEl>
                                              <p:spTgt spid="7"/>
                                            </p:tgtEl>
                                          </p:cBhvr>
                                        </p:animEffect>
                                        <p:animScale>
                                          <p:cBhvr>
                                            <p:cTn id="73" dur="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animBg="1"/>
          <p:bldP spid="26" grpId="0"/>
          <p:bldP spid="27" grpId="0"/>
          <p:bldP spid="28" grpId="0"/>
          <p:bldP spid="29"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p:stCondLst>
                                  <p:cond delay="3000"/>
                                </p:stCondLst>
                                <p:childTnLst>
                                  <p:par>
                                    <p:cTn id="34" presetID="2" presetClass="entr" presetSubtype="1"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up)">
                                          <p:cBhvr>
                                            <p:cTn id="41" dur="500"/>
                                            <p:tgtEl>
                                              <p:spTgt spid="30"/>
                                            </p:tgtEl>
                                          </p:cBhvr>
                                        </p:animEffect>
                                      </p:childTnLst>
                                    </p:cTn>
                                  </p:par>
                                </p:childTnLst>
                              </p:cTn>
                            </p:par>
                            <p:par>
                              <p:cTn id="42" fill="hold">
                                <p:stCondLst>
                                  <p:cond delay="4000"/>
                                </p:stCondLst>
                                <p:childTnLst>
                                  <p:par>
                                    <p:cTn id="43" presetID="52"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Scale>
                                          <p:cBhvr>
                                            <p:cTn id="45"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500" decel="50000" fill="hold">
                                              <p:stCondLst>
                                                <p:cond delay="0"/>
                                              </p:stCondLst>
                                            </p:cTn>
                                            <p:tgtEl>
                                              <p:spTgt spid="17"/>
                                            </p:tgtEl>
                                            <p:attrNameLst>
                                              <p:attrName>ppt_x</p:attrName>
                                              <p:attrName>ppt_y</p:attrName>
                                            </p:attrNameLst>
                                          </p:cBhvr>
                                        </p:animMotion>
                                        <p:animEffect transition="in" filter="fade">
                                          <p:cBhvr>
                                            <p:cTn id="47" dur="500"/>
                                            <p:tgtEl>
                                              <p:spTgt spid="17"/>
                                            </p:tgtEl>
                                          </p:cBhvr>
                                        </p:animEffect>
                                      </p:childTnLst>
                                    </p:cTn>
                                  </p:par>
                                </p:childTnLst>
                              </p:cTn>
                            </p:par>
                            <p:par>
                              <p:cTn id="48" fill="hold">
                                <p:stCondLst>
                                  <p:cond delay="4500"/>
                                </p:stCondLst>
                                <p:childTnLst>
                                  <p:par>
                                    <p:cTn id="49" presetID="52"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Scale>
                                          <p:cBhvr>
                                            <p:cTn id="51" dur="5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500" decel="50000" fill="hold">
                                              <p:stCondLst>
                                                <p:cond delay="0"/>
                                              </p:stCondLst>
                                            </p:cTn>
                                            <p:tgtEl>
                                              <p:spTgt spid="20"/>
                                            </p:tgtEl>
                                            <p:attrNameLst>
                                              <p:attrName>ppt_x</p:attrName>
                                              <p:attrName>ppt_y</p:attrName>
                                            </p:attrNameLst>
                                          </p:cBhvr>
                                        </p:animMotion>
                                        <p:animEffect transition="in" filter="fade">
                                          <p:cBhvr>
                                            <p:cTn id="53" dur="500"/>
                                            <p:tgtEl>
                                              <p:spTgt spid="20"/>
                                            </p:tgtEl>
                                          </p:cBhvr>
                                        </p:animEffect>
                                      </p:childTnLst>
                                    </p:cTn>
                                  </p:par>
                                </p:childTnLst>
                              </p:cTn>
                            </p:par>
                            <p:par>
                              <p:cTn id="54" fill="hold">
                                <p:stCondLst>
                                  <p:cond delay="5000"/>
                                </p:stCondLst>
                                <p:childTnLst>
                                  <p:par>
                                    <p:cTn id="55" presetID="52" presetClass="entr" presetSubtype="0"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Scale>
                                          <p:cBhvr>
                                            <p:cTn id="57" dur="5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500" decel="50000" fill="hold">
                                              <p:stCondLst>
                                                <p:cond delay="0"/>
                                              </p:stCondLst>
                                            </p:cTn>
                                            <p:tgtEl>
                                              <p:spTgt spid="23"/>
                                            </p:tgtEl>
                                            <p:attrNameLst>
                                              <p:attrName>ppt_x</p:attrName>
                                              <p:attrName>ppt_y</p:attrName>
                                            </p:attrNameLst>
                                          </p:cBhvr>
                                        </p:animMotion>
                                        <p:animEffect transition="in" filter="fade">
                                          <p:cBhvr>
                                            <p:cTn id="59" dur="500"/>
                                            <p:tgtEl>
                                              <p:spTgt spid="23"/>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500"/>
                                            <p:tgtEl>
                                              <p:spTgt spid="27"/>
                                            </p:tgtEl>
                                          </p:cBhvr>
                                        </p:animEffect>
                                      </p:childTnLst>
                                    </p:cTn>
                                  </p:par>
                                  <p:par>
                                    <p:cTn id="64" presetID="22" presetClass="entr" presetSubtype="8" fill="hold" grpId="0" nodeType="withEffect">
                                      <p:stCondLst>
                                        <p:cond delay="20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par>
                                    <p:cTn id="67" presetID="22" presetClass="entr" presetSubtype="8" fill="hold" grpId="0" nodeType="withEffect">
                                      <p:stCondLst>
                                        <p:cond delay="40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500"/>
                                            <p:tgtEl>
                                              <p:spTgt spid="29"/>
                                            </p:tgtEl>
                                          </p:cBhvr>
                                        </p:animEffect>
                                      </p:childTnLst>
                                    </p:cTn>
                                  </p:par>
                                </p:childTnLst>
                              </p:cTn>
                            </p:par>
                            <p:par>
                              <p:cTn id="70" fill="hold">
                                <p:stCondLst>
                                  <p:cond delay="6000"/>
                                </p:stCondLst>
                                <p:childTnLst>
                                  <p:par>
                                    <p:cTn id="71" presetID="26" presetClass="emph" presetSubtype="0" repeatCount="30000" fill="hold" nodeType="afterEffect">
                                      <p:stCondLst>
                                        <p:cond delay="0"/>
                                      </p:stCondLst>
                                      <p:childTnLst>
                                        <p:animEffect transition="out" filter="fade">
                                          <p:cBhvr>
                                            <p:cTn id="72" dur="100" tmFilter="0, 0; .2, .5; .8, .5; 1, 0"/>
                                            <p:tgtEl>
                                              <p:spTgt spid="7"/>
                                            </p:tgtEl>
                                          </p:cBhvr>
                                        </p:animEffect>
                                        <p:animScale>
                                          <p:cBhvr>
                                            <p:cTn id="73" dur="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animBg="1"/>
          <p:bldP spid="26" grpId="0"/>
          <p:bldP spid="27" grpId="0"/>
          <p:bldP spid="28" grpId="0"/>
          <p:bldP spid="29" grpId="0"/>
          <p:bldP spid="30"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225688" y="292098"/>
            <a:chExt cx="599329" cy="599329"/>
          </a:xfrm>
        </p:grpSpPr>
        <p:sp>
          <p:nvSpPr>
            <p:cNvPr id="5" name="椭圆 4"/>
            <p:cNvSpPr/>
            <p:nvPr/>
          </p:nvSpPr>
          <p:spPr>
            <a:xfrm>
              <a:off x="225688" y="292098"/>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34"/>
            <p:cNvSpPr>
              <a:spLocks noEditPoints="1"/>
            </p:cNvSpPr>
            <p:nvPr/>
          </p:nvSpPr>
          <p:spPr bwMode="auto">
            <a:xfrm>
              <a:off x="361140" y="423228"/>
              <a:ext cx="328424" cy="337067"/>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rgbClr val="E94744"/>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50" name="组合 49"/>
          <p:cNvGrpSpPr/>
          <p:nvPr/>
        </p:nvGrpSpPr>
        <p:grpSpPr>
          <a:xfrm>
            <a:off x="2628585" y="2217281"/>
            <a:ext cx="1100122" cy="990278"/>
            <a:chOff x="3905687" y="3111763"/>
            <a:chExt cx="1466829" cy="1320370"/>
          </a:xfrm>
        </p:grpSpPr>
        <p:grpSp>
          <p:nvGrpSpPr>
            <p:cNvPr id="51" name="组合 50"/>
            <p:cNvGrpSpPr/>
            <p:nvPr/>
          </p:nvGrpSpPr>
          <p:grpSpPr>
            <a:xfrm rot="1800000">
              <a:off x="3905687" y="3111763"/>
              <a:ext cx="1466829" cy="1320370"/>
              <a:chOff x="7568104" y="1986367"/>
              <a:chExt cx="2509488" cy="2258921"/>
            </a:xfrm>
          </p:grpSpPr>
          <p:sp>
            <p:nvSpPr>
              <p:cNvPr id="53"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sp>
            <p:nvSpPr>
              <p:cNvPr id="54"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sp>
          <p:nvSpPr>
            <p:cNvPr id="52" name="Freeform 17"/>
            <p:cNvSpPr>
              <a:spLocks noEditPoints="1"/>
            </p:cNvSpPr>
            <p:nvPr/>
          </p:nvSpPr>
          <p:spPr bwMode="auto">
            <a:xfrm>
              <a:off x="4332713" y="3466860"/>
              <a:ext cx="612775" cy="614363"/>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rgbClr val="C34A3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grpSp>
        <p:nvGrpSpPr>
          <p:cNvPr id="55" name="组合 54"/>
          <p:cNvGrpSpPr/>
          <p:nvPr/>
        </p:nvGrpSpPr>
        <p:grpSpPr>
          <a:xfrm>
            <a:off x="3194046" y="3154977"/>
            <a:ext cx="1100122" cy="990278"/>
            <a:chOff x="4659635" y="4362024"/>
            <a:chExt cx="1466829" cy="1320370"/>
          </a:xfrm>
        </p:grpSpPr>
        <p:grpSp>
          <p:nvGrpSpPr>
            <p:cNvPr id="56" name="组合 55"/>
            <p:cNvGrpSpPr/>
            <p:nvPr/>
          </p:nvGrpSpPr>
          <p:grpSpPr>
            <a:xfrm rot="1800000">
              <a:off x="4659635" y="4362024"/>
              <a:ext cx="1466829" cy="1320370"/>
              <a:chOff x="7568104" y="1986367"/>
              <a:chExt cx="2509488" cy="2258921"/>
            </a:xfrm>
          </p:grpSpPr>
          <p:sp>
            <p:nvSpPr>
              <p:cNvPr id="58"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sp>
            <p:nvSpPr>
              <p:cNvPr id="59"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sp>
          <p:nvSpPr>
            <p:cNvPr id="57" name="Freeform 12"/>
            <p:cNvSpPr>
              <a:spLocks noEditPoints="1"/>
            </p:cNvSpPr>
            <p:nvPr/>
          </p:nvSpPr>
          <p:spPr bwMode="auto">
            <a:xfrm>
              <a:off x="5093805" y="4801701"/>
              <a:ext cx="598488" cy="446088"/>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grpSp>
        <p:nvGrpSpPr>
          <p:cNvPr id="60" name="组合 59"/>
          <p:cNvGrpSpPr/>
          <p:nvPr/>
        </p:nvGrpSpPr>
        <p:grpSpPr>
          <a:xfrm>
            <a:off x="3194046" y="1294717"/>
            <a:ext cx="1100122" cy="990278"/>
            <a:chOff x="4659635" y="1881677"/>
            <a:chExt cx="1466829" cy="1320370"/>
          </a:xfrm>
        </p:grpSpPr>
        <p:grpSp>
          <p:nvGrpSpPr>
            <p:cNvPr id="61" name="组合 60"/>
            <p:cNvGrpSpPr/>
            <p:nvPr/>
          </p:nvGrpSpPr>
          <p:grpSpPr>
            <a:xfrm rot="1800000">
              <a:off x="4659635" y="1881677"/>
              <a:ext cx="1466829" cy="1320370"/>
              <a:chOff x="7568104" y="1986367"/>
              <a:chExt cx="2509488" cy="2258921"/>
            </a:xfrm>
          </p:grpSpPr>
          <p:sp>
            <p:nvSpPr>
              <p:cNvPr id="63"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sp>
            <p:nvSpPr>
              <p:cNvPr id="64" name="Freeform 5"/>
              <p:cNvSpPr/>
              <p:nvPr/>
            </p:nvSpPr>
            <p:spPr bwMode="auto">
              <a:xfrm>
                <a:off x="7599647" y="2014756"/>
                <a:ext cx="2446407" cy="2202137"/>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sp>
          <p:nvSpPr>
            <p:cNvPr id="62" name="Freeform 14"/>
            <p:cNvSpPr>
              <a:spLocks noEditPoints="1"/>
            </p:cNvSpPr>
            <p:nvPr/>
          </p:nvSpPr>
          <p:spPr bwMode="auto">
            <a:xfrm>
              <a:off x="5149068" y="2177419"/>
              <a:ext cx="484039" cy="660529"/>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rgbClr val="009999"/>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grpSp>
        <p:nvGrpSpPr>
          <p:cNvPr id="65" name="组合 64"/>
          <p:cNvGrpSpPr/>
          <p:nvPr/>
        </p:nvGrpSpPr>
        <p:grpSpPr>
          <a:xfrm>
            <a:off x="4265971" y="1294717"/>
            <a:ext cx="1100122" cy="990278"/>
            <a:chOff x="6088869" y="1881677"/>
            <a:chExt cx="1466829" cy="1320370"/>
          </a:xfrm>
        </p:grpSpPr>
        <p:grpSp>
          <p:nvGrpSpPr>
            <p:cNvPr id="66" name="组合 65"/>
            <p:cNvGrpSpPr/>
            <p:nvPr/>
          </p:nvGrpSpPr>
          <p:grpSpPr>
            <a:xfrm rot="1800000">
              <a:off x="6088869" y="1881677"/>
              <a:ext cx="1466829" cy="1320370"/>
              <a:chOff x="7568104" y="1986367"/>
              <a:chExt cx="2509488" cy="2258921"/>
            </a:xfrm>
          </p:grpSpPr>
          <p:sp>
            <p:nvSpPr>
              <p:cNvPr id="68"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sp>
            <p:nvSpPr>
              <p:cNvPr id="69"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sp>
          <p:nvSpPr>
            <p:cNvPr id="67" name="Freeform 15"/>
            <p:cNvSpPr>
              <a:spLocks noEditPoints="1"/>
            </p:cNvSpPr>
            <p:nvPr/>
          </p:nvSpPr>
          <p:spPr bwMode="auto">
            <a:xfrm>
              <a:off x="6501367" y="2283570"/>
              <a:ext cx="641831" cy="549933"/>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grpSp>
        <p:nvGrpSpPr>
          <p:cNvPr id="70" name="组合 69"/>
          <p:cNvGrpSpPr/>
          <p:nvPr/>
        </p:nvGrpSpPr>
        <p:grpSpPr>
          <a:xfrm>
            <a:off x="4803642" y="2217281"/>
            <a:ext cx="1100122" cy="990278"/>
            <a:chOff x="6805763" y="3111763"/>
            <a:chExt cx="1466829" cy="1320370"/>
          </a:xfrm>
        </p:grpSpPr>
        <p:grpSp>
          <p:nvGrpSpPr>
            <p:cNvPr id="71" name="组合 70"/>
            <p:cNvGrpSpPr/>
            <p:nvPr/>
          </p:nvGrpSpPr>
          <p:grpSpPr>
            <a:xfrm rot="1800000">
              <a:off x="6805763" y="3111763"/>
              <a:ext cx="1466829" cy="1320370"/>
              <a:chOff x="7568104" y="1986367"/>
              <a:chExt cx="2509488" cy="2258921"/>
            </a:xfrm>
          </p:grpSpPr>
          <p:sp>
            <p:nvSpPr>
              <p:cNvPr id="73"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sp>
            <p:nvSpPr>
              <p:cNvPr id="74"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sp>
          <p:nvSpPr>
            <p:cNvPr id="72" name="Freeform 13"/>
            <p:cNvSpPr>
              <a:spLocks noEditPoints="1"/>
            </p:cNvSpPr>
            <p:nvPr/>
          </p:nvSpPr>
          <p:spPr bwMode="auto">
            <a:xfrm>
              <a:off x="7259252" y="3484907"/>
              <a:ext cx="586312" cy="578718"/>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rgbClr val="015A7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grpSp>
        <p:nvGrpSpPr>
          <p:cNvPr id="75" name="组合 74"/>
          <p:cNvGrpSpPr/>
          <p:nvPr/>
        </p:nvGrpSpPr>
        <p:grpSpPr>
          <a:xfrm>
            <a:off x="4265971" y="3154977"/>
            <a:ext cx="1100122" cy="990278"/>
            <a:chOff x="6088869" y="4362024"/>
            <a:chExt cx="1466829" cy="1320370"/>
          </a:xfrm>
        </p:grpSpPr>
        <p:grpSp>
          <p:nvGrpSpPr>
            <p:cNvPr id="76" name="组合 75"/>
            <p:cNvGrpSpPr/>
            <p:nvPr/>
          </p:nvGrpSpPr>
          <p:grpSpPr>
            <a:xfrm rot="1800000">
              <a:off x="6088869" y="4362024"/>
              <a:ext cx="1466829" cy="1320370"/>
              <a:chOff x="7568104" y="1986367"/>
              <a:chExt cx="2509488" cy="2258921"/>
            </a:xfrm>
          </p:grpSpPr>
          <p:sp>
            <p:nvSpPr>
              <p:cNvPr id="78"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sp>
            <p:nvSpPr>
              <p:cNvPr id="79"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sp>
          <p:nvSpPr>
            <p:cNvPr id="77" name="Freeform 16"/>
            <p:cNvSpPr>
              <a:spLocks noEditPoints="1"/>
            </p:cNvSpPr>
            <p:nvPr/>
          </p:nvSpPr>
          <p:spPr bwMode="auto">
            <a:xfrm>
              <a:off x="6475143" y="4749849"/>
              <a:ext cx="700977" cy="559007"/>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009999"/>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solidFill>
                  <a:prstClr val="white"/>
                </a:solidFill>
                <a:cs typeface="+mn-ea"/>
                <a:sym typeface="+mn-lt"/>
              </a:endParaRPr>
            </a:p>
          </p:txBody>
        </p:sp>
      </p:grpSp>
      <p:sp>
        <p:nvSpPr>
          <p:cNvPr id="80" name="TextBox 45"/>
          <p:cNvSpPr txBox="1"/>
          <p:nvPr/>
        </p:nvSpPr>
        <p:spPr>
          <a:xfrm>
            <a:off x="1167022" y="1321931"/>
            <a:ext cx="1498010" cy="323165"/>
          </a:xfrm>
          <a:prstGeom prst="rect">
            <a:avLst/>
          </a:prstGeom>
          <a:noFill/>
        </p:spPr>
        <p:txBody>
          <a:bodyPr wrap="square" rtlCol="0">
            <a:spAutoFit/>
          </a:bodyPr>
          <a:lstStyle>
            <a:defPPr>
              <a:defRPr lang="zh-CN"/>
            </a:defPPr>
            <a:lvl1pPr algn="ctr">
              <a:defRPr sz="24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r"/>
            <a:r>
              <a:rPr lang="en-US" altLang="zh-CN" sz="1500" dirty="0">
                <a:solidFill>
                  <a:schemeClr val="bg1">
                    <a:lumMod val="50000"/>
                  </a:schemeClr>
                </a:solidFill>
                <a:latin typeface="+mn-lt"/>
                <a:ea typeface="+mn-ea"/>
                <a:cs typeface="+mn-ea"/>
                <a:sym typeface="+mn-lt"/>
              </a:rPr>
              <a:t>Add title text</a:t>
            </a:r>
            <a:endParaRPr lang="zh-CN" altLang="en-US" sz="1500" dirty="0">
              <a:solidFill>
                <a:schemeClr val="bg1">
                  <a:lumMod val="50000"/>
                </a:schemeClr>
              </a:solidFill>
              <a:latin typeface="+mn-lt"/>
              <a:ea typeface="+mn-ea"/>
              <a:cs typeface="+mn-ea"/>
              <a:sym typeface="+mn-lt"/>
            </a:endParaRPr>
          </a:p>
        </p:txBody>
      </p:sp>
      <p:sp>
        <p:nvSpPr>
          <p:cNvPr id="81" name="TextBox 46"/>
          <p:cNvSpPr txBox="1"/>
          <p:nvPr/>
        </p:nvSpPr>
        <p:spPr>
          <a:xfrm>
            <a:off x="751336" y="1617001"/>
            <a:ext cx="2208014" cy="547137"/>
          </a:xfrm>
          <a:prstGeom prst="rect">
            <a:avLst/>
          </a:prstGeom>
          <a:noFill/>
        </p:spPr>
        <p:txBody>
          <a:bodyPr wrap="square" rtlCol="0">
            <a:spAutoFit/>
          </a:bodyPr>
          <a:lstStyle/>
          <a:p>
            <a:pPr>
              <a:lnSpc>
                <a:spcPct val="150000"/>
              </a:lnSpc>
              <a:buNone/>
            </a:pPr>
            <a:r>
              <a:rPr lang="en-US" altLang="zh-CN" sz="1050" dirty="0">
                <a:solidFill>
                  <a:schemeClr val="bg1">
                    <a:lumMod val="50000"/>
                  </a:schemeClr>
                </a:solidFill>
                <a:cs typeface="+mn-ea"/>
                <a:sym typeface="+mn-lt"/>
              </a:rPr>
              <a:t>Click here to add content that matches the title.</a:t>
            </a:r>
          </a:p>
        </p:txBody>
      </p:sp>
      <p:sp>
        <p:nvSpPr>
          <p:cNvPr id="82" name="TextBox 47"/>
          <p:cNvSpPr txBox="1"/>
          <p:nvPr/>
        </p:nvSpPr>
        <p:spPr>
          <a:xfrm>
            <a:off x="5583493" y="1321931"/>
            <a:ext cx="1498010" cy="323165"/>
          </a:xfrm>
          <a:prstGeom prst="rect">
            <a:avLst/>
          </a:prstGeom>
          <a:noFill/>
        </p:spPr>
        <p:txBody>
          <a:bodyPr wrap="square" rtlCol="0">
            <a:spAutoFit/>
          </a:bodyPr>
          <a:lstStyle>
            <a:defPPr>
              <a:defRPr lang="zh-CN"/>
            </a:defPPr>
            <a:lvl1pPr algn="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r>
              <a:rPr lang="en-US" altLang="zh-CN" sz="1500" dirty="0">
                <a:solidFill>
                  <a:schemeClr val="bg1">
                    <a:lumMod val="50000"/>
                  </a:schemeClr>
                </a:solidFill>
                <a:latin typeface="+mn-lt"/>
                <a:ea typeface="+mn-ea"/>
                <a:cs typeface="+mn-ea"/>
                <a:sym typeface="+mn-lt"/>
              </a:rPr>
              <a:t>Add title text</a:t>
            </a:r>
            <a:endParaRPr lang="zh-CN" altLang="en-US" sz="1500" dirty="0">
              <a:solidFill>
                <a:schemeClr val="bg1">
                  <a:lumMod val="50000"/>
                </a:schemeClr>
              </a:solidFill>
              <a:latin typeface="+mn-lt"/>
              <a:ea typeface="+mn-ea"/>
              <a:cs typeface="+mn-ea"/>
              <a:sym typeface="+mn-lt"/>
            </a:endParaRPr>
          </a:p>
        </p:txBody>
      </p:sp>
      <p:sp>
        <p:nvSpPr>
          <p:cNvPr id="83" name="TextBox 48"/>
          <p:cNvSpPr txBox="1"/>
          <p:nvPr/>
        </p:nvSpPr>
        <p:spPr>
          <a:xfrm>
            <a:off x="5830545" y="1608167"/>
            <a:ext cx="2377846" cy="547137"/>
          </a:xfrm>
          <a:prstGeom prst="rect">
            <a:avLst/>
          </a:prstGeom>
          <a:noFill/>
        </p:spPr>
        <p:txBody>
          <a:bodyPr wrap="square" rtlCol="0">
            <a:spAutoFit/>
          </a:bodyPr>
          <a:lstStyle/>
          <a:p>
            <a:pPr>
              <a:lnSpc>
                <a:spcPct val="150000"/>
              </a:lnSpc>
              <a:buNone/>
            </a:pPr>
            <a:r>
              <a:rPr lang="en-US" altLang="zh-CN" sz="1050" dirty="0">
                <a:solidFill>
                  <a:schemeClr val="bg1">
                    <a:lumMod val="50000"/>
                  </a:schemeClr>
                </a:solidFill>
                <a:cs typeface="+mn-ea"/>
                <a:sym typeface="+mn-lt"/>
              </a:rPr>
              <a:t>Click here to add content that matches the title.</a:t>
            </a:r>
          </a:p>
        </p:txBody>
      </p:sp>
      <p:sp>
        <p:nvSpPr>
          <p:cNvPr id="84" name="TextBox 49"/>
          <p:cNvSpPr txBox="1"/>
          <p:nvPr/>
        </p:nvSpPr>
        <p:spPr>
          <a:xfrm>
            <a:off x="5871735" y="2386523"/>
            <a:ext cx="1498010" cy="323165"/>
          </a:xfrm>
          <a:prstGeom prst="rect">
            <a:avLst/>
          </a:prstGeom>
          <a:noFill/>
        </p:spPr>
        <p:txBody>
          <a:bodyPr wrap="square" rtlCol="0">
            <a:spAutoFit/>
          </a:bodyPr>
          <a:lstStyle>
            <a:defPPr>
              <a:defRPr lang="zh-CN"/>
            </a:defPPr>
            <a:lvl1pP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r"/>
            <a:r>
              <a:rPr lang="en-US" altLang="zh-CN" sz="1500" dirty="0">
                <a:solidFill>
                  <a:schemeClr val="bg1">
                    <a:lumMod val="50000"/>
                  </a:schemeClr>
                </a:solidFill>
                <a:latin typeface="+mn-lt"/>
                <a:ea typeface="+mn-ea"/>
                <a:cs typeface="+mn-ea"/>
                <a:sym typeface="+mn-lt"/>
              </a:rPr>
              <a:t>Add title text</a:t>
            </a:r>
            <a:endParaRPr lang="zh-CN" altLang="en-US" sz="1500" dirty="0">
              <a:solidFill>
                <a:schemeClr val="bg1">
                  <a:lumMod val="50000"/>
                </a:schemeClr>
              </a:solidFill>
              <a:latin typeface="+mn-lt"/>
              <a:ea typeface="+mn-ea"/>
              <a:cs typeface="+mn-ea"/>
              <a:sym typeface="+mn-lt"/>
            </a:endParaRPr>
          </a:p>
        </p:txBody>
      </p:sp>
      <p:sp>
        <p:nvSpPr>
          <p:cNvPr id="85" name="TextBox 50"/>
          <p:cNvSpPr txBox="1"/>
          <p:nvPr/>
        </p:nvSpPr>
        <p:spPr>
          <a:xfrm>
            <a:off x="6071334" y="2669349"/>
            <a:ext cx="2551425" cy="547137"/>
          </a:xfrm>
          <a:prstGeom prst="rect">
            <a:avLst/>
          </a:prstGeom>
          <a:noFill/>
        </p:spPr>
        <p:txBody>
          <a:bodyPr wrap="square" rtlCol="0">
            <a:spAutoFit/>
          </a:bodyPr>
          <a:lstStyle/>
          <a:p>
            <a:pPr>
              <a:lnSpc>
                <a:spcPct val="150000"/>
              </a:lnSpc>
              <a:buNone/>
            </a:pPr>
            <a:r>
              <a:rPr lang="en-US" altLang="zh-CN" sz="1050" dirty="0">
                <a:solidFill>
                  <a:schemeClr val="bg1">
                    <a:lumMod val="50000"/>
                  </a:schemeClr>
                </a:solidFill>
                <a:cs typeface="+mn-ea"/>
                <a:sym typeface="+mn-lt"/>
              </a:rPr>
              <a:t>Click here to add content that matches the title.</a:t>
            </a:r>
          </a:p>
        </p:txBody>
      </p:sp>
      <p:sp>
        <p:nvSpPr>
          <p:cNvPr id="86" name="TextBox 52"/>
          <p:cNvSpPr txBox="1"/>
          <p:nvPr/>
        </p:nvSpPr>
        <p:spPr>
          <a:xfrm>
            <a:off x="5361298" y="3417647"/>
            <a:ext cx="1498010" cy="323165"/>
          </a:xfrm>
          <a:prstGeom prst="rect">
            <a:avLst/>
          </a:prstGeom>
          <a:noFill/>
        </p:spPr>
        <p:txBody>
          <a:bodyPr wrap="square" rtlCol="0">
            <a:spAutoFit/>
          </a:bodyPr>
          <a:lstStyle>
            <a:defPPr>
              <a:defRPr lang="zh-CN"/>
            </a:defPPr>
            <a:lvl1pP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r"/>
            <a:r>
              <a:rPr lang="en-US" altLang="zh-CN" sz="1500" dirty="0">
                <a:solidFill>
                  <a:schemeClr val="bg1">
                    <a:lumMod val="50000"/>
                  </a:schemeClr>
                </a:solidFill>
                <a:latin typeface="+mn-lt"/>
                <a:ea typeface="+mn-ea"/>
                <a:cs typeface="+mn-ea"/>
                <a:sym typeface="+mn-lt"/>
              </a:rPr>
              <a:t>Add title text</a:t>
            </a:r>
            <a:endParaRPr lang="zh-CN" altLang="en-US" sz="1500" dirty="0">
              <a:solidFill>
                <a:schemeClr val="bg1">
                  <a:lumMod val="50000"/>
                </a:schemeClr>
              </a:solidFill>
              <a:latin typeface="+mn-lt"/>
              <a:ea typeface="+mn-ea"/>
              <a:cs typeface="+mn-ea"/>
              <a:sym typeface="+mn-lt"/>
            </a:endParaRPr>
          </a:p>
        </p:txBody>
      </p:sp>
      <p:sp>
        <p:nvSpPr>
          <p:cNvPr id="87" name="TextBox 53"/>
          <p:cNvSpPr txBox="1"/>
          <p:nvPr/>
        </p:nvSpPr>
        <p:spPr>
          <a:xfrm>
            <a:off x="5527425" y="3674401"/>
            <a:ext cx="2035954" cy="547137"/>
          </a:xfrm>
          <a:prstGeom prst="rect">
            <a:avLst/>
          </a:prstGeom>
          <a:noFill/>
        </p:spPr>
        <p:txBody>
          <a:bodyPr wrap="square" rtlCol="0">
            <a:spAutoFit/>
          </a:bodyPr>
          <a:lstStyle/>
          <a:p>
            <a:pPr>
              <a:lnSpc>
                <a:spcPct val="150000"/>
              </a:lnSpc>
              <a:buNone/>
            </a:pPr>
            <a:r>
              <a:rPr lang="en-US" altLang="zh-CN" sz="1050" dirty="0">
                <a:solidFill>
                  <a:schemeClr val="bg1">
                    <a:lumMod val="50000"/>
                  </a:schemeClr>
                </a:solidFill>
                <a:cs typeface="+mn-ea"/>
                <a:sym typeface="+mn-lt"/>
              </a:rPr>
              <a:t>Click here to add content that matches the title.</a:t>
            </a:r>
          </a:p>
        </p:txBody>
      </p:sp>
      <p:sp>
        <p:nvSpPr>
          <p:cNvPr id="88" name="TextBox 54"/>
          <p:cNvSpPr txBox="1"/>
          <p:nvPr/>
        </p:nvSpPr>
        <p:spPr>
          <a:xfrm>
            <a:off x="1261616" y="3391155"/>
            <a:ext cx="1498010" cy="323165"/>
          </a:xfrm>
          <a:prstGeom prst="rect">
            <a:avLst/>
          </a:prstGeom>
          <a:noFill/>
        </p:spPr>
        <p:txBody>
          <a:bodyPr wrap="square" rtlCol="0">
            <a:spAutoFit/>
          </a:bodyPr>
          <a:lstStyle>
            <a:defPPr>
              <a:defRPr lang="zh-CN"/>
            </a:defPPr>
            <a:lvl1pPr algn="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r>
              <a:rPr lang="en-US" altLang="zh-CN" sz="1500" dirty="0">
                <a:solidFill>
                  <a:schemeClr val="bg1">
                    <a:lumMod val="50000"/>
                  </a:schemeClr>
                </a:solidFill>
                <a:latin typeface="+mn-lt"/>
                <a:ea typeface="+mn-ea"/>
                <a:cs typeface="+mn-ea"/>
                <a:sym typeface="+mn-lt"/>
              </a:rPr>
              <a:t>Add title text</a:t>
            </a:r>
            <a:endParaRPr lang="zh-CN" altLang="en-US" sz="1500" dirty="0">
              <a:solidFill>
                <a:schemeClr val="bg1">
                  <a:lumMod val="50000"/>
                </a:schemeClr>
              </a:solidFill>
              <a:latin typeface="+mn-lt"/>
              <a:ea typeface="+mn-ea"/>
              <a:cs typeface="+mn-ea"/>
              <a:sym typeface="+mn-lt"/>
            </a:endParaRPr>
          </a:p>
        </p:txBody>
      </p:sp>
      <p:sp>
        <p:nvSpPr>
          <p:cNvPr id="89" name="TextBox 56"/>
          <p:cNvSpPr txBox="1"/>
          <p:nvPr/>
        </p:nvSpPr>
        <p:spPr>
          <a:xfrm>
            <a:off x="827079" y="3686225"/>
            <a:ext cx="2226865" cy="547137"/>
          </a:xfrm>
          <a:prstGeom prst="rect">
            <a:avLst/>
          </a:prstGeom>
          <a:noFill/>
        </p:spPr>
        <p:txBody>
          <a:bodyPr wrap="square" rtlCol="0">
            <a:spAutoFit/>
          </a:bodyPr>
          <a:lstStyle/>
          <a:p>
            <a:pPr>
              <a:lnSpc>
                <a:spcPct val="150000"/>
              </a:lnSpc>
              <a:buNone/>
            </a:pPr>
            <a:r>
              <a:rPr lang="en-US" altLang="zh-CN" sz="1050" dirty="0">
                <a:solidFill>
                  <a:schemeClr val="bg1">
                    <a:lumMod val="50000"/>
                  </a:schemeClr>
                </a:solidFill>
                <a:cs typeface="+mn-ea"/>
                <a:sym typeface="+mn-lt"/>
              </a:rPr>
              <a:t>Click here to add content that matches the title.</a:t>
            </a:r>
          </a:p>
        </p:txBody>
      </p:sp>
      <p:sp>
        <p:nvSpPr>
          <p:cNvPr id="90" name="TextBox 57"/>
          <p:cNvSpPr txBox="1"/>
          <p:nvPr/>
        </p:nvSpPr>
        <p:spPr>
          <a:xfrm>
            <a:off x="776826" y="2374280"/>
            <a:ext cx="1498010" cy="323165"/>
          </a:xfrm>
          <a:prstGeom prst="rect">
            <a:avLst/>
          </a:prstGeom>
          <a:noFill/>
        </p:spPr>
        <p:txBody>
          <a:bodyPr wrap="square" rtlCol="0">
            <a:spAutoFit/>
          </a:bodyPr>
          <a:lstStyle>
            <a:defPPr>
              <a:defRPr lang="zh-CN"/>
            </a:defPPr>
            <a:lvl1pPr algn="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r>
              <a:rPr lang="en-US" altLang="zh-CN" sz="1500" dirty="0">
                <a:solidFill>
                  <a:schemeClr val="bg1">
                    <a:lumMod val="50000"/>
                  </a:schemeClr>
                </a:solidFill>
                <a:latin typeface="+mn-lt"/>
                <a:ea typeface="+mn-ea"/>
                <a:cs typeface="+mn-ea"/>
                <a:sym typeface="+mn-lt"/>
              </a:rPr>
              <a:t>Add title text</a:t>
            </a:r>
            <a:endParaRPr lang="zh-CN" altLang="en-US" sz="1500" dirty="0">
              <a:solidFill>
                <a:schemeClr val="bg1">
                  <a:lumMod val="50000"/>
                </a:schemeClr>
              </a:solidFill>
              <a:latin typeface="+mn-lt"/>
              <a:ea typeface="+mn-ea"/>
              <a:cs typeface="+mn-ea"/>
              <a:sym typeface="+mn-lt"/>
            </a:endParaRPr>
          </a:p>
        </p:txBody>
      </p:sp>
      <p:sp>
        <p:nvSpPr>
          <p:cNvPr id="91" name="TextBox 58"/>
          <p:cNvSpPr txBox="1"/>
          <p:nvPr/>
        </p:nvSpPr>
        <p:spPr>
          <a:xfrm>
            <a:off x="361140" y="2669350"/>
            <a:ext cx="2208014" cy="547137"/>
          </a:xfrm>
          <a:prstGeom prst="rect">
            <a:avLst/>
          </a:prstGeom>
          <a:noFill/>
        </p:spPr>
        <p:txBody>
          <a:bodyPr wrap="square" rtlCol="0">
            <a:spAutoFit/>
          </a:bodyPr>
          <a:lstStyle/>
          <a:p>
            <a:pPr>
              <a:lnSpc>
                <a:spcPct val="150000"/>
              </a:lnSpc>
              <a:buNone/>
            </a:pPr>
            <a:r>
              <a:rPr lang="en-US" altLang="zh-CN" sz="1050" dirty="0">
                <a:solidFill>
                  <a:schemeClr val="bg1">
                    <a:lumMod val="50000"/>
                  </a:schemeClr>
                </a:solidFill>
                <a:cs typeface="+mn-ea"/>
                <a:sym typeface="+mn-lt"/>
              </a:rPr>
              <a:t>Click here to add content that matches the title.</a:t>
            </a:r>
          </a:p>
        </p:txBody>
      </p:sp>
      <p:sp>
        <p:nvSpPr>
          <p:cNvPr id="92" name="Freeform 39"/>
          <p:cNvSpPr>
            <a:spLocks noEditPoints="1"/>
          </p:cNvSpPr>
          <p:nvPr/>
        </p:nvSpPr>
        <p:spPr bwMode="auto">
          <a:xfrm flipH="1">
            <a:off x="7676201" y="3314165"/>
            <a:ext cx="469917" cy="1393532"/>
          </a:xfrm>
          <a:custGeom>
            <a:avLst/>
            <a:gdLst>
              <a:gd name="T0" fmla="*/ 150 w 175"/>
              <a:gd name="T1" fmla="*/ 476 h 519"/>
              <a:gd name="T2" fmla="*/ 138 w 175"/>
              <a:gd name="T3" fmla="*/ 459 h 519"/>
              <a:gd name="T4" fmla="*/ 144 w 175"/>
              <a:gd name="T5" fmla="*/ 444 h 519"/>
              <a:gd name="T6" fmla="*/ 132 w 175"/>
              <a:gd name="T7" fmla="*/ 286 h 519"/>
              <a:gd name="T8" fmla="*/ 121 w 175"/>
              <a:gd name="T9" fmla="*/ 216 h 519"/>
              <a:gd name="T10" fmla="*/ 126 w 175"/>
              <a:gd name="T11" fmla="*/ 205 h 519"/>
              <a:gd name="T12" fmla="*/ 136 w 175"/>
              <a:gd name="T13" fmla="*/ 214 h 519"/>
              <a:gd name="T14" fmla="*/ 150 w 175"/>
              <a:gd name="T15" fmla="*/ 200 h 519"/>
              <a:gd name="T16" fmla="*/ 148 w 175"/>
              <a:gd name="T17" fmla="*/ 183 h 519"/>
              <a:gd name="T18" fmla="*/ 147 w 175"/>
              <a:gd name="T19" fmla="*/ 175 h 519"/>
              <a:gd name="T20" fmla="*/ 172 w 175"/>
              <a:gd name="T21" fmla="*/ 142 h 519"/>
              <a:gd name="T22" fmla="*/ 130 w 175"/>
              <a:gd name="T23" fmla="*/ 119 h 519"/>
              <a:gd name="T24" fmla="*/ 117 w 175"/>
              <a:gd name="T25" fmla="*/ 99 h 519"/>
              <a:gd name="T26" fmla="*/ 92 w 175"/>
              <a:gd name="T27" fmla="*/ 87 h 519"/>
              <a:gd name="T28" fmla="*/ 94 w 175"/>
              <a:gd name="T29" fmla="*/ 113 h 519"/>
              <a:gd name="T30" fmla="*/ 89 w 175"/>
              <a:gd name="T31" fmla="*/ 92 h 519"/>
              <a:gd name="T32" fmla="*/ 87 w 175"/>
              <a:gd name="T33" fmla="*/ 82 h 519"/>
              <a:gd name="T34" fmla="*/ 95 w 175"/>
              <a:gd name="T35" fmla="*/ 78 h 519"/>
              <a:gd name="T36" fmla="*/ 109 w 175"/>
              <a:gd name="T37" fmla="*/ 54 h 519"/>
              <a:gd name="T38" fmla="*/ 116 w 175"/>
              <a:gd name="T39" fmla="*/ 31 h 519"/>
              <a:gd name="T40" fmla="*/ 117 w 175"/>
              <a:gd name="T41" fmla="*/ 16 h 519"/>
              <a:gd name="T42" fmla="*/ 110 w 175"/>
              <a:gd name="T43" fmla="*/ 11 h 519"/>
              <a:gd name="T44" fmla="*/ 99 w 175"/>
              <a:gd name="T45" fmla="*/ 4 h 519"/>
              <a:gd name="T46" fmla="*/ 89 w 175"/>
              <a:gd name="T47" fmla="*/ 0 h 519"/>
              <a:gd name="T48" fmla="*/ 72 w 175"/>
              <a:gd name="T49" fmla="*/ 10 h 519"/>
              <a:gd name="T50" fmla="*/ 63 w 175"/>
              <a:gd name="T51" fmla="*/ 31 h 519"/>
              <a:gd name="T52" fmla="*/ 63 w 175"/>
              <a:gd name="T53" fmla="*/ 55 h 519"/>
              <a:gd name="T54" fmla="*/ 78 w 175"/>
              <a:gd name="T55" fmla="*/ 81 h 519"/>
              <a:gd name="T56" fmla="*/ 83 w 175"/>
              <a:gd name="T57" fmla="*/ 97 h 519"/>
              <a:gd name="T58" fmla="*/ 62 w 175"/>
              <a:gd name="T59" fmla="*/ 80 h 519"/>
              <a:gd name="T60" fmla="*/ 53 w 175"/>
              <a:gd name="T61" fmla="*/ 69 h 519"/>
              <a:gd name="T62" fmla="*/ 39 w 175"/>
              <a:gd name="T63" fmla="*/ 79 h 519"/>
              <a:gd name="T64" fmla="*/ 2 w 175"/>
              <a:gd name="T65" fmla="*/ 100 h 519"/>
              <a:gd name="T66" fmla="*/ 4 w 175"/>
              <a:gd name="T67" fmla="*/ 157 h 519"/>
              <a:gd name="T68" fmla="*/ 23 w 175"/>
              <a:gd name="T69" fmla="*/ 194 h 519"/>
              <a:gd name="T70" fmla="*/ 21 w 175"/>
              <a:gd name="T71" fmla="*/ 234 h 519"/>
              <a:gd name="T72" fmla="*/ 20 w 175"/>
              <a:gd name="T73" fmla="*/ 298 h 519"/>
              <a:gd name="T74" fmla="*/ 21 w 175"/>
              <a:gd name="T75" fmla="*/ 430 h 519"/>
              <a:gd name="T76" fmla="*/ 28 w 175"/>
              <a:gd name="T77" fmla="*/ 468 h 519"/>
              <a:gd name="T78" fmla="*/ 32 w 175"/>
              <a:gd name="T79" fmla="*/ 490 h 519"/>
              <a:gd name="T80" fmla="*/ 38 w 175"/>
              <a:gd name="T81" fmla="*/ 506 h 519"/>
              <a:gd name="T82" fmla="*/ 71 w 175"/>
              <a:gd name="T83" fmla="*/ 517 h 519"/>
              <a:gd name="T84" fmla="*/ 71 w 175"/>
              <a:gd name="T85" fmla="*/ 503 h 519"/>
              <a:gd name="T86" fmla="*/ 61 w 175"/>
              <a:gd name="T87" fmla="*/ 482 h 519"/>
              <a:gd name="T88" fmla="*/ 66 w 175"/>
              <a:gd name="T89" fmla="*/ 469 h 519"/>
              <a:gd name="T90" fmla="*/ 61 w 175"/>
              <a:gd name="T91" fmla="*/ 434 h 519"/>
              <a:gd name="T92" fmla="*/ 56 w 175"/>
              <a:gd name="T93" fmla="*/ 408 h 519"/>
              <a:gd name="T94" fmla="*/ 86 w 175"/>
              <a:gd name="T95" fmla="*/ 378 h 519"/>
              <a:gd name="T96" fmla="*/ 104 w 175"/>
              <a:gd name="T97" fmla="*/ 468 h 519"/>
              <a:gd name="T98" fmla="*/ 105 w 175"/>
              <a:gd name="T99" fmla="*/ 485 h 519"/>
              <a:gd name="T100" fmla="*/ 131 w 175"/>
              <a:gd name="T101" fmla="*/ 489 h 519"/>
              <a:gd name="T102" fmla="*/ 170 w 175"/>
              <a:gd name="T103" fmla="*/ 499 h 519"/>
              <a:gd name="T104" fmla="*/ 170 w 175"/>
              <a:gd name="T105" fmla="*/ 146 h 519"/>
              <a:gd name="T106" fmla="*/ 140 w 175"/>
              <a:gd name="T107" fmla="*/ 169 h 519"/>
              <a:gd name="T108" fmla="*/ 135 w 175"/>
              <a:gd name="T109" fmla="*/ 176 h 519"/>
              <a:gd name="T110" fmla="*/ 130 w 175"/>
              <a:gd name="T111" fmla="*/ 175 h 519"/>
              <a:gd name="T112" fmla="*/ 115 w 175"/>
              <a:gd name="T113" fmla="*/ 178 h 519"/>
              <a:gd name="T114" fmla="*/ 115 w 175"/>
              <a:gd name="T115" fmla="*/ 187 h 519"/>
              <a:gd name="T116" fmla="*/ 120 w 175"/>
              <a:gd name="T117" fmla="*/ 194 h 519"/>
              <a:gd name="T118" fmla="*/ 113 w 175"/>
              <a:gd name="T119" fmla="*/ 203 h 519"/>
              <a:gd name="T120" fmla="*/ 66 w 175"/>
              <a:gd name="T121" fmla="*/ 201 h 519"/>
              <a:gd name="T122" fmla="*/ 122 w 175"/>
              <a:gd name="T123" fmla="*/ 138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519">
                <a:moveTo>
                  <a:pt x="173" y="491"/>
                </a:moveTo>
                <a:lnTo>
                  <a:pt x="173" y="491"/>
                </a:lnTo>
                <a:lnTo>
                  <a:pt x="172" y="489"/>
                </a:lnTo>
                <a:lnTo>
                  <a:pt x="172" y="489"/>
                </a:lnTo>
                <a:lnTo>
                  <a:pt x="164" y="484"/>
                </a:lnTo>
                <a:lnTo>
                  <a:pt x="164" y="484"/>
                </a:lnTo>
                <a:lnTo>
                  <a:pt x="157" y="480"/>
                </a:lnTo>
                <a:lnTo>
                  <a:pt x="157" y="480"/>
                </a:lnTo>
                <a:lnTo>
                  <a:pt x="150" y="476"/>
                </a:lnTo>
                <a:lnTo>
                  <a:pt x="150" y="476"/>
                </a:lnTo>
                <a:lnTo>
                  <a:pt x="148" y="473"/>
                </a:lnTo>
                <a:lnTo>
                  <a:pt x="148" y="473"/>
                </a:lnTo>
                <a:lnTo>
                  <a:pt x="144" y="470"/>
                </a:lnTo>
                <a:lnTo>
                  <a:pt x="145" y="469"/>
                </a:lnTo>
                <a:lnTo>
                  <a:pt x="145" y="469"/>
                </a:lnTo>
                <a:lnTo>
                  <a:pt x="141" y="466"/>
                </a:lnTo>
                <a:lnTo>
                  <a:pt x="141" y="466"/>
                </a:lnTo>
                <a:lnTo>
                  <a:pt x="140" y="462"/>
                </a:lnTo>
                <a:lnTo>
                  <a:pt x="140" y="462"/>
                </a:lnTo>
                <a:lnTo>
                  <a:pt x="138" y="459"/>
                </a:lnTo>
                <a:lnTo>
                  <a:pt x="138" y="459"/>
                </a:lnTo>
                <a:lnTo>
                  <a:pt x="139" y="457"/>
                </a:lnTo>
                <a:lnTo>
                  <a:pt x="139" y="457"/>
                </a:lnTo>
                <a:lnTo>
                  <a:pt x="141" y="456"/>
                </a:lnTo>
                <a:lnTo>
                  <a:pt x="143" y="454"/>
                </a:lnTo>
                <a:lnTo>
                  <a:pt x="143" y="454"/>
                </a:lnTo>
                <a:lnTo>
                  <a:pt x="144" y="447"/>
                </a:lnTo>
                <a:lnTo>
                  <a:pt x="144" y="447"/>
                </a:lnTo>
                <a:lnTo>
                  <a:pt x="144" y="444"/>
                </a:lnTo>
                <a:lnTo>
                  <a:pt x="144" y="444"/>
                </a:lnTo>
                <a:lnTo>
                  <a:pt x="133" y="402"/>
                </a:lnTo>
                <a:lnTo>
                  <a:pt x="133" y="402"/>
                </a:lnTo>
                <a:lnTo>
                  <a:pt x="131" y="384"/>
                </a:lnTo>
                <a:lnTo>
                  <a:pt x="131" y="384"/>
                </a:lnTo>
                <a:lnTo>
                  <a:pt x="131" y="332"/>
                </a:lnTo>
                <a:lnTo>
                  <a:pt x="131" y="332"/>
                </a:lnTo>
                <a:lnTo>
                  <a:pt x="131" y="308"/>
                </a:lnTo>
                <a:lnTo>
                  <a:pt x="131" y="296"/>
                </a:lnTo>
                <a:lnTo>
                  <a:pt x="130" y="288"/>
                </a:lnTo>
                <a:lnTo>
                  <a:pt x="132" y="286"/>
                </a:lnTo>
                <a:lnTo>
                  <a:pt x="132" y="286"/>
                </a:lnTo>
                <a:lnTo>
                  <a:pt x="131" y="277"/>
                </a:lnTo>
                <a:lnTo>
                  <a:pt x="131" y="277"/>
                </a:lnTo>
                <a:lnTo>
                  <a:pt x="126" y="256"/>
                </a:lnTo>
                <a:lnTo>
                  <a:pt x="126" y="256"/>
                </a:lnTo>
                <a:lnTo>
                  <a:pt x="124" y="246"/>
                </a:lnTo>
                <a:lnTo>
                  <a:pt x="124" y="246"/>
                </a:lnTo>
                <a:lnTo>
                  <a:pt x="122" y="224"/>
                </a:lnTo>
                <a:lnTo>
                  <a:pt x="122" y="224"/>
                </a:lnTo>
                <a:lnTo>
                  <a:pt x="121" y="216"/>
                </a:lnTo>
                <a:lnTo>
                  <a:pt x="121" y="216"/>
                </a:lnTo>
                <a:lnTo>
                  <a:pt x="120" y="212"/>
                </a:lnTo>
                <a:lnTo>
                  <a:pt x="120" y="212"/>
                </a:lnTo>
                <a:lnTo>
                  <a:pt x="120" y="203"/>
                </a:lnTo>
                <a:lnTo>
                  <a:pt x="120" y="203"/>
                </a:lnTo>
                <a:lnTo>
                  <a:pt x="121" y="205"/>
                </a:lnTo>
                <a:lnTo>
                  <a:pt x="123" y="202"/>
                </a:lnTo>
                <a:lnTo>
                  <a:pt x="123" y="202"/>
                </a:lnTo>
                <a:lnTo>
                  <a:pt x="126" y="205"/>
                </a:lnTo>
                <a:lnTo>
                  <a:pt x="126" y="205"/>
                </a:lnTo>
                <a:lnTo>
                  <a:pt x="128" y="205"/>
                </a:lnTo>
                <a:lnTo>
                  <a:pt x="129" y="205"/>
                </a:lnTo>
                <a:lnTo>
                  <a:pt x="129" y="205"/>
                </a:lnTo>
                <a:lnTo>
                  <a:pt x="130" y="205"/>
                </a:lnTo>
                <a:lnTo>
                  <a:pt x="130" y="205"/>
                </a:lnTo>
                <a:lnTo>
                  <a:pt x="131" y="206"/>
                </a:lnTo>
                <a:lnTo>
                  <a:pt x="132" y="209"/>
                </a:lnTo>
                <a:lnTo>
                  <a:pt x="132" y="209"/>
                </a:lnTo>
                <a:lnTo>
                  <a:pt x="136" y="214"/>
                </a:lnTo>
                <a:lnTo>
                  <a:pt x="136" y="214"/>
                </a:lnTo>
                <a:lnTo>
                  <a:pt x="138" y="214"/>
                </a:lnTo>
                <a:lnTo>
                  <a:pt x="138" y="214"/>
                </a:lnTo>
                <a:lnTo>
                  <a:pt x="140" y="216"/>
                </a:lnTo>
                <a:lnTo>
                  <a:pt x="140" y="216"/>
                </a:lnTo>
                <a:lnTo>
                  <a:pt x="143" y="214"/>
                </a:lnTo>
                <a:lnTo>
                  <a:pt x="143" y="214"/>
                </a:lnTo>
                <a:lnTo>
                  <a:pt x="147" y="206"/>
                </a:lnTo>
                <a:lnTo>
                  <a:pt x="147" y="206"/>
                </a:lnTo>
                <a:lnTo>
                  <a:pt x="150" y="200"/>
                </a:lnTo>
                <a:lnTo>
                  <a:pt x="150" y="200"/>
                </a:lnTo>
                <a:lnTo>
                  <a:pt x="151" y="193"/>
                </a:lnTo>
                <a:lnTo>
                  <a:pt x="151" y="193"/>
                </a:lnTo>
                <a:lnTo>
                  <a:pt x="151" y="189"/>
                </a:lnTo>
                <a:lnTo>
                  <a:pt x="151" y="189"/>
                </a:lnTo>
                <a:lnTo>
                  <a:pt x="149" y="185"/>
                </a:lnTo>
                <a:lnTo>
                  <a:pt x="149" y="185"/>
                </a:lnTo>
                <a:lnTo>
                  <a:pt x="148" y="183"/>
                </a:lnTo>
                <a:lnTo>
                  <a:pt x="148" y="183"/>
                </a:lnTo>
                <a:lnTo>
                  <a:pt x="148" y="183"/>
                </a:lnTo>
                <a:lnTo>
                  <a:pt x="148" y="183"/>
                </a:lnTo>
                <a:lnTo>
                  <a:pt x="148" y="180"/>
                </a:lnTo>
                <a:lnTo>
                  <a:pt x="148" y="180"/>
                </a:lnTo>
                <a:lnTo>
                  <a:pt x="147" y="178"/>
                </a:lnTo>
                <a:lnTo>
                  <a:pt x="147" y="178"/>
                </a:lnTo>
                <a:lnTo>
                  <a:pt x="147" y="178"/>
                </a:lnTo>
                <a:lnTo>
                  <a:pt x="147" y="178"/>
                </a:lnTo>
                <a:lnTo>
                  <a:pt x="147" y="175"/>
                </a:lnTo>
                <a:lnTo>
                  <a:pt x="147" y="175"/>
                </a:lnTo>
                <a:lnTo>
                  <a:pt x="147" y="175"/>
                </a:lnTo>
                <a:lnTo>
                  <a:pt x="147" y="175"/>
                </a:lnTo>
                <a:lnTo>
                  <a:pt x="163" y="161"/>
                </a:lnTo>
                <a:lnTo>
                  <a:pt x="163" y="161"/>
                </a:lnTo>
                <a:lnTo>
                  <a:pt x="170" y="155"/>
                </a:lnTo>
                <a:lnTo>
                  <a:pt x="174" y="149"/>
                </a:lnTo>
                <a:lnTo>
                  <a:pt x="174" y="149"/>
                </a:lnTo>
                <a:lnTo>
                  <a:pt x="175" y="147"/>
                </a:lnTo>
                <a:lnTo>
                  <a:pt x="175" y="145"/>
                </a:lnTo>
                <a:lnTo>
                  <a:pt x="175" y="145"/>
                </a:lnTo>
                <a:lnTo>
                  <a:pt x="174" y="143"/>
                </a:lnTo>
                <a:lnTo>
                  <a:pt x="172" y="142"/>
                </a:lnTo>
                <a:lnTo>
                  <a:pt x="172" y="142"/>
                </a:lnTo>
                <a:lnTo>
                  <a:pt x="133" y="135"/>
                </a:lnTo>
                <a:lnTo>
                  <a:pt x="133" y="135"/>
                </a:lnTo>
                <a:lnTo>
                  <a:pt x="133" y="135"/>
                </a:lnTo>
                <a:lnTo>
                  <a:pt x="133" y="135"/>
                </a:lnTo>
                <a:lnTo>
                  <a:pt x="132" y="130"/>
                </a:lnTo>
                <a:lnTo>
                  <a:pt x="132" y="130"/>
                </a:lnTo>
                <a:lnTo>
                  <a:pt x="131" y="126"/>
                </a:lnTo>
                <a:lnTo>
                  <a:pt x="131" y="126"/>
                </a:lnTo>
                <a:lnTo>
                  <a:pt x="130" y="119"/>
                </a:lnTo>
                <a:lnTo>
                  <a:pt x="130" y="119"/>
                </a:lnTo>
                <a:lnTo>
                  <a:pt x="130" y="113"/>
                </a:lnTo>
                <a:lnTo>
                  <a:pt x="130" y="113"/>
                </a:lnTo>
                <a:lnTo>
                  <a:pt x="129" y="110"/>
                </a:lnTo>
                <a:lnTo>
                  <a:pt x="126" y="108"/>
                </a:lnTo>
                <a:lnTo>
                  <a:pt x="126" y="108"/>
                </a:lnTo>
                <a:lnTo>
                  <a:pt x="123" y="104"/>
                </a:lnTo>
                <a:lnTo>
                  <a:pt x="123" y="104"/>
                </a:lnTo>
                <a:lnTo>
                  <a:pt x="117" y="99"/>
                </a:lnTo>
                <a:lnTo>
                  <a:pt x="117" y="99"/>
                </a:lnTo>
                <a:lnTo>
                  <a:pt x="104" y="93"/>
                </a:lnTo>
                <a:lnTo>
                  <a:pt x="104" y="93"/>
                </a:lnTo>
                <a:lnTo>
                  <a:pt x="98" y="88"/>
                </a:lnTo>
                <a:lnTo>
                  <a:pt x="98" y="88"/>
                </a:lnTo>
                <a:lnTo>
                  <a:pt x="96" y="87"/>
                </a:lnTo>
                <a:lnTo>
                  <a:pt x="93" y="82"/>
                </a:lnTo>
                <a:lnTo>
                  <a:pt x="92" y="81"/>
                </a:lnTo>
                <a:lnTo>
                  <a:pt x="92" y="81"/>
                </a:lnTo>
                <a:lnTo>
                  <a:pt x="92" y="87"/>
                </a:lnTo>
                <a:lnTo>
                  <a:pt x="92" y="87"/>
                </a:lnTo>
                <a:lnTo>
                  <a:pt x="93" y="93"/>
                </a:lnTo>
                <a:lnTo>
                  <a:pt x="93" y="93"/>
                </a:lnTo>
                <a:lnTo>
                  <a:pt x="98" y="111"/>
                </a:lnTo>
                <a:lnTo>
                  <a:pt x="98" y="111"/>
                </a:lnTo>
                <a:lnTo>
                  <a:pt x="99" y="117"/>
                </a:lnTo>
                <a:lnTo>
                  <a:pt x="99" y="122"/>
                </a:lnTo>
                <a:lnTo>
                  <a:pt x="99" y="122"/>
                </a:lnTo>
                <a:lnTo>
                  <a:pt x="98" y="118"/>
                </a:lnTo>
                <a:lnTo>
                  <a:pt x="94" y="113"/>
                </a:lnTo>
                <a:lnTo>
                  <a:pt x="94" y="113"/>
                </a:lnTo>
                <a:lnTo>
                  <a:pt x="91" y="108"/>
                </a:lnTo>
                <a:lnTo>
                  <a:pt x="91" y="108"/>
                </a:lnTo>
                <a:lnTo>
                  <a:pt x="90" y="101"/>
                </a:lnTo>
                <a:lnTo>
                  <a:pt x="90" y="101"/>
                </a:lnTo>
                <a:lnTo>
                  <a:pt x="89" y="96"/>
                </a:lnTo>
                <a:lnTo>
                  <a:pt x="89" y="96"/>
                </a:lnTo>
                <a:lnTo>
                  <a:pt x="88" y="95"/>
                </a:lnTo>
                <a:lnTo>
                  <a:pt x="88" y="95"/>
                </a:lnTo>
                <a:lnTo>
                  <a:pt x="89" y="92"/>
                </a:lnTo>
                <a:lnTo>
                  <a:pt x="89" y="92"/>
                </a:lnTo>
                <a:lnTo>
                  <a:pt x="89" y="90"/>
                </a:lnTo>
                <a:lnTo>
                  <a:pt x="89" y="90"/>
                </a:lnTo>
                <a:lnTo>
                  <a:pt x="88" y="88"/>
                </a:lnTo>
                <a:lnTo>
                  <a:pt x="88" y="88"/>
                </a:lnTo>
                <a:lnTo>
                  <a:pt x="87" y="87"/>
                </a:lnTo>
                <a:lnTo>
                  <a:pt x="85" y="86"/>
                </a:lnTo>
                <a:lnTo>
                  <a:pt x="85" y="86"/>
                </a:lnTo>
                <a:lnTo>
                  <a:pt x="84" y="85"/>
                </a:lnTo>
                <a:lnTo>
                  <a:pt x="84" y="85"/>
                </a:lnTo>
                <a:lnTo>
                  <a:pt x="87" y="82"/>
                </a:lnTo>
                <a:lnTo>
                  <a:pt x="87" y="82"/>
                </a:lnTo>
                <a:lnTo>
                  <a:pt x="89" y="81"/>
                </a:lnTo>
                <a:lnTo>
                  <a:pt x="89" y="81"/>
                </a:lnTo>
                <a:lnTo>
                  <a:pt x="91" y="81"/>
                </a:lnTo>
                <a:lnTo>
                  <a:pt x="91" y="81"/>
                </a:lnTo>
                <a:lnTo>
                  <a:pt x="92" y="80"/>
                </a:lnTo>
                <a:lnTo>
                  <a:pt x="92" y="80"/>
                </a:lnTo>
                <a:lnTo>
                  <a:pt x="93" y="80"/>
                </a:lnTo>
                <a:lnTo>
                  <a:pt x="93" y="80"/>
                </a:lnTo>
                <a:lnTo>
                  <a:pt x="95" y="78"/>
                </a:lnTo>
                <a:lnTo>
                  <a:pt x="95" y="78"/>
                </a:lnTo>
                <a:lnTo>
                  <a:pt x="98" y="74"/>
                </a:lnTo>
                <a:lnTo>
                  <a:pt x="98" y="74"/>
                </a:lnTo>
                <a:lnTo>
                  <a:pt x="101" y="71"/>
                </a:lnTo>
                <a:lnTo>
                  <a:pt x="101" y="71"/>
                </a:lnTo>
                <a:lnTo>
                  <a:pt x="105" y="65"/>
                </a:lnTo>
                <a:lnTo>
                  <a:pt x="105" y="65"/>
                </a:lnTo>
                <a:lnTo>
                  <a:pt x="108" y="59"/>
                </a:lnTo>
                <a:lnTo>
                  <a:pt x="108" y="59"/>
                </a:lnTo>
                <a:lnTo>
                  <a:pt x="109" y="54"/>
                </a:lnTo>
                <a:lnTo>
                  <a:pt x="109" y="54"/>
                </a:lnTo>
                <a:lnTo>
                  <a:pt x="110" y="51"/>
                </a:lnTo>
                <a:lnTo>
                  <a:pt x="110" y="51"/>
                </a:lnTo>
                <a:lnTo>
                  <a:pt x="113" y="49"/>
                </a:lnTo>
                <a:lnTo>
                  <a:pt x="113" y="49"/>
                </a:lnTo>
                <a:lnTo>
                  <a:pt x="114" y="48"/>
                </a:lnTo>
                <a:lnTo>
                  <a:pt x="114" y="48"/>
                </a:lnTo>
                <a:lnTo>
                  <a:pt x="115" y="41"/>
                </a:lnTo>
                <a:lnTo>
                  <a:pt x="115" y="41"/>
                </a:lnTo>
                <a:lnTo>
                  <a:pt x="116" y="31"/>
                </a:lnTo>
                <a:lnTo>
                  <a:pt x="116" y="31"/>
                </a:lnTo>
                <a:lnTo>
                  <a:pt x="118" y="26"/>
                </a:lnTo>
                <a:lnTo>
                  <a:pt x="118" y="26"/>
                </a:lnTo>
                <a:lnTo>
                  <a:pt x="119" y="23"/>
                </a:lnTo>
                <a:lnTo>
                  <a:pt x="119" y="23"/>
                </a:lnTo>
                <a:lnTo>
                  <a:pt x="118" y="20"/>
                </a:lnTo>
                <a:lnTo>
                  <a:pt x="118" y="20"/>
                </a:lnTo>
                <a:lnTo>
                  <a:pt x="117" y="18"/>
                </a:lnTo>
                <a:lnTo>
                  <a:pt x="117" y="18"/>
                </a:lnTo>
                <a:lnTo>
                  <a:pt x="117" y="16"/>
                </a:lnTo>
                <a:lnTo>
                  <a:pt x="117" y="16"/>
                </a:lnTo>
                <a:lnTo>
                  <a:pt x="115" y="14"/>
                </a:lnTo>
                <a:lnTo>
                  <a:pt x="115" y="13"/>
                </a:lnTo>
                <a:lnTo>
                  <a:pt x="115" y="13"/>
                </a:lnTo>
                <a:lnTo>
                  <a:pt x="114" y="13"/>
                </a:lnTo>
                <a:lnTo>
                  <a:pt x="113" y="13"/>
                </a:lnTo>
                <a:lnTo>
                  <a:pt x="111" y="11"/>
                </a:lnTo>
                <a:lnTo>
                  <a:pt x="111" y="11"/>
                </a:lnTo>
                <a:lnTo>
                  <a:pt x="110" y="11"/>
                </a:lnTo>
                <a:lnTo>
                  <a:pt x="110" y="11"/>
                </a:lnTo>
                <a:lnTo>
                  <a:pt x="106" y="7"/>
                </a:lnTo>
                <a:lnTo>
                  <a:pt x="106" y="7"/>
                </a:lnTo>
                <a:lnTo>
                  <a:pt x="105" y="6"/>
                </a:lnTo>
                <a:lnTo>
                  <a:pt x="104" y="5"/>
                </a:lnTo>
                <a:lnTo>
                  <a:pt x="104" y="5"/>
                </a:lnTo>
                <a:lnTo>
                  <a:pt x="103" y="5"/>
                </a:lnTo>
                <a:lnTo>
                  <a:pt x="102" y="5"/>
                </a:lnTo>
                <a:lnTo>
                  <a:pt x="102" y="5"/>
                </a:lnTo>
                <a:lnTo>
                  <a:pt x="99" y="4"/>
                </a:lnTo>
                <a:lnTo>
                  <a:pt x="99" y="4"/>
                </a:lnTo>
                <a:lnTo>
                  <a:pt x="96" y="3"/>
                </a:lnTo>
                <a:lnTo>
                  <a:pt x="96" y="3"/>
                </a:lnTo>
                <a:lnTo>
                  <a:pt x="95" y="3"/>
                </a:lnTo>
                <a:lnTo>
                  <a:pt x="95" y="3"/>
                </a:lnTo>
                <a:lnTo>
                  <a:pt x="93" y="1"/>
                </a:lnTo>
                <a:lnTo>
                  <a:pt x="93" y="1"/>
                </a:lnTo>
                <a:lnTo>
                  <a:pt x="92" y="0"/>
                </a:lnTo>
                <a:lnTo>
                  <a:pt x="92" y="0"/>
                </a:lnTo>
                <a:lnTo>
                  <a:pt x="89" y="0"/>
                </a:lnTo>
                <a:lnTo>
                  <a:pt x="89" y="0"/>
                </a:lnTo>
                <a:lnTo>
                  <a:pt x="87" y="0"/>
                </a:lnTo>
                <a:lnTo>
                  <a:pt x="87" y="0"/>
                </a:lnTo>
                <a:lnTo>
                  <a:pt x="84" y="0"/>
                </a:lnTo>
                <a:lnTo>
                  <a:pt x="84" y="0"/>
                </a:lnTo>
                <a:lnTo>
                  <a:pt x="83" y="1"/>
                </a:lnTo>
                <a:lnTo>
                  <a:pt x="83" y="1"/>
                </a:lnTo>
                <a:lnTo>
                  <a:pt x="77" y="4"/>
                </a:lnTo>
                <a:lnTo>
                  <a:pt x="77" y="4"/>
                </a:lnTo>
                <a:lnTo>
                  <a:pt x="72" y="10"/>
                </a:lnTo>
                <a:lnTo>
                  <a:pt x="72" y="10"/>
                </a:lnTo>
                <a:lnTo>
                  <a:pt x="69" y="16"/>
                </a:lnTo>
                <a:lnTo>
                  <a:pt x="69" y="16"/>
                </a:lnTo>
                <a:lnTo>
                  <a:pt x="66" y="23"/>
                </a:lnTo>
                <a:lnTo>
                  <a:pt x="66" y="23"/>
                </a:lnTo>
                <a:lnTo>
                  <a:pt x="64" y="28"/>
                </a:lnTo>
                <a:lnTo>
                  <a:pt x="64" y="28"/>
                </a:lnTo>
                <a:lnTo>
                  <a:pt x="64" y="30"/>
                </a:lnTo>
                <a:lnTo>
                  <a:pt x="64" y="30"/>
                </a:lnTo>
                <a:lnTo>
                  <a:pt x="63" y="31"/>
                </a:lnTo>
                <a:lnTo>
                  <a:pt x="63" y="31"/>
                </a:lnTo>
                <a:lnTo>
                  <a:pt x="62" y="37"/>
                </a:lnTo>
                <a:lnTo>
                  <a:pt x="62" y="37"/>
                </a:lnTo>
                <a:lnTo>
                  <a:pt x="62" y="39"/>
                </a:lnTo>
                <a:lnTo>
                  <a:pt x="62" y="41"/>
                </a:lnTo>
                <a:lnTo>
                  <a:pt x="62" y="41"/>
                </a:lnTo>
                <a:lnTo>
                  <a:pt x="63" y="45"/>
                </a:lnTo>
                <a:lnTo>
                  <a:pt x="63" y="45"/>
                </a:lnTo>
                <a:lnTo>
                  <a:pt x="63" y="50"/>
                </a:lnTo>
                <a:lnTo>
                  <a:pt x="63" y="50"/>
                </a:lnTo>
                <a:lnTo>
                  <a:pt x="63" y="55"/>
                </a:lnTo>
                <a:lnTo>
                  <a:pt x="63" y="55"/>
                </a:lnTo>
                <a:lnTo>
                  <a:pt x="62" y="60"/>
                </a:lnTo>
                <a:lnTo>
                  <a:pt x="61" y="65"/>
                </a:lnTo>
                <a:lnTo>
                  <a:pt x="61" y="65"/>
                </a:lnTo>
                <a:lnTo>
                  <a:pt x="61" y="66"/>
                </a:lnTo>
                <a:lnTo>
                  <a:pt x="62" y="67"/>
                </a:lnTo>
                <a:lnTo>
                  <a:pt x="62" y="67"/>
                </a:lnTo>
                <a:lnTo>
                  <a:pt x="72" y="74"/>
                </a:lnTo>
                <a:lnTo>
                  <a:pt x="72" y="74"/>
                </a:lnTo>
                <a:lnTo>
                  <a:pt x="78" y="81"/>
                </a:lnTo>
                <a:lnTo>
                  <a:pt x="78" y="81"/>
                </a:lnTo>
                <a:lnTo>
                  <a:pt x="83" y="85"/>
                </a:lnTo>
                <a:lnTo>
                  <a:pt x="81" y="86"/>
                </a:lnTo>
                <a:lnTo>
                  <a:pt x="81" y="86"/>
                </a:lnTo>
                <a:lnTo>
                  <a:pt x="77" y="92"/>
                </a:lnTo>
                <a:lnTo>
                  <a:pt x="77" y="92"/>
                </a:lnTo>
                <a:lnTo>
                  <a:pt x="78" y="93"/>
                </a:lnTo>
                <a:lnTo>
                  <a:pt x="80" y="94"/>
                </a:lnTo>
                <a:lnTo>
                  <a:pt x="80" y="94"/>
                </a:lnTo>
                <a:lnTo>
                  <a:pt x="83" y="97"/>
                </a:lnTo>
                <a:lnTo>
                  <a:pt x="83" y="97"/>
                </a:lnTo>
                <a:lnTo>
                  <a:pt x="83" y="98"/>
                </a:lnTo>
                <a:lnTo>
                  <a:pt x="83" y="98"/>
                </a:lnTo>
                <a:lnTo>
                  <a:pt x="81" y="102"/>
                </a:lnTo>
                <a:lnTo>
                  <a:pt x="81" y="102"/>
                </a:lnTo>
                <a:lnTo>
                  <a:pt x="80" y="105"/>
                </a:lnTo>
                <a:lnTo>
                  <a:pt x="80" y="105"/>
                </a:lnTo>
                <a:lnTo>
                  <a:pt x="74" y="96"/>
                </a:lnTo>
                <a:lnTo>
                  <a:pt x="74" y="96"/>
                </a:lnTo>
                <a:lnTo>
                  <a:pt x="62" y="80"/>
                </a:lnTo>
                <a:lnTo>
                  <a:pt x="62" y="80"/>
                </a:lnTo>
                <a:lnTo>
                  <a:pt x="57" y="72"/>
                </a:lnTo>
                <a:lnTo>
                  <a:pt x="57" y="72"/>
                </a:lnTo>
                <a:lnTo>
                  <a:pt x="56" y="70"/>
                </a:lnTo>
                <a:lnTo>
                  <a:pt x="56" y="70"/>
                </a:lnTo>
                <a:lnTo>
                  <a:pt x="56" y="68"/>
                </a:lnTo>
                <a:lnTo>
                  <a:pt x="56" y="68"/>
                </a:lnTo>
                <a:lnTo>
                  <a:pt x="54" y="68"/>
                </a:lnTo>
                <a:lnTo>
                  <a:pt x="54" y="68"/>
                </a:lnTo>
                <a:lnTo>
                  <a:pt x="53" y="69"/>
                </a:lnTo>
                <a:lnTo>
                  <a:pt x="51" y="70"/>
                </a:lnTo>
                <a:lnTo>
                  <a:pt x="51" y="70"/>
                </a:lnTo>
                <a:lnTo>
                  <a:pt x="49" y="73"/>
                </a:lnTo>
                <a:lnTo>
                  <a:pt x="49" y="73"/>
                </a:lnTo>
                <a:lnTo>
                  <a:pt x="46" y="75"/>
                </a:lnTo>
                <a:lnTo>
                  <a:pt x="46" y="75"/>
                </a:lnTo>
                <a:lnTo>
                  <a:pt x="46" y="76"/>
                </a:lnTo>
                <a:lnTo>
                  <a:pt x="46" y="76"/>
                </a:lnTo>
                <a:lnTo>
                  <a:pt x="39" y="79"/>
                </a:lnTo>
                <a:lnTo>
                  <a:pt x="39" y="79"/>
                </a:lnTo>
                <a:lnTo>
                  <a:pt x="27" y="80"/>
                </a:lnTo>
                <a:lnTo>
                  <a:pt x="27" y="80"/>
                </a:lnTo>
                <a:lnTo>
                  <a:pt x="14" y="83"/>
                </a:lnTo>
                <a:lnTo>
                  <a:pt x="14" y="83"/>
                </a:lnTo>
                <a:lnTo>
                  <a:pt x="9" y="87"/>
                </a:lnTo>
                <a:lnTo>
                  <a:pt x="9" y="87"/>
                </a:lnTo>
                <a:lnTo>
                  <a:pt x="3" y="92"/>
                </a:lnTo>
                <a:lnTo>
                  <a:pt x="3" y="92"/>
                </a:lnTo>
                <a:lnTo>
                  <a:pt x="2" y="100"/>
                </a:lnTo>
                <a:lnTo>
                  <a:pt x="2" y="100"/>
                </a:lnTo>
                <a:lnTo>
                  <a:pt x="1" y="108"/>
                </a:lnTo>
                <a:lnTo>
                  <a:pt x="1" y="108"/>
                </a:lnTo>
                <a:lnTo>
                  <a:pt x="1" y="113"/>
                </a:lnTo>
                <a:lnTo>
                  <a:pt x="1" y="113"/>
                </a:lnTo>
                <a:lnTo>
                  <a:pt x="1" y="126"/>
                </a:lnTo>
                <a:lnTo>
                  <a:pt x="1" y="126"/>
                </a:lnTo>
                <a:lnTo>
                  <a:pt x="0" y="135"/>
                </a:lnTo>
                <a:lnTo>
                  <a:pt x="1" y="146"/>
                </a:lnTo>
                <a:lnTo>
                  <a:pt x="1" y="146"/>
                </a:lnTo>
                <a:lnTo>
                  <a:pt x="4" y="157"/>
                </a:lnTo>
                <a:lnTo>
                  <a:pt x="8" y="168"/>
                </a:lnTo>
                <a:lnTo>
                  <a:pt x="8" y="168"/>
                </a:lnTo>
                <a:lnTo>
                  <a:pt x="15" y="182"/>
                </a:lnTo>
                <a:lnTo>
                  <a:pt x="15" y="182"/>
                </a:lnTo>
                <a:lnTo>
                  <a:pt x="16" y="183"/>
                </a:lnTo>
                <a:lnTo>
                  <a:pt x="19" y="184"/>
                </a:lnTo>
                <a:lnTo>
                  <a:pt x="24" y="186"/>
                </a:lnTo>
                <a:lnTo>
                  <a:pt x="24" y="186"/>
                </a:lnTo>
                <a:lnTo>
                  <a:pt x="24" y="189"/>
                </a:lnTo>
                <a:lnTo>
                  <a:pt x="23" y="194"/>
                </a:lnTo>
                <a:lnTo>
                  <a:pt x="23" y="194"/>
                </a:lnTo>
                <a:lnTo>
                  <a:pt x="24" y="214"/>
                </a:lnTo>
                <a:lnTo>
                  <a:pt x="24" y="214"/>
                </a:lnTo>
                <a:lnTo>
                  <a:pt x="24" y="215"/>
                </a:lnTo>
                <a:lnTo>
                  <a:pt x="24" y="215"/>
                </a:lnTo>
                <a:lnTo>
                  <a:pt x="24" y="216"/>
                </a:lnTo>
                <a:lnTo>
                  <a:pt x="24" y="216"/>
                </a:lnTo>
                <a:lnTo>
                  <a:pt x="23" y="221"/>
                </a:lnTo>
                <a:lnTo>
                  <a:pt x="21" y="234"/>
                </a:lnTo>
                <a:lnTo>
                  <a:pt x="21" y="234"/>
                </a:lnTo>
                <a:lnTo>
                  <a:pt x="17" y="272"/>
                </a:lnTo>
                <a:lnTo>
                  <a:pt x="17" y="272"/>
                </a:lnTo>
                <a:lnTo>
                  <a:pt x="15" y="280"/>
                </a:lnTo>
                <a:lnTo>
                  <a:pt x="15" y="288"/>
                </a:lnTo>
                <a:lnTo>
                  <a:pt x="15" y="288"/>
                </a:lnTo>
                <a:lnTo>
                  <a:pt x="16" y="289"/>
                </a:lnTo>
                <a:lnTo>
                  <a:pt x="17" y="289"/>
                </a:lnTo>
                <a:lnTo>
                  <a:pt x="19" y="290"/>
                </a:lnTo>
                <a:lnTo>
                  <a:pt x="19" y="290"/>
                </a:lnTo>
                <a:lnTo>
                  <a:pt x="20" y="298"/>
                </a:lnTo>
                <a:lnTo>
                  <a:pt x="20" y="311"/>
                </a:lnTo>
                <a:lnTo>
                  <a:pt x="20" y="311"/>
                </a:lnTo>
                <a:lnTo>
                  <a:pt x="20" y="354"/>
                </a:lnTo>
                <a:lnTo>
                  <a:pt x="20" y="354"/>
                </a:lnTo>
                <a:lnTo>
                  <a:pt x="19" y="393"/>
                </a:lnTo>
                <a:lnTo>
                  <a:pt x="19" y="393"/>
                </a:lnTo>
                <a:lnTo>
                  <a:pt x="18" y="405"/>
                </a:lnTo>
                <a:lnTo>
                  <a:pt x="19" y="416"/>
                </a:lnTo>
                <a:lnTo>
                  <a:pt x="19" y="416"/>
                </a:lnTo>
                <a:lnTo>
                  <a:pt x="21" y="430"/>
                </a:lnTo>
                <a:lnTo>
                  <a:pt x="23" y="444"/>
                </a:lnTo>
                <a:lnTo>
                  <a:pt x="23" y="444"/>
                </a:lnTo>
                <a:lnTo>
                  <a:pt x="25" y="449"/>
                </a:lnTo>
                <a:lnTo>
                  <a:pt x="27" y="454"/>
                </a:lnTo>
                <a:lnTo>
                  <a:pt x="31" y="460"/>
                </a:lnTo>
                <a:lnTo>
                  <a:pt x="31" y="460"/>
                </a:lnTo>
                <a:lnTo>
                  <a:pt x="31" y="462"/>
                </a:lnTo>
                <a:lnTo>
                  <a:pt x="31" y="465"/>
                </a:lnTo>
                <a:lnTo>
                  <a:pt x="31" y="465"/>
                </a:lnTo>
                <a:lnTo>
                  <a:pt x="28" y="468"/>
                </a:lnTo>
                <a:lnTo>
                  <a:pt x="26" y="470"/>
                </a:lnTo>
                <a:lnTo>
                  <a:pt x="25" y="472"/>
                </a:lnTo>
                <a:lnTo>
                  <a:pt x="25" y="472"/>
                </a:lnTo>
                <a:lnTo>
                  <a:pt x="25" y="474"/>
                </a:lnTo>
                <a:lnTo>
                  <a:pt x="26" y="475"/>
                </a:lnTo>
                <a:lnTo>
                  <a:pt x="26" y="475"/>
                </a:lnTo>
                <a:lnTo>
                  <a:pt x="29" y="480"/>
                </a:lnTo>
                <a:lnTo>
                  <a:pt x="29" y="480"/>
                </a:lnTo>
                <a:lnTo>
                  <a:pt x="32" y="485"/>
                </a:lnTo>
                <a:lnTo>
                  <a:pt x="32" y="490"/>
                </a:lnTo>
                <a:lnTo>
                  <a:pt x="32" y="490"/>
                </a:lnTo>
                <a:lnTo>
                  <a:pt x="32" y="491"/>
                </a:lnTo>
                <a:lnTo>
                  <a:pt x="34" y="497"/>
                </a:lnTo>
                <a:lnTo>
                  <a:pt x="34" y="497"/>
                </a:lnTo>
                <a:lnTo>
                  <a:pt x="36" y="497"/>
                </a:lnTo>
                <a:lnTo>
                  <a:pt x="36" y="497"/>
                </a:lnTo>
                <a:lnTo>
                  <a:pt x="36" y="501"/>
                </a:lnTo>
                <a:lnTo>
                  <a:pt x="36" y="501"/>
                </a:lnTo>
                <a:lnTo>
                  <a:pt x="38" y="506"/>
                </a:lnTo>
                <a:lnTo>
                  <a:pt x="38" y="506"/>
                </a:lnTo>
                <a:lnTo>
                  <a:pt x="41" y="511"/>
                </a:lnTo>
                <a:lnTo>
                  <a:pt x="44" y="513"/>
                </a:lnTo>
                <a:lnTo>
                  <a:pt x="48" y="515"/>
                </a:lnTo>
                <a:lnTo>
                  <a:pt x="48" y="515"/>
                </a:lnTo>
                <a:lnTo>
                  <a:pt x="53" y="517"/>
                </a:lnTo>
                <a:lnTo>
                  <a:pt x="56" y="518"/>
                </a:lnTo>
                <a:lnTo>
                  <a:pt x="61" y="519"/>
                </a:lnTo>
                <a:lnTo>
                  <a:pt x="61" y="519"/>
                </a:lnTo>
                <a:lnTo>
                  <a:pt x="66" y="518"/>
                </a:lnTo>
                <a:lnTo>
                  <a:pt x="71" y="517"/>
                </a:lnTo>
                <a:lnTo>
                  <a:pt x="71" y="517"/>
                </a:lnTo>
                <a:lnTo>
                  <a:pt x="74" y="515"/>
                </a:lnTo>
                <a:lnTo>
                  <a:pt x="75" y="514"/>
                </a:lnTo>
                <a:lnTo>
                  <a:pt x="75" y="514"/>
                </a:lnTo>
                <a:lnTo>
                  <a:pt x="74" y="512"/>
                </a:lnTo>
                <a:lnTo>
                  <a:pt x="73" y="509"/>
                </a:lnTo>
                <a:lnTo>
                  <a:pt x="73" y="509"/>
                </a:lnTo>
                <a:lnTo>
                  <a:pt x="73" y="509"/>
                </a:lnTo>
                <a:lnTo>
                  <a:pt x="71" y="503"/>
                </a:lnTo>
                <a:lnTo>
                  <a:pt x="71" y="503"/>
                </a:lnTo>
                <a:lnTo>
                  <a:pt x="68" y="496"/>
                </a:lnTo>
                <a:lnTo>
                  <a:pt x="68" y="496"/>
                </a:lnTo>
                <a:lnTo>
                  <a:pt x="64" y="491"/>
                </a:lnTo>
                <a:lnTo>
                  <a:pt x="64" y="491"/>
                </a:lnTo>
                <a:lnTo>
                  <a:pt x="64" y="488"/>
                </a:lnTo>
                <a:lnTo>
                  <a:pt x="64" y="488"/>
                </a:lnTo>
                <a:lnTo>
                  <a:pt x="62" y="484"/>
                </a:lnTo>
                <a:lnTo>
                  <a:pt x="62" y="484"/>
                </a:lnTo>
                <a:lnTo>
                  <a:pt x="61" y="482"/>
                </a:lnTo>
                <a:lnTo>
                  <a:pt x="61" y="482"/>
                </a:lnTo>
                <a:lnTo>
                  <a:pt x="61" y="481"/>
                </a:lnTo>
                <a:lnTo>
                  <a:pt x="61" y="481"/>
                </a:lnTo>
                <a:lnTo>
                  <a:pt x="61" y="480"/>
                </a:lnTo>
                <a:lnTo>
                  <a:pt x="62" y="479"/>
                </a:lnTo>
                <a:lnTo>
                  <a:pt x="62" y="479"/>
                </a:lnTo>
                <a:lnTo>
                  <a:pt x="63" y="476"/>
                </a:lnTo>
                <a:lnTo>
                  <a:pt x="64" y="473"/>
                </a:lnTo>
                <a:lnTo>
                  <a:pt x="64" y="473"/>
                </a:lnTo>
                <a:lnTo>
                  <a:pt x="66" y="469"/>
                </a:lnTo>
                <a:lnTo>
                  <a:pt x="66" y="469"/>
                </a:lnTo>
                <a:lnTo>
                  <a:pt x="65" y="462"/>
                </a:lnTo>
                <a:lnTo>
                  <a:pt x="65" y="462"/>
                </a:lnTo>
                <a:lnTo>
                  <a:pt x="62" y="455"/>
                </a:lnTo>
                <a:lnTo>
                  <a:pt x="62" y="455"/>
                </a:lnTo>
                <a:lnTo>
                  <a:pt x="60" y="449"/>
                </a:lnTo>
                <a:lnTo>
                  <a:pt x="60" y="449"/>
                </a:lnTo>
                <a:lnTo>
                  <a:pt x="60" y="444"/>
                </a:lnTo>
                <a:lnTo>
                  <a:pt x="60" y="444"/>
                </a:lnTo>
                <a:lnTo>
                  <a:pt x="61" y="434"/>
                </a:lnTo>
                <a:lnTo>
                  <a:pt x="61" y="434"/>
                </a:lnTo>
                <a:lnTo>
                  <a:pt x="58" y="424"/>
                </a:lnTo>
                <a:lnTo>
                  <a:pt x="58" y="424"/>
                </a:lnTo>
                <a:lnTo>
                  <a:pt x="56" y="418"/>
                </a:lnTo>
                <a:lnTo>
                  <a:pt x="56" y="418"/>
                </a:lnTo>
                <a:lnTo>
                  <a:pt x="55" y="416"/>
                </a:lnTo>
                <a:lnTo>
                  <a:pt x="55" y="414"/>
                </a:lnTo>
                <a:lnTo>
                  <a:pt x="55" y="414"/>
                </a:lnTo>
                <a:lnTo>
                  <a:pt x="56" y="409"/>
                </a:lnTo>
                <a:lnTo>
                  <a:pt x="56" y="409"/>
                </a:lnTo>
                <a:lnTo>
                  <a:pt x="56" y="408"/>
                </a:lnTo>
                <a:lnTo>
                  <a:pt x="57" y="406"/>
                </a:lnTo>
                <a:lnTo>
                  <a:pt x="57" y="406"/>
                </a:lnTo>
                <a:lnTo>
                  <a:pt x="59" y="399"/>
                </a:lnTo>
                <a:lnTo>
                  <a:pt x="61" y="391"/>
                </a:lnTo>
                <a:lnTo>
                  <a:pt x="61" y="391"/>
                </a:lnTo>
                <a:lnTo>
                  <a:pt x="64" y="369"/>
                </a:lnTo>
                <a:lnTo>
                  <a:pt x="64" y="369"/>
                </a:lnTo>
                <a:lnTo>
                  <a:pt x="76" y="321"/>
                </a:lnTo>
                <a:lnTo>
                  <a:pt x="76" y="321"/>
                </a:lnTo>
                <a:lnTo>
                  <a:pt x="86" y="378"/>
                </a:lnTo>
                <a:lnTo>
                  <a:pt x="86" y="378"/>
                </a:lnTo>
                <a:lnTo>
                  <a:pt x="94" y="446"/>
                </a:lnTo>
                <a:lnTo>
                  <a:pt x="94" y="446"/>
                </a:lnTo>
                <a:lnTo>
                  <a:pt x="95" y="452"/>
                </a:lnTo>
                <a:lnTo>
                  <a:pt x="99" y="456"/>
                </a:lnTo>
                <a:lnTo>
                  <a:pt x="99" y="456"/>
                </a:lnTo>
                <a:lnTo>
                  <a:pt x="104" y="460"/>
                </a:lnTo>
                <a:lnTo>
                  <a:pt x="105" y="461"/>
                </a:lnTo>
                <a:lnTo>
                  <a:pt x="105" y="461"/>
                </a:lnTo>
                <a:lnTo>
                  <a:pt x="104" y="468"/>
                </a:lnTo>
                <a:lnTo>
                  <a:pt x="104" y="468"/>
                </a:lnTo>
                <a:lnTo>
                  <a:pt x="104" y="473"/>
                </a:lnTo>
                <a:lnTo>
                  <a:pt x="104" y="473"/>
                </a:lnTo>
                <a:lnTo>
                  <a:pt x="105" y="477"/>
                </a:lnTo>
                <a:lnTo>
                  <a:pt x="105" y="477"/>
                </a:lnTo>
                <a:lnTo>
                  <a:pt x="104" y="479"/>
                </a:lnTo>
                <a:lnTo>
                  <a:pt x="104" y="479"/>
                </a:lnTo>
                <a:lnTo>
                  <a:pt x="104" y="484"/>
                </a:lnTo>
                <a:lnTo>
                  <a:pt x="104" y="484"/>
                </a:lnTo>
                <a:lnTo>
                  <a:pt x="105" y="485"/>
                </a:lnTo>
                <a:lnTo>
                  <a:pt x="108" y="486"/>
                </a:lnTo>
                <a:lnTo>
                  <a:pt x="108" y="486"/>
                </a:lnTo>
                <a:lnTo>
                  <a:pt x="121" y="489"/>
                </a:lnTo>
                <a:lnTo>
                  <a:pt x="121" y="489"/>
                </a:lnTo>
                <a:lnTo>
                  <a:pt x="122" y="489"/>
                </a:lnTo>
                <a:lnTo>
                  <a:pt x="124" y="487"/>
                </a:lnTo>
                <a:lnTo>
                  <a:pt x="124" y="487"/>
                </a:lnTo>
                <a:lnTo>
                  <a:pt x="128" y="488"/>
                </a:lnTo>
                <a:lnTo>
                  <a:pt x="131" y="489"/>
                </a:lnTo>
                <a:lnTo>
                  <a:pt x="131" y="489"/>
                </a:lnTo>
                <a:lnTo>
                  <a:pt x="134" y="492"/>
                </a:lnTo>
                <a:lnTo>
                  <a:pt x="139" y="496"/>
                </a:lnTo>
                <a:lnTo>
                  <a:pt x="139" y="496"/>
                </a:lnTo>
                <a:lnTo>
                  <a:pt x="145" y="498"/>
                </a:lnTo>
                <a:lnTo>
                  <a:pt x="151" y="499"/>
                </a:lnTo>
                <a:lnTo>
                  <a:pt x="162" y="501"/>
                </a:lnTo>
                <a:lnTo>
                  <a:pt x="162" y="501"/>
                </a:lnTo>
                <a:lnTo>
                  <a:pt x="166" y="500"/>
                </a:lnTo>
                <a:lnTo>
                  <a:pt x="170" y="499"/>
                </a:lnTo>
                <a:lnTo>
                  <a:pt x="170" y="499"/>
                </a:lnTo>
                <a:lnTo>
                  <a:pt x="173" y="497"/>
                </a:lnTo>
                <a:lnTo>
                  <a:pt x="175" y="496"/>
                </a:lnTo>
                <a:lnTo>
                  <a:pt x="175" y="496"/>
                </a:lnTo>
                <a:lnTo>
                  <a:pt x="174" y="492"/>
                </a:lnTo>
                <a:lnTo>
                  <a:pt x="174" y="492"/>
                </a:lnTo>
                <a:lnTo>
                  <a:pt x="173" y="491"/>
                </a:lnTo>
                <a:lnTo>
                  <a:pt x="173" y="491"/>
                </a:lnTo>
                <a:close/>
                <a:moveTo>
                  <a:pt x="169" y="146"/>
                </a:moveTo>
                <a:lnTo>
                  <a:pt x="169" y="146"/>
                </a:lnTo>
                <a:lnTo>
                  <a:pt x="170" y="146"/>
                </a:lnTo>
                <a:lnTo>
                  <a:pt x="170" y="146"/>
                </a:lnTo>
                <a:lnTo>
                  <a:pt x="170" y="147"/>
                </a:lnTo>
                <a:lnTo>
                  <a:pt x="170" y="147"/>
                </a:lnTo>
                <a:lnTo>
                  <a:pt x="166" y="152"/>
                </a:lnTo>
                <a:lnTo>
                  <a:pt x="160" y="158"/>
                </a:lnTo>
                <a:lnTo>
                  <a:pt x="160" y="158"/>
                </a:lnTo>
                <a:lnTo>
                  <a:pt x="145" y="172"/>
                </a:lnTo>
                <a:lnTo>
                  <a:pt x="145" y="172"/>
                </a:lnTo>
                <a:lnTo>
                  <a:pt x="140" y="169"/>
                </a:lnTo>
                <a:lnTo>
                  <a:pt x="140" y="169"/>
                </a:lnTo>
                <a:lnTo>
                  <a:pt x="136" y="167"/>
                </a:lnTo>
                <a:lnTo>
                  <a:pt x="136" y="167"/>
                </a:lnTo>
                <a:lnTo>
                  <a:pt x="134" y="167"/>
                </a:lnTo>
                <a:lnTo>
                  <a:pt x="131" y="168"/>
                </a:lnTo>
                <a:lnTo>
                  <a:pt x="131" y="168"/>
                </a:lnTo>
                <a:lnTo>
                  <a:pt x="130" y="171"/>
                </a:lnTo>
                <a:lnTo>
                  <a:pt x="131" y="174"/>
                </a:lnTo>
                <a:lnTo>
                  <a:pt x="131" y="174"/>
                </a:lnTo>
                <a:lnTo>
                  <a:pt x="133" y="176"/>
                </a:lnTo>
                <a:lnTo>
                  <a:pt x="135" y="176"/>
                </a:lnTo>
                <a:lnTo>
                  <a:pt x="135" y="176"/>
                </a:lnTo>
                <a:lnTo>
                  <a:pt x="136" y="177"/>
                </a:lnTo>
                <a:lnTo>
                  <a:pt x="136" y="177"/>
                </a:lnTo>
                <a:lnTo>
                  <a:pt x="136" y="178"/>
                </a:lnTo>
                <a:lnTo>
                  <a:pt x="136" y="178"/>
                </a:lnTo>
                <a:lnTo>
                  <a:pt x="134" y="177"/>
                </a:lnTo>
                <a:lnTo>
                  <a:pt x="134" y="177"/>
                </a:lnTo>
                <a:lnTo>
                  <a:pt x="131" y="176"/>
                </a:lnTo>
                <a:lnTo>
                  <a:pt x="131" y="176"/>
                </a:lnTo>
                <a:lnTo>
                  <a:pt x="130" y="175"/>
                </a:lnTo>
                <a:lnTo>
                  <a:pt x="130" y="175"/>
                </a:lnTo>
                <a:lnTo>
                  <a:pt x="126" y="175"/>
                </a:lnTo>
                <a:lnTo>
                  <a:pt x="126" y="175"/>
                </a:lnTo>
                <a:lnTo>
                  <a:pt x="124" y="174"/>
                </a:lnTo>
                <a:lnTo>
                  <a:pt x="124" y="174"/>
                </a:lnTo>
                <a:lnTo>
                  <a:pt x="122" y="174"/>
                </a:lnTo>
                <a:lnTo>
                  <a:pt x="119" y="174"/>
                </a:lnTo>
                <a:lnTo>
                  <a:pt x="119" y="174"/>
                </a:lnTo>
                <a:lnTo>
                  <a:pt x="116" y="175"/>
                </a:lnTo>
                <a:lnTo>
                  <a:pt x="115" y="178"/>
                </a:lnTo>
                <a:lnTo>
                  <a:pt x="115" y="178"/>
                </a:lnTo>
                <a:lnTo>
                  <a:pt x="116" y="179"/>
                </a:lnTo>
                <a:lnTo>
                  <a:pt x="116" y="179"/>
                </a:lnTo>
                <a:lnTo>
                  <a:pt x="115" y="180"/>
                </a:lnTo>
                <a:lnTo>
                  <a:pt x="115" y="180"/>
                </a:lnTo>
                <a:lnTo>
                  <a:pt x="114" y="182"/>
                </a:lnTo>
                <a:lnTo>
                  <a:pt x="114" y="184"/>
                </a:lnTo>
                <a:lnTo>
                  <a:pt x="114" y="184"/>
                </a:lnTo>
                <a:lnTo>
                  <a:pt x="115" y="187"/>
                </a:lnTo>
                <a:lnTo>
                  <a:pt x="115" y="187"/>
                </a:lnTo>
                <a:lnTo>
                  <a:pt x="115" y="189"/>
                </a:lnTo>
                <a:lnTo>
                  <a:pt x="115" y="189"/>
                </a:lnTo>
                <a:lnTo>
                  <a:pt x="116" y="191"/>
                </a:lnTo>
                <a:lnTo>
                  <a:pt x="118" y="192"/>
                </a:lnTo>
                <a:lnTo>
                  <a:pt x="118" y="192"/>
                </a:lnTo>
                <a:lnTo>
                  <a:pt x="119" y="193"/>
                </a:lnTo>
                <a:lnTo>
                  <a:pt x="119" y="193"/>
                </a:lnTo>
                <a:lnTo>
                  <a:pt x="120" y="194"/>
                </a:lnTo>
                <a:lnTo>
                  <a:pt x="120" y="194"/>
                </a:lnTo>
                <a:lnTo>
                  <a:pt x="120" y="194"/>
                </a:lnTo>
                <a:lnTo>
                  <a:pt x="121" y="196"/>
                </a:lnTo>
                <a:lnTo>
                  <a:pt x="121" y="196"/>
                </a:lnTo>
                <a:lnTo>
                  <a:pt x="122" y="197"/>
                </a:lnTo>
                <a:lnTo>
                  <a:pt x="121" y="198"/>
                </a:lnTo>
                <a:lnTo>
                  <a:pt x="120" y="197"/>
                </a:lnTo>
                <a:lnTo>
                  <a:pt x="117" y="201"/>
                </a:lnTo>
                <a:lnTo>
                  <a:pt x="116" y="200"/>
                </a:lnTo>
                <a:lnTo>
                  <a:pt x="113" y="203"/>
                </a:lnTo>
                <a:lnTo>
                  <a:pt x="113" y="203"/>
                </a:lnTo>
                <a:lnTo>
                  <a:pt x="113" y="203"/>
                </a:lnTo>
                <a:lnTo>
                  <a:pt x="104" y="201"/>
                </a:lnTo>
                <a:lnTo>
                  <a:pt x="89" y="200"/>
                </a:lnTo>
                <a:lnTo>
                  <a:pt x="89" y="200"/>
                </a:lnTo>
                <a:lnTo>
                  <a:pt x="85" y="200"/>
                </a:lnTo>
                <a:lnTo>
                  <a:pt x="85" y="200"/>
                </a:lnTo>
                <a:lnTo>
                  <a:pt x="74" y="201"/>
                </a:lnTo>
                <a:lnTo>
                  <a:pt x="75" y="200"/>
                </a:lnTo>
                <a:lnTo>
                  <a:pt x="69" y="201"/>
                </a:lnTo>
                <a:lnTo>
                  <a:pt x="66" y="201"/>
                </a:lnTo>
                <a:lnTo>
                  <a:pt x="66" y="201"/>
                </a:lnTo>
                <a:lnTo>
                  <a:pt x="103" y="160"/>
                </a:lnTo>
                <a:lnTo>
                  <a:pt x="103" y="160"/>
                </a:lnTo>
                <a:lnTo>
                  <a:pt x="121" y="141"/>
                </a:lnTo>
                <a:lnTo>
                  <a:pt x="121" y="140"/>
                </a:lnTo>
                <a:lnTo>
                  <a:pt x="121" y="139"/>
                </a:lnTo>
                <a:lnTo>
                  <a:pt x="121" y="139"/>
                </a:lnTo>
                <a:lnTo>
                  <a:pt x="122" y="138"/>
                </a:lnTo>
                <a:lnTo>
                  <a:pt x="122" y="138"/>
                </a:lnTo>
                <a:lnTo>
                  <a:pt x="122" y="138"/>
                </a:lnTo>
                <a:lnTo>
                  <a:pt x="122" y="138"/>
                </a:lnTo>
                <a:lnTo>
                  <a:pt x="133" y="140"/>
                </a:lnTo>
                <a:lnTo>
                  <a:pt x="133" y="140"/>
                </a:lnTo>
                <a:lnTo>
                  <a:pt x="169" y="146"/>
                </a:lnTo>
                <a:lnTo>
                  <a:pt x="169" y="146"/>
                </a:lnTo>
                <a:close/>
              </a:path>
            </a:pathLst>
          </a:custGeom>
          <a:solidFill>
            <a:srgbClr val="015A75"/>
          </a:solidFill>
          <a:ln>
            <a:noFill/>
          </a:ln>
          <a:effectLst>
            <a:outerShdw blurRad="444500" dist="190500" dir="8100000" algn="tr" rotWithShape="0">
              <a:prstClr val="black">
                <a:alpha val="40000"/>
              </a:prstClr>
            </a:outerShdw>
          </a:effectLst>
        </p:spPr>
        <p:txBody>
          <a:bodyPr vert="horz" wrap="square" lIns="68580" tIns="34290" rIns="68580" bIns="34290" numCol="1" anchor="t" anchorCtr="0" compatLnSpc="1"/>
          <a:lstStyle/>
          <a:p>
            <a:endParaRPr lang="zh-CN" altLang="en-US" sz="1015">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3" presetClass="entr" presetSubtype="528" fill="hold" nodeType="afterEffect">
                                  <p:stCondLst>
                                    <p:cond delay="0"/>
                                  </p:stCondLst>
                                  <p:childTnLst>
                                    <p:set>
                                      <p:cBhvr>
                                        <p:cTn id="20" dur="1" fill="hold">
                                          <p:stCondLst>
                                            <p:cond delay="0"/>
                                          </p:stCondLst>
                                        </p:cTn>
                                        <p:tgtEl>
                                          <p:spTgt spid="60"/>
                                        </p:tgtEl>
                                        <p:attrNameLst>
                                          <p:attrName>style.visibility</p:attrName>
                                        </p:attrNameLst>
                                      </p:cBhvr>
                                      <p:to>
                                        <p:strVal val="visible"/>
                                      </p:to>
                                    </p:set>
                                    <p:anim calcmode="lin" valueType="num">
                                      <p:cBhvr>
                                        <p:cTn id="21" dur="500" fill="hold"/>
                                        <p:tgtEl>
                                          <p:spTgt spid="60"/>
                                        </p:tgtEl>
                                        <p:attrNameLst>
                                          <p:attrName>ppt_w</p:attrName>
                                        </p:attrNameLst>
                                      </p:cBhvr>
                                      <p:tavLst>
                                        <p:tav tm="0">
                                          <p:val>
                                            <p:fltVal val="0"/>
                                          </p:val>
                                        </p:tav>
                                        <p:tav tm="100000">
                                          <p:val>
                                            <p:strVal val="#ppt_w"/>
                                          </p:val>
                                        </p:tav>
                                      </p:tavLst>
                                    </p:anim>
                                    <p:anim calcmode="lin" valueType="num">
                                      <p:cBhvr>
                                        <p:cTn id="22" dur="500" fill="hold"/>
                                        <p:tgtEl>
                                          <p:spTgt spid="60"/>
                                        </p:tgtEl>
                                        <p:attrNameLst>
                                          <p:attrName>ppt_h</p:attrName>
                                        </p:attrNameLst>
                                      </p:cBhvr>
                                      <p:tavLst>
                                        <p:tav tm="0">
                                          <p:val>
                                            <p:fltVal val="0"/>
                                          </p:val>
                                        </p:tav>
                                        <p:tav tm="100000">
                                          <p:val>
                                            <p:strVal val="#ppt_h"/>
                                          </p:val>
                                        </p:tav>
                                      </p:tavLst>
                                    </p:anim>
                                    <p:anim calcmode="lin" valueType="num">
                                      <p:cBhvr>
                                        <p:cTn id="23" dur="500" fill="hold"/>
                                        <p:tgtEl>
                                          <p:spTgt spid="60"/>
                                        </p:tgtEl>
                                        <p:attrNameLst>
                                          <p:attrName>ppt_x</p:attrName>
                                        </p:attrNameLst>
                                      </p:cBhvr>
                                      <p:tavLst>
                                        <p:tav tm="0">
                                          <p:val>
                                            <p:fltVal val="0.5"/>
                                          </p:val>
                                        </p:tav>
                                        <p:tav tm="100000">
                                          <p:val>
                                            <p:strVal val="#ppt_x"/>
                                          </p:val>
                                        </p:tav>
                                      </p:tavLst>
                                    </p:anim>
                                    <p:anim calcmode="lin" valueType="num">
                                      <p:cBhvr>
                                        <p:cTn id="24" dur="500" fill="hold"/>
                                        <p:tgtEl>
                                          <p:spTgt spid="60"/>
                                        </p:tgtEl>
                                        <p:attrNameLst>
                                          <p:attrName>ppt_y</p:attrName>
                                        </p:attrNameLst>
                                      </p:cBhvr>
                                      <p:tavLst>
                                        <p:tav tm="0">
                                          <p:val>
                                            <p:fltVal val="0.5"/>
                                          </p:val>
                                        </p:tav>
                                        <p:tav tm="100000">
                                          <p:val>
                                            <p:strVal val="#ppt_y"/>
                                          </p:val>
                                        </p:tav>
                                      </p:tavLst>
                                    </p:anim>
                                  </p:childTnLst>
                                </p:cTn>
                              </p:par>
                            </p:childTnLst>
                          </p:cTn>
                        </p:par>
                        <p:par>
                          <p:cTn id="25" fill="hold">
                            <p:stCondLst>
                              <p:cond delay="2000"/>
                            </p:stCondLst>
                            <p:childTnLst>
                              <p:par>
                                <p:cTn id="26" presetID="23" presetClass="entr" presetSubtype="528"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 calcmode="lin" valueType="num">
                                      <p:cBhvr>
                                        <p:cTn id="28" dur="500" fill="hold"/>
                                        <p:tgtEl>
                                          <p:spTgt spid="65"/>
                                        </p:tgtEl>
                                        <p:attrNameLst>
                                          <p:attrName>ppt_w</p:attrName>
                                        </p:attrNameLst>
                                      </p:cBhvr>
                                      <p:tavLst>
                                        <p:tav tm="0">
                                          <p:val>
                                            <p:fltVal val="0"/>
                                          </p:val>
                                        </p:tav>
                                        <p:tav tm="100000">
                                          <p:val>
                                            <p:strVal val="#ppt_w"/>
                                          </p:val>
                                        </p:tav>
                                      </p:tavLst>
                                    </p:anim>
                                    <p:anim calcmode="lin" valueType="num">
                                      <p:cBhvr>
                                        <p:cTn id="29" dur="500" fill="hold"/>
                                        <p:tgtEl>
                                          <p:spTgt spid="65"/>
                                        </p:tgtEl>
                                        <p:attrNameLst>
                                          <p:attrName>ppt_h</p:attrName>
                                        </p:attrNameLst>
                                      </p:cBhvr>
                                      <p:tavLst>
                                        <p:tav tm="0">
                                          <p:val>
                                            <p:fltVal val="0"/>
                                          </p:val>
                                        </p:tav>
                                        <p:tav tm="100000">
                                          <p:val>
                                            <p:strVal val="#ppt_h"/>
                                          </p:val>
                                        </p:tav>
                                      </p:tavLst>
                                    </p:anim>
                                    <p:anim calcmode="lin" valueType="num">
                                      <p:cBhvr>
                                        <p:cTn id="30" dur="500" fill="hold"/>
                                        <p:tgtEl>
                                          <p:spTgt spid="65"/>
                                        </p:tgtEl>
                                        <p:attrNameLst>
                                          <p:attrName>ppt_x</p:attrName>
                                        </p:attrNameLst>
                                      </p:cBhvr>
                                      <p:tavLst>
                                        <p:tav tm="0">
                                          <p:val>
                                            <p:fltVal val="0.5"/>
                                          </p:val>
                                        </p:tav>
                                        <p:tav tm="100000">
                                          <p:val>
                                            <p:strVal val="#ppt_x"/>
                                          </p:val>
                                        </p:tav>
                                      </p:tavLst>
                                    </p:anim>
                                    <p:anim calcmode="lin" valueType="num">
                                      <p:cBhvr>
                                        <p:cTn id="31" dur="500" fill="hold"/>
                                        <p:tgtEl>
                                          <p:spTgt spid="65"/>
                                        </p:tgtEl>
                                        <p:attrNameLst>
                                          <p:attrName>ppt_y</p:attrName>
                                        </p:attrNameLst>
                                      </p:cBhvr>
                                      <p:tavLst>
                                        <p:tav tm="0">
                                          <p:val>
                                            <p:fltVal val="0.5"/>
                                          </p:val>
                                        </p:tav>
                                        <p:tav tm="100000">
                                          <p:val>
                                            <p:strVal val="#ppt_y"/>
                                          </p:val>
                                        </p:tav>
                                      </p:tavLst>
                                    </p:anim>
                                  </p:childTnLst>
                                </p:cTn>
                              </p:par>
                            </p:childTnLst>
                          </p:cTn>
                        </p:par>
                        <p:par>
                          <p:cTn id="32" fill="hold">
                            <p:stCondLst>
                              <p:cond delay="2500"/>
                            </p:stCondLst>
                            <p:childTnLst>
                              <p:par>
                                <p:cTn id="33" presetID="23" presetClass="entr" presetSubtype="528" fill="hold" nodeType="after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p:cTn id="35" dur="500" fill="hold"/>
                                        <p:tgtEl>
                                          <p:spTgt spid="70"/>
                                        </p:tgtEl>
                                        <p:attrNameLst>
                                          <p:attrName>ppt_w</p:attrName>
                                        </p:attrNameLst>
                                      </p:cBhvr>
                                      <p:tavLst>
                                        <p:tav tm="0">
                                          <p:val>
                                            <p:fltVal val="0"/>
                                          </p:val>
                                        </p:tav>
                                        <p:tav tm="100000">
                                          <p:val>
                                            <p:strVal val="#ppt_w"/>
                                          </p:val>
                                        </p:tav>
                                      </p:tavLst>
                                    </p:anim>
                                    <p:anim calcmode="lin" valueType="num">
                                      <p:cBhvr>
                                        <p:cTn id="36" dur="500" fill="hold"/>
                                        <p:tgtEl>
                                          <p:spTgt spid="70"/>
                                        </p:tgtEl>
                                        <p:attrNameLst>
                                          <p:attrName>ppt_h</p:attrName>
                                        </p:attrNameLst>
                                      </p:cBhvr>
                                      <p:tavLst>
                                        <p:tav tm="0">
                                          <p:val>
                                            <p:fltVal val="0"/>
                                          </p:val>
                                        </p:tav>
                                        <p:tav tm="100000">
                                          <p:val>
                                            <p:strVal val="#ppt_h"/>
                                          </p:val>
                                        </p:tav>
                                      </p:tavLst>
                                    </p:anim>
                                    <p:anim calcmode="lin" valueType="num">
                                      <p:cBhvr>
                                        <p:cTn id="37" dur="500" fill="hold"/>
                                        <p:tgtEl>
                                          <p:spTgt spid="70"/>
                                        </p:tgtEl>
                                        <p:attrNameLst>
                                          <p:attrName>ppt_x</p:attrName>
                                        </p:attrNameLst>
                                      </p:cBhvr>
                                      <p:tavLst>
                                        <p:tav tm="0">
                                          <p:val>
                                            <p:fltVal val="0.5"/>
                                          </p:val>
                                        </p:tav>
                                        <p:tav tm="100000">
                                          <p:val>
                                            <p:strVal val="#ppt_x"/>
                                          </p:val>
                                        </p:tav>
                                      </p:tavLst>
                                    </p:anim>
                                    <p:anim calcmode="lin" valueType="num">
                                      <p:cBhvr>
                                        <p:cTn id="38" dur="500" fill="hold"/>
                                        <p:tgtEl>
                                          <p:spTgt spid="70"/>
                                        </p:tgtEl>
                                        <p:attrNameLst>
                                          <p:attrName>ppt_y</p:attrName>
                                        </p:attrNameLst>
                                      </p:cBhvr>
                                      <p:tavLst>
                                        <p:tav tm="0">
                                          <p:val>
                                            <p:fltVal val="0.5"/>
                                          </p:val>
                                        </p:tav>
                                        <p:tav tm="100000">
                                          <p:val>
                                            <p:strVal val="#ppt_y"/>
                                          </p:val>
                                        </p:tav>
                                      </p:tavLst>
                                    </p:anim>
                                  </p:childTnLst>
                                </p:cTn>
                              </p:par>
                            </p:childTnLst>
                          </p:cTn>
                        </p:par>
                        <p:par>
                          <p:cTn id="39" fill="hold">
                            <p:stCondLst>
                              <p:cond delay="3000"/>
                            </p:stCondLst>
                            <p:childTnLst>
                              <p:par>
                                <p:cTn id="40" presetID="23" presetClass="entr" presetSubtype="528" fill="hold" nodeType="after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p:cTn id="42" dur="500" fill="hold"/>
                                        <p:tgtEl>
                                          <p:spTgt spid="75"/>
                                        </p:tgtEl>
                                        <p:attrNameLst>
                                          <p:attrName>ppt_w</p:attrName>
                                        </p:attrNameLst>
                                      </p:cBhvr>
                                      <p:tavLst>
                                        <p:tav tm="0">
                                          <p:val>
                                            <p:fltVal val="0"/>
                                          </p:val>
                                        </p:tav>
                                        <p:tav tm="100000">
                                          <p:val>
                                            <p:strVal val="#ppt_w"/>
                                          </p:val>
                                        </p:tav>
                                      </p:tavLst>
                                    </p:anim>
                                    <p:anim calcmode="lin" valueType="num">
                                      <p:cBhvr>
                                        <p:cTn id="43" dur="500" fill="hold"/>
                                        <p:tgtEl>
                                          <p:spTgt spid="75"/>
                                        </p:tgtEl>
                                        <p:attrNameLst>
                                          <p:attrName>ppt_h</p:attrName>
                                        </p:attrNameLst>
                                      </p:cBhvr>
                                      <p:tavLst>
                                        <p:tav tm="0">
                                          <p:val>
                                            <p:fltVal val="0"/>
                                          </p:val>
                                        </p:tav>
                                        <p:tav tm="100000">
                                          <p:val>
                                            <p:strVal val="#ppt_h"/>
                                          </p:val>
                                        </p:tav>
                                      </p:tavLst>
                                    </p:anim>
                                    <p:anim calcmode="lin" valueType="num">
                                      <p:cBhvr>
                                        <p:cTn id="44" dur="500" fill="hold"/>
                                        <p:tgtEl>
                                          <p:spTgt spid="75"/>
                                        </p:tgtEl>
                                        <p:attrNameLst>
                                          <p:attrName>ppt_x</p:attrName>
                                        </p:attrNameLst>
                                      </p:cBhvr>
                                      <p:tavLst>
                                        <p:tav tm="0">
                                          <p:val>
                                            <p:fltVal val="0.5"/>
                                          </p:val>
                                        </p:tav>
                                        <p:tav tm="100000">
                                          <p:val>
                                            <p:strVal val="#ppt_x"/>
                                          </p:val>
                                        </p:tav>
                                      </p:tavLst>
                                    </p:anim>
                                    <p:anim calcmode="lin" valueType="num">
                                      <p:cBhvr>
                                        <p:cTn id="45" dur="500" fill="hold"/>
                                        <p:tgtEl>
                                          <p:spTgt spid="75"/>
                                        </p:tgtEl>
                                        <p:attrNameLst>
                                          <p:attrName>ppt_y</p:attrName>
                                        </p:attrNameLst>
                                      </p:cBhvr>
                                      <p:tavLst>
                                        <p:tav tm="0">
                                          <p:val>
                                            <p:fltVal val="0.5"/>
                                          </p:val>
                                        </p:tav>
                                        <p:tav tm="100000">
                                          <p:val>
                                            <p:strVal val="#ppt_y"/>
                                          </p:val>
                                        </p:tav>
                                      </p:tavLst>
                                    </p:anim>
                                  </p:childTnLst>
                                </p:cTn>
                              </p:par>
                            </p:childTnLst>
                          </p:cTn>
                        </p:par>
                        <p:par>
                          <p:cTn id="46" fill="hold">
                            <p:stCondLst>
                              <p:cond delay="3500"/>
                            </p:stCondLst>
                            <p:childTnLst>
                              <p:par>
                                <p:cTn id="47" presetID="23" presetClass="entr" presetSubtype="528"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p:cTn id="49" dur="500" fill="hold"/>
                                        <p:tgtEl>
                                          <p:spTgt spid="55"/>
                                        </p:tgtEl>
                                        <p:attrNameLst>
                                          <p:attrName>ppt_w</p:attrName>
                                        </p:attrNameLst>
                                      </p:cBhvr>
                                      <p:tavLst>
                                        <p:tav tm="0">
                                          <p:val>
                                            <p:fltVal val="0"/>
                                          </p:val>
                                        </p:tav>
                                        <p:tav tm="100000">
                                          <p:val>
                                            <p:strVal val="#ppt_w"/>
                                          </p:val>
                                        </p:tav>
                                      </p:tavLst>
                                    </p:anim>
                                    <p:anim calcmode="lin" valueType="num">
                                      <p:cBhvr>
                                        <p:cTn id="50" dur="500" fill="hold"/>
                                        <p:tgtEl>
                                          <p:spTgt spid="55"/>
                                        </p:tgtEl>
                                        <p:attrNameLst>
                                          <p:attrName>ppt_h</p:attrName>
                                        </p:attrNameLst>
                                      </p:cBhvr>
                                      <p:tavLst>
                                        <p:tav tm="0">
                                          <p:val>
                                            <p:fltVal val="0"/>
                                          </p:val>
                                        </p:tav>
                                        <p:tav tm="100000">
                                          <p:val>
                                            <p:strVal val="#ppt_h"/>
                                          </p:val>
                                        </p:tav>
                                      </p:tavLst>
                                    </p:anim>
                                    <p:anim calcmode="lin" valueType="num">
                                      <p:cBhvr>
                                        <p:cTn id="51" dur="500" fill="hold"/>
                                        <p:tgtEl>
                                          <p:spTgt spid="55"/>
                                        </p:tgtEl>
                                        <p:attrNameLst>
                                          <p:attrName>ppt_x</p:attrName>
                                        </p:attrNameLst>
                                      </p:cBhvr>
                                      <p:tavLst>
                                        <p:tav tm="0">
                                          <p:val>
                                            <p:fltVal val="0.5"/>
                                          </p:val>
                                        </p:tav>
                                        <p:tav tm="100000">
                                          <p:val>
                                            <p:strVal val="#ppt_x"/>
                                          </p:val>
                                        </p:tav>
                                      </p:tavLst>
                                    </p:anim>
                                    <p:anim calcmode="lin" valueType="num">
                                      <p:cBhvr>
                                        <p:cTn id="52" dur="500" fill="hold"/>
                                        <p:tgtEl>
                                          <p:spTgt spid="55"/>
                                        </p:tgtEl>
                                        <p:attrNameLst>
                                          <p:attrName>ppt_y</p:attrName>
                                        </p:attrNameLst>
                                      </p:cBhvr>
                                      <p:tavLst>
                                        <p:tav tm="0">
                                          <p:val>
                                            <p:fltVal val="0.5"/>
                                          </p:val>
                                        </p:tav>
                                        <p:tav tm="100000">
                                          <p:val>
                                            <p:strVal val="#ppt_y"/>
                                          </p:val>
                                        </p:tav>
                                      </p:tavLst>
                                    </p:anim>
                                  </p:childTnLst>
                                </p:cTn>
                              </p:par>
                            </p:childTnLst>
                          </p:cTn>
                        </p:par>
                        <p:par>
                          <p:cTn id="53" fill="hold">
                            <p:stCondLst>
                              <p:cond delay="4000"/>
                            </p:stCondLst>
                            <p:childTnLst>
                              <p:par>
                                <p:cTn id="54" presetID="23" presetClass="entr" presetSubtype="528"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 calcmode="lin" valueType="num">
                                      <p:cBhvr>
                                        <p:cTn id="56" dur="500" fill="hold"/>
                                        <p:tgtEl>
                                          <p:spTgt spid="50"/>
                                        </p:tgtEl>
                                        <p:attrNameLst>
                                          <p:attrName>ppt_w</p:attrName>
                                        </p:attrNameLst>
                                      </p:cBhvr>
                                      <p:tavLst>
                                        <p:tav tm="0">
                                          <p:val>
                                            <p:fltVal val="0"/>
                                          </p:val>
                                        </p:tav>
                                        <p:tav tm="100000">
                                          <p:val>
                                            <p:strVal val="#ppt_w"/>
                                          </p:val>
                                        </p:tav>
                                      </p:tavLst>
                                    </p:anim>
                                    <p:anim calcmode="lin" valueType="num">
                                      <p:cBhvr>
                                        <p:cTn id="57" dur="500" fill="hold"/>
                                        <p:tgtEl>
                                          <p:spTgt spid="50"/>
                                        </p:tgtEl>
                                        <p:attrNameLst>
                                          <p:attrName>ppt_h</p:attrName>
                                        </p:attrNameLst>
                                      </p:cBhvr>
                                      <p:tavLst>
                                        <p:tav tm="0">
                                          <p:val>
                                            <p:fltVal val="0"/>
                                          </p:val>
                                        </p:tav>
                                        <p:tav tm="100000">
                                          <p:val>
                                            <p:strVal val="#ppt_h"/>
                                          </p:val>
                                        </p:tav>
                                      </p:tavLst>
                                    </p:anim>
                                    <p:anim calcmode="lin" valueType="num">
                                      <p:cBhvr>
                                        <p:cTn id="58" dur="500" fill="hold"/>
                                        <p:tgtEl>
                                          <p:spTgt spid="50"/>
                                        </p:tgtEl>
                                        <p:attrNameLst>
                                          <p:attrName>ppt_x</p:attrName>
                                        </p:attrNameLst>
                                      </p:cBhvr>
                                      <p:tavLst>
                                        <p:tav tm="0">
                                          <p:val>
                                            <p:fltVal val="0.5"/>
                                          </p:val>
                                        </p:tav>
                                        <p:tav tm="100000">
                                          <p:val>
                                            <p:strVal val="#ppt_x"/>
                                          </p:val>
                                        </p:tav>
                                      </p:tavLst>
                                    </p:anim>
                                    <p:anim calcmode="lin" valueType="num">
                                      <p:cBhvr>
                                        <p:cTn id="59" dur="500" fill="hold"/>
                                        <p:tgtEl>
                                          <p:spTgt spid="50"/>
                                        </p:tgtEl>
                                        <p:attrNameLst>
                                          <p:attrName>ppt_y</p:attrName>
                                        </p:attrNameLst>
                                      </p:cBhvr>
                                      <p:tavLst>
                                        <p:tav tm="0">
                                          <p:val>
                                            <p:fltVal val="0.5"/>
                                          </p:val>
                                        </p:tav>
                                        <p:tav tm="100000">
                                          <p:val>
                                            <p:strVal val="#ppt_y"/>
                                          </p:val>
                                        </p:tav>
                                      </p:tavLst>
                                    </p:anim>
                                  </p:childTnLst>
                                </p:cTn>
                              </p:par>
                            </p:childTnLst>
                          </p:cTn>
                        </p:par>
                        <p:par>
                          <p:cTn id="60" fill="hold">
                            <p:stCondLst>
                              <p:cond delay="4500"/>
                            </p:stCondLst>
                            <p:childTnLst>
                              <p:par>
                                <p:cTn id="61" presetID="53" presetClass="entr" presetSubtype="16" fill="hold" grpId="0" nodeType="afterEffect">
                                  <p:stCondLst>
                                    <p:cond delay="0"/>
                                  </p:stCondLst>
                                  <p:iterate type="lt">
                                    <p:tmPct val="10000"/>
                                  </p:iterate>
                                  <p:childTnLst>
                                    <p:set>
                                      <p:cBhvr>
                                        <p:cTn id="62" dur="1" fill="hold">
                                          <p:stCondLst>
                                            <p:cond delay="0"/>
                                          </p:stCondLst>
                                        </p:cTn>
                                        <p:tgtEl>
                                          <p:spTgt spid="80"/>
                                        </p:tgtEl>
                                        <p:attrNameLst>
                                          <p:attrName>style.visibility</p:attrName>
                                        </p:attrNameLst>
                                      </p:cBhvr>
                                      <p:to>
                                        <p:strVal val="visible"/>
                                      </p:to>
                                    </p:set>
                                    <p:anim calcmode="lin" valueType="num">
                                      <p:cBhvr>
                                        <p:cTn id="63" dur="400" fill="hold"/>
                                        <p:tgtEl>
                                          <p:spTgt spid="80"/>
                                        </p:tgtEl>
                                        <p:attrNameLst>
                                          <p:attrName>ppt_w</p:attrName>
                                        </p:attrNameLst>
                                      </p:cBhvr>
                                      <p:tavLst>
                                        <p:tav tm="0">
                                          <p:val>
                                            <p:fltVal val="0"/>
                                          </p:val>
                                        </p:tav>
                                        <p:tav tm="100000">
                                          <p:val>
                                            <p:strVal val="#ppt_w"/>
                                          </p:val>
                                        </p:tav>
                                      </p:tavLst>
                                    </p:anim>
                                    <p:anim calcmode="lin" valueType="num">
                                      <p:cBhvr>
                                        <p:cTn id="64" dur="400" fill="hold"/>
                                        <p:tgtEl>
                                          <p:spTgt spid="80"/>
                                        </p:tgtEl>
                                        <p:attrNameLst>
                                          <p:attrName>ppt_h</p:attrName>
                                        </p:attrNameLst>
                                      </p:cBhvr>
                                      <p:tavLst>
                                        <p:tav tm="0">
                                          <p:val>
                                            <p:fltVal val="0"/>
                                          </p:val>
                                        </p:tav>
                                        <p:tav tm="100000">
                                          <p:val>
                                            <p:strVal val="#ppt_h"/>
                                          </p:val>
                                        </p:tav>
                                      </p:tavLst>
                                    </p:anim>
                                    <p:animEffect transition="in" filter="fade">
                                      <p:cBhvr>
                                        <p:cTn id="65" dur="400"/>
                                        <p:tgtEl>
                                          <p:spTgt spid="80"/>
                                        </p:tgtEl>
                                      </p:cBhvr>
                                    </p:animEffect>
                                  </p:childTnLst>
                                </p:cTn>
                              </p:par>
                            </p:childTnLst>
                          </p:cTn>
                        </p:par>
                        <p:par>
                          <p:cTn id="66" fill="hold">
                            <p:stCondLst>
                              <p:cond delay="5340"/>
                            </p:stCondLst>
                            <p:childTnLst>
                              <p:par>
                                <p:cTn id="67" presetID="53" presetClass="entr" presetSubtype="16" fill="hold" grpId="0" nodeType="afterEffect">
                                  <p:stCondLst>
                                    <p:cond delay="0"/>
                                  </p:stCondLst>
                                  <p:iterate type="lt">
                                    <p:tmPct val="10000"/>
                                  </p:iterate>
                                  <p:childTnLst>
                                    <p:set>
                                      <p:cBhvr>
                                        <p:cTn id="68" dur="1" fill="hold">
                                          <p:stCondLst>
                                            <p:cond delay="0"/>
                                          </p:stCondLst>
                                        </p:cTn>
                                        <p:tgtEl>
                                          <p:spTgt spid="81"/>
                                        </p:tgtEl>
                                        <p:attrNameLst>
                                          <p:attrName>style.visibility</p:attrName>
                                        </p:attrNameLst>
                                      </p:cBhvr>
                                      <p:to>
                                        <p:strVal val="visible"/>
                                      </p:to>
                                    </p:set>
                                    <p:anim calcmode="lin" valueType="num">
                                      <p:cBhvr>
                                        <p:cTn id="69" dur="250" fill="hold"/>
                                        <p:tgtEl>
                                          <p:spTgt spid="81"/>
                                        </p:tgtEl>
                                        <p:attrNameLst>
                                          <p:attrName>ppt_w</p:attrName>
                                        </p:attrNameLst>
                                      </p:cBhvr>
                                      <p:tavLst>
                                        <p:tav tm="0">
                                          <p:val>
                                            <p:fltVal val="0"/>
                                          </p:val>
                                        </p:tav>
                                        <p:tav tm="100000">
                                          <p:val>
                                            <p:strVal val="#ppt_w"/>
                                          </p:val>
                                        </p:tav>
                                      </p:tavLst>
                                    </p:anim>
                                    <p:anim calcmode="lin" valueType="num">
                                      <p:cBhvr>
                                        <p:cTn id="70" dur="250" fill="hold"/>
                                        <p:tgtEl>
                                          <p:spTgt spid="81"/>
                                        </p:tgtEl>
                                        <p:attrNameLst>
                                          <p:attrName>ppt_h</p:attrName>
                                        </p:attrNameLst>
                                      </p:cBhvr>
                                      <p:tavLst>
                                        <p:tav tm="0">
                                          <p:val>
                                            <p:fltVal val="0"/>
                                          </p:val>
                                        </p:tav>
                                        <p:tav tm="100000">
                                          <p:val>
                                            <p:strVal val="#ppt_h"/>
                                          </p:val>
                                        </p:tav>
                                      </p:tavLst>
                                    </p:anim>
                                    <p:animEffect transition="in" filter="fade">
                                      <p:cBhvr>
                                        <p:cTn id="71" dur="250"/>
                                        <p:tgtEl>
                                          <p:spTgt spid="81"/>
                                        </p:tgtEl>
                                      </p:cBhvr>
                                    </p:animEffect>
                                  </p:childTnLst>
                                </p:cTn>
                              </p:par>
                            </p:childTnLst>
                          </p:cTn>
                        </p:par>
                        <p:par>
                          <p:cTn id="72" fill="hold">
                            <p:stCondLst>
                              <p:cond delay="6590"/>
                            </p:stCondLst>
                            <p:childTnLst>
                              <p:par>
                                <p:cTn id="73" presetID="53" presetClass="entr" presetSubtype="16" fill="hold" grpId="0" nodeType="afterEffect">
                                  <p:stCondLst>
                                    <p:cond delay="0"/>
                                  </p:stCondLst>
                                  <p:iterate type="lt">
                                    <p:tmPct val="10000"/>
                                  </p:iterate>
                                  <p:childTnLst>
                                    <p:set>
                                      <p:cBhvr>
                                        <p:cTn id="74" dur="1" fill="hold">
                                          <p:stCondLst>
                                            <p:cond delay="0"/>
                                          </p:stCondLst>
                                        </p:cTn>
                                        <p:tgtEl>
                                          <p:spTgt spid="90"/>
                                        </p:tgtEl>
                                        <p:attrNameLst>
                                          <p:attrName>style.visibility</p:attrName>
                                        </p:attrNameLst>
                                      </p:cBhvr>
                                      <p:to>
                                        <p:strVal val="visible"/>
                                      </p:to>
                                    </p:set>
                                    <p:anim calcmode="lin" valueType="num">
                                      <p:cBhvr>
                                        <p:cTn id="75" dur="400" fill="hold"/>
                                        <p:tgtEl>
                                          <p:spTgt spid="90"/>
                                        </p:tgtEl>
                                        <p:attrNameLst>
                                          <p:attrName>ppt_w</p:attrName>
                                        </p:attrNameLst>
                                      </p:cBhvr>
                                      <p:tavLst>
                                        <p:tav tm="0">
                                          <p:val>
                                            <p:fltVal val="0"/>
                                          </p:val>
                                        </p:tav>
                                        <p:tav tm="100000">
                                          <p:val>
                                            <p:strVal val="#ppt_w"/>
                                          </p:val>
                                        </p:tav>
                                      </p:tavLst>
                                    </p:anim>
                                    <p:anim calcmode="lin" valueType="num">
                                      <p:cBhvr>
                                        <p:cTn id="76" dur="400" fill="hold"/>
                                        <p:tgtEl>
                                          <p:spTgt spid="90"/>
                                        </p:tgtEl>
                                        <p:attrNameLst>
                                          <p:attrName>ppt_h</p:attrName>
                                        </p:attrNameLst>
                                      </p:cBhvr>
                                      <p:tavLst>
                                        <p:tav tm="0">
                                          <p:val>
                                            <p:fltVal val="0"/>
                                          </p:val>
                                        </p:tav>
                                        <p:tav tm="100000">
                                          <p:val>
                                            <p:strVal val="#ppt_h"/>
                                          </p:val>
                                        </p:tav>
                                      </p:tavLst>
                                    </p:anim>
                                    <p:animEffect transition="in" filter="fade">
                                      <p:cBhvr>
                                        <p:cTn id="77" dur="400"/>
                                        <p:tgtEl>
                                          <p:spTgt spid="90"/>
                                        </p:tgtEl>
                                      </p:cBhvr>
                                    </p:animEffect>
                                  </p:childTnLst>
                                </p:cTn>
                              </p:par>
                            </p:childTnLst>
                          </p:cTn>
                        </p:par>
                        <p:par>
                          <p:cTn id="78" fill="hold">
                            <p:stCondLst>
                              <p:cond delay="7430"/>
                            </p:stCondLst>
                            <p:childTnLst>
                              <p:par>
                                <p:cTn id="79" presetID="53" presetClass="entr" presetSubtype="16" fill="hold" grpId="0" nodeType="afterEffect">
                                  <p:stCondLst>
                                    <p:cond delay="0"/>
                                  </p:stCondLst>
                                  <p:iterate type="lt">
                                    <p:tmPct val="10000"/>
                                  </p:iterate>
                                  <p:childTnLst>
                                    <p:set>
                                      <p:cBhvr>
                                        <p:cTn id="80" dur="1" fill="hold">
                                          <p:stCondLst>
                                            <p:cond delay="0"/>
                                          </p:stCondLst>
                                        </p:cTn>
                                        <p:tgtEl>
                                          <p:spTgt spid="91"/>
                                        </p:tgtEl>
                                        <p:attrNameLst>
                                          <p:attrName>style.visibility</p:attrName>
                                        </p:attrNameLst>
                                      </p:cBhvr>
                                      <p:to>
                                        <p:strVal val="visible"/>
                                      </p:to>
                                    </p:set>
                                    <p:anim calcmode="lin" valueType="num">
                                      <p:cBhvr>
                                        <p:cTn id="81" dur="250" fill="hold"/>
                                        <p:tgtEl>
                                          <p:spTgt spid="91"/>
                                        </p:tgtEl>
                                        <p:attrNameLst>
                                          <p:attrName>ppt_w</p:attrName>
                                        </p:attrNameLst>
                                      </p:cBhvr>
                                      <p:tavLst>
                                        <p:tav tm="0">
                                          <p:val>
                                            <p:fltVal val="0"/>
                                          </p:val>
                                        </p:tav>
                                        <p:tav tm="100000">
                                          <p:val>
                                            <p:strVal val="#ppt_w"/>
                                          </p:val>
                                        </p:tav>
                                      </p:tavLst>
                                    </p:anim>
                                    <p:anim calcmode="lin" valueType="num">
                                      <p:cBhvr>
                                        <p:cTn id="82" dur="250" fill="hold"/>
                                        <p:tgtEl>
                                          <p:spTgt spid="91"/>
                                        </p:tgtEl>
                                        <p:attrNameLst>
                                          <p:attrName>ppt_h</p:attrName>
                                        </p:attrNameLst>
                                      </p:cBhvr>
                                      <p:tavLst>
                                        <p:tav tm="0">
                                          <p:val>
                                            <p:fltVal val="0"/>
                                          </p:val>
                                        </p:tav>
                                        <p:tav tm="100000">
                                          <p:val>
                                            <p:strVal val="#ppt_h"/>
                                          </p:val>
                                        </p:tav>
                                      </p:tavLst>
                                    </p:anim>
                                    <p:animEffect transition="in" filter="fade">
                                      <p:cBhvr>
                                        <p:cTn id="83" dur="250"/>
                                        <p:tgtEl>
                                          <p:spTgt spid="91"/>
                                        </p:tgtEl>
                                      </p:cBhvr>
                                    </p:animEffect>
                                  </p:childTnLst>
                                </p:cTn>
                              </p:par>
                            </p:childTnLst>
                          </p:cTn>
                        </p:par>
                        <p:par>
                          <p:cTn id="84" fill="hold">
                            <p:stCondLst>
                              <p:cond delay="8680"/>
                            </p:stCondLst>
                            <p:childTnLst>
                              <p:par>
                                <p:cTn id="85" presetID="53" presetClass="entr" presetSubtype="16" fill="hold" grpId="0" nodeType="afterEffect">
                                  <p:stCondLst>
                                    <p:cond delay="0"/>
                                  </p:stCondLst>
                                  <p:iterate type="lt">
                                    <p:tmPct val="10000"/>
                                  </p:iterate>
                                  <p:childTnLst>
                                    <p:set>
                                      <p:cBhvr>
                                        <p:cTn id="86" dur="1" fill="hold">
                                          <p:stCondLst>
                                            <p:cond delay="0"/>
                                          </p:stCondLst>
                                        </p:cTn>
                                        <p:tgtEl>
                                          <p:spTgt spid="88"/>
                                        </p:tgtEl>
                                        <p:attrNameLst>
                                          <p:attrName>style.visibility</p:attrName>
                                        </p:attrNameLst>
                                      </p:cBhvr>
                                      <p:to>
                                        <p:strVal val="visible"/>
                                      </p:to>
                                    </p:set>
                                    <p:anim calcmode="lin" valueType="num">
                                      <p:cBhvr>
                                        <p:cTn id="87" dur="400" fill="hold"/>
                                        <p:tgtEl>
                                          <p:spTgt spid="88"/>
                                        </p:tgtEl>
                                        <p:attrNameLst>
                                          <p:attrName>ppt_w</p:attrName>
                                        </p:attrNameLst>
                                      </p:cBhvr>
                                      <p:tavLst>
                                        <p:tav tm="0">
                                          <p:val>
                                            <p:fltVal val="0"/>
                                          </p:val>
                                        </p:tav>
                                        <p:tav tm="100000">
                                          <p:val>
                                            <p:strVal val="#ppt_w"/>
                                          </p:val>
                                        </p:tav>
                                      </p:tavLst>
                                    </p:anim>
                                    <p:anim calcmode="lin" valueType="num">
                                      <p:cBhvr>
                                        <p:cTn id="88" dur="400" fill="hold"/>
                                        <p:tgtEl>
                                          <p:spTgt spid="88"/>
                                        </p:tgtEl>
                                        <p:attrNameLst>
                                          <p:attrName>ppt_h</p:attrName>
                                        </p:attrNameLst>
                                      </p:cBhvr>
                                      <p:tavLst>
                                        <p:tav tm="0">
                                          <p:val>
                                            <p:fltVal val="0"/>
                                          </p:val>
                                        </p:tav>
                                        <p:tav tm="100000">
                                          <p:val>
                                            <p:strVal val="#ppt_h"/>
                                          </p:val>
                                        </p:tav>
                                      </p:tavLst>
                                    </p:anim>
                                    <p:animEffect transition="in" filter="fade">
                                      <p:cBhvr>
                                        <p:cTn id="89" dur="400"/>
                                        <p:tgtEl>
                                          <p:spTgt spid="88"/>
                                        </p:tgtEl>
                                      </p:cBhvr>
                                    </p:animEffect>
                                  </p:childTnLst>
                                </p:cTn>
                              </p:par>
                            </p:childTnLst>
                          </p:cTn>
                        </p:par>
                        <p:par>
                          <p:cTn id="90" fill="hold">
                            <p:stCondLst>
                              <p:cond delay="9520"/>
                            </p:stCondLst>
                            <p:childTnLst>
                              <p:par>
                                <p:cTn id="91" presetID="53" presetClass="entr" presetSubtype="16" fill="hold" grpId="0" nodeType="afterEffect">
                                  <p:stCondLst>
                                    <p:cond delay="0"/>
                                  </p:stCondLst>
                                  <p:iterate type="lt">
                                    <p:tmPct val="10000"/>
                                  </p:iterate>
                                  <p:childTnLst>
                                    <p:set>
                                      <p:cBhvr>
                                        <p:cTn id="92" dur="1" fill="hold">
                                          <p:stCondLst>
                                            <p:cond delay="0"/>
                                          </p:stCondLst>
                                        </p:cTn>
                                        <p:tgtEl>
                                          <p:spTgt spid="89"/>
                                        </p:tgtEl>
                                        <p:attrNameLst>
                                          <p:attrName>style.visibility</p:attrName>
                                        </p:attrNameLst>
                                      </p:cBhvr>
                                      <p:to>
                                        <p:strVal val="visible"/>
                                      </p:to>
                                    </p:set>
                                    <p:anim calcmode="lin" valueType="num">
                                      <p:cBhvr>
                                        <p:cTn id="93" dur="250" fill="hold"/>
                                        <p:tgtEl>
                                          <p:spTgt spid="89"/>
                                        </p:tgtEl>
                                        <p:attrNameLst>
                                          <p:attrName>ppt_w</p:attrName>
                                        </p:attrNameLst>
                                      </p:cBhvr>
                                      <p:tavLst>
                                        <p:tav tm="0">
                                          <p:val>
                                            <p:fltVal val="0"/>
                                          </p:val>
                                        </p:tav>
                                        <p:tav tm="100000">
                                          <p:val>
                                            <p:strVal val="#ppt_w"/>
                                          </p:val>
                                        </p:tav>
                                      </p:tavLst>
                                    </p:anim>
                                    <p:anim calcmode="lin" valueType="num">
                                      <p:cBhvr>
                                        <p:cTn id="94" dur="250" fill="hold"/>
                                        <p:tgtEl>
                                          <p:spTgt spid="89"/>
                                        </p:tgtEl>
                                        <p:attrNameLst>
                                          <p:attrName>ppt_h</p:attrName>
                                        </p:attrNameLst>
                                      </p:cBhvr>
                                      <p:tavLst>
                                        <p:tav tm="0">
                                          <p:val>
                                            <p:fltVal val="0"/>
                                          </p:val>
                                        </p:tav>
                                        <p:tav tm="100000">
                                          <p:val>
                                            <p:strVal val="#ppt_h"/>
                                          </p:val>
                                        </p:tav>
                                      </p:tavLst>
                                    </p:anim>
                                    <p:animEffect transition="in" filter="fade">
                                      <p:cBhvr>
                                        <p:cTn id="95" dur="250"/>
                                        <p:tgtEl>
                                          <p:spTgt spid="89"/>
                                        </p:tgtEl>
                                      </p:cBhvr>
                                    </p:animEffect>
                                  </p:childTnLst>
                                </p:cTn>
                              </p:par>
                            </p:childTnLst>
                          </p:cTn>
                        </p:par>
                        <p:par>
                          <p:cTn id="96" fill="hold">
                            <p:stCondLst>
                              <p:cond delay="10770"/>
                            </p:stCondLst>
                            <p:childTnLst>
                              <p:par>
                                <p:cTn id="97" presetID="53" presetClass="entr" presetSubtype="16" fill="hold" grpId="0" nodeType="afterEffect">
                                  <p:stCondLst>
                                    <p:cond delay="0"/>
                                  </p:stCondLst>
                                  <p:iterate type="lt">
                                    <p:tmPct val="10000"/>
                                  </p:iterate>
                                  <p:childTnLst>
                                    <p:set>
                                      <p:cBhvr>
                                        <p:cTn id="98" dur="1" fill="hold">
                                          <p:stCondLst>
                                            <p:cond delay="0"/>
                                          </p:stCondLst>
                                        </p:cTn>
                                        <p:tgtEl>
                                          <p:spTgt spid="82"/>
                                        </p:tgtEl>
                                        <p:attrNameLst>
                                          <p:attrName>style.visibility</p:attrName>
                                        </p:attrNameLst>
                                      </p:cBhvr>
                                      <p:to>
                                        <p:strVal val="visible"/>
                                      </p:to>
                                    </p:set>
                                    <p:anim calcmode="lin" valueType="num">
                                      <p:cBhvr>
                                        <p:cTn id="99" dur="400" fill="hold"/>
                                        <p:tgtEl>
                                          <p:spTgt spid="82"/>
                                        </p:tgtEl>
                                        <p:attrNameLst>
                                          <p:attrName>ppt_w</p:attrName>
                                        </p:attrNameLst>
                                      </p:cBhvr>
                                      <p:tavLst>
                                        <p:tav tm="0">
                                          <p:val>
                                            <p:fltVal val="0"/>
                                          </p:val>
                                        </p:tav>
                                        <p:tav tm="100000">
                                          <p:val>
                                            <p:strVal val="#ppt_w"/>
                                          </p:val>
                                        </p:tav>
                                      </p:tavLst>
                                    </p:anim>
                                    <p:anim calcmode="lin" valueType="num">
                                      <p:cBhvr>
                                        <p:cTn id="100" dur="400" fill="hold"/>
                                        <p:tgtEl>
                                          <p:spTgt spid="82"/>
                                        </p:tgtEl>
                                        <p:attrNameLst>
                                          <p:attrName>ppt_h</p:attrName>
                                        </p:attrNameLst>
                                      </p:cBhvr>
                                      <p:tavLst>
                                        <p:tav tm="0">
                                          <p:val>
                                            <p:fltVal val="0"/>
                                          </p:val>
                                        </p:tav>
                                        <p:tav tm="100000">
                                          <p:val>
                                            <p:strVal val="#ppt_h"/>
                                          </p:val>
                                        </p:tav>
                                      </p:tavLst>
                                    </p:anim>
                                    <p:animEffect transition="in" filter="fade">
                                      <p:cBhvr>
                                        <p:cTn id="101" dur="400"/>
                                        <p:tgtEl>
                                          <p:spTgt spid="82"/>
                                        </p:tgtEl>
                                      </p:cBhvr>
                                    </p:animEffect>
                                  </p:childTnLst>
                                </p:cTn>
                              </p:par>
                            </p:childTnLst>
                          </p:cTn>
                        </p:par>
                        <p:par>
                          <p:cTn id="102" fill="hold">
                            <p:stCondLst>
                              <p:cond delay="11610"/>
                            </p:stCondLst>
                            <p:childTnLst>
                              <p:par>
                                <p:cTn id="103" presetID="53" presetClass="entr" presetSubtype="16" fill="hold" grpId="0" nodeType="afterEffect">
                                  <p:stCondLst>
                                    <p:cond delay="0"/>
                                  </p:stCondLst>
                                  <p:iterate type="lt">
                                    <p:tmPct val="10000"/>
                                  </p:iterate>
                                  <p:childTnLst>
                                    <p:set>
                                      <p:cBhvr>
                                        <p:cTn id="104" dur="1" fill="hold">
                                          <p:stCondLst>
                                            <p:cond delay="0"/>
                                          </p:stCondLst>
                                        </p:cTn>
                                        <p:tgtEl>
                                          <p:spTgt spid="83"/>
                                        </p:tgtEl>
                                        <p:attrNameLst>
                                          <p:attrName>style.visibility</p:attrName>
                                        </p:attrNameLst>
                                      </p:cBhvr>
                                      <p:to>
                                        <p:strVal val="visible"/>
                                      </p:to>
                                    </p:set>
                                    <p:anim calcmode="lin" valueType="num">
                                      <p:cBhvr>
                                        <p:cTn id="105" dur="250" fill="hold"/>
                                        <p:tgtEl>
                                          <p:spTgt spid="83"/>
                                        </p:tgtEl>
                                        <p:attrNameLst>
                                          <p:attrName>ppt_w</p:attrName>
                                        </p:attrNameLst>
                                      </p:cBhvr>
                                      <p:tavLst>
                                        <p:tav tm="0">
                                          <p:val>
                                            <p:fltVal val="0"/>
                                          </p:val>
                                        </p:tav>
                                        <p:tav tm="100000">
                                          <p:val>
                                            <p:strVal val="#ppt_w"/>
                                          </p:val>
                                        </p:tav>
                                      </p:tavLst>
                                    </p:anim>
                                    <p:anim calcmode="lin" valueType="num">
                                      <p:cBhvr>
                                        <p:cTn id="106" dur="250" fill="hold"/>
                                        <p:tgtEl>
                                          <p:spTgt spid="83"/>
                                        </p:tgtEl>
                                        <p:attrNameLst>
                                          <p:attrName>ppt_h</p:attrName>
                                        </p:attrNameLst>
                                      </p:cBhvr>
                                      <p:tavLst>
                                        <p:tav tm="0">
                                          <p:val>
                                            <p:fltVal val="0"/>
                                          </p:val>
                                        </p:tav>
                                        <p:tav tm="100000">
                                          <p:val>
                                            <p:strVal val="#ppt_h"/>
                                          </p:val>
                                        </p:tav>
                                      </p:tavLst>
                                    </p:anim>
                                    <p:animEffect transition="in" filter="fade">
                                      <p:cBhvr>
                                        <p:cTn id="107" dur="250"/>
                                        <p:tgtEl>
                                          <p:spTgt spid="83"/>
                                        </p:tgtEl>
                                      </p:cBhvr>
                                    </p:animEffect>
                                  </p:childTnLst>
                                </p:cTn>
                              </p:par>
                            </p:childTnLst>
                          </p:cTn>
                        </p:par>
                        <p:par>
                          <p:cTn id="108" fill="hold">
                            <p:stCondLst>
                              <p:cond delay="12860"/>
                            </p:stCondLst>
                            <p:childTnLst>
                              <p:par>
                                <p:cTn id="109" presetID="53" presetClass="entr" presetSubtype="16" fill="hold" grpId="0" nodeType="afterEffect">
                                  <p:stCondLst>
                                    <p:cond delay="0"/>
                                  </p:stCondLst>
                                  <p:iterate type="lt">
                                    <p:tmPct val="10000"/>
                                  </p:iterate>
                                  <p:childTnLst>
                                    <p:set>
                                      <p:cBhvr>
                                        <p:cTn id="110" dur="1" fill="hold">
                                          <p:stCondLst>
                                            <p:cond delay="0"/>
                                          </p:stCondLst>
                                        </p:cTn>
                                        <p:tgtEl>
                                          <p:spTgt spid="84"/>
                                        </p:tgtEl>
                                        <p:attrNameLst>
                                          <p:attrName>style.visibility</p:attrName>
                                        </p:attrNameLst>
                                      </p:cBhvr>
                                      <p:to>
                                        <p:strVal val="visible"/>
                                      </p:to>
                                    </p:set>
                                    <p:anim calcmode="lin" valueType="num">
                                      <p:cBhvr>
                                        <p:cTn id="111" dur="400" fill="hold"/>
                                        <p:tgtEl>
                                          <p:spTgt spid="84"/>
                                        </p:tgtEl>
                                        <p:attrNameLst>
                                          <p:attrName>ppt_w</p:attrName>
                                        </p:attrNameLst>
                                      </p:cBhvr>
                                      <p:tavLst>
                                        <p:tav tm="0">
                                          <p:val>
                                            <p:fltVal val="0"/>
                                          </p:val>
                                        </p:tav>
                                        <p:tav tm="100000">
                                          <p:val>
                                            <p:strVal val="#ppt_w"/>
                                          </p:val>
                                        </p:tav>
                                      </p:tavLst>
                                    </p:anim>
                                    <p:anim calcmode="lin" valueType="num">
                                      <p:cBhvr>
                                        <p:cTn id="112" dur="400" fill="hold"/>
                                        <p:tgtEl>
                                          <p:spTgt spid="84"/>
                                        </p:tgtEl>
                                        <p:attrNameLst>
                                          <p:attrName>ppt_h</p:attrName>
                                        </p:attrNameLst>
                                      </p:cBhvr>
                                      <p:tavLst>
                                        <p:tav tm="0">
                                          <p:val>
                                            <p:fltVal val="0"/>
                                          </p:val>
                                        </p:tav>
                                        <p:tav tm="100000">
                                          <p:val>
                                            <p:strVal val="#ppt_h"/>
                                          </p:val>
                                        </p:tav>
                                      </p:tavLst>
                                    </p:anim>
                                    <p:animEffect transition="in" filter="fade">
                                      <p:cBhvr>
                                        <p:cTn id="113" dur="400"/>
                                        <p:tgtEl>
                                          <p:spTgt spid="84"/>
                                        </p:tgtEl>
                                      </p:cBhvr>
                                    </p:animEffect>
                                  </p:childTnLst>
                                </p:cTn>
                              </p:par>
                            </p:childTnLst>
                          </p:cTn>
                        </p:par>
                        <p:par>
                          <p:cTn id="114" fill="hold">
                            <p:stCondLst>
                              <p:cond delay="13700"/>
                            </p:stCondLst>
                            <p:childTnLst>
                              <p:par>
                                <p:cTn id="115" presetID="53" presetClass="entr" presetSubtype="16" fill="hold" grpId="0" nodeType="afterEffect">
                                  <p:stCondLst>
                                    <p:cond delay="0"/>
                                  </p:stCondLst>
                                  <p:iterate type="lt">
                                    <p:tmPct val="10000"/>
                                  </p:iterate>
                                  <p:childTnLst>
                                    <p:set>
                                      <p:cBhvr>
                                        <p:cTn id="116" dur="1" fill="hold">
                                          <p:stCondLst>
                                            <p:cond delay="0"/>
                                          </p:stCondLst>
                                        </p:cTn>
                                        <p:tgtEl>
                                          <p:spTgt spid="85"/>
                                        </p:tgtEl>
                                        <p:attrNameLst>
                                          <p:attrName>style.visibility</p:attrName>
                                        </p:attrNameLst>
                                      </p:cBhvr>
                                      <p:to>
                                        <p:strVal val="visible"/>
                                      </p:to>
                                    </p:set>
                                    <p:anim calcmode="lin" valueType="num">
                                      <p:cBhvr>
                                        <p:cTn id="117" dur="250" fill="hold"/>
                                        <p:tgtEl>
                                          <p:spTgt spid="85"/>
                                        </p:tgtEl>
                                        <p:attrNameLst>
                                          <p:attrName>ppt_w</p:attrName>
                                        </p:attrNameLst>
                                      </p:cBhvr>
                                      <p:tavLst>
                                        <p:tav tm="0">
                                          <p:val>
                                            <p:fltVal val="0"/>
                                          </p:val>
                                        </p:tav>
                                        <p:tav tm="100000">
                                          <p:val>
                                            <p:strVal val="#ppt_w"/>
                                          </p:val>
                                        </p:tav>
                                      </p:tavLst>
                                    </p:anim>
                                    <p:anim calcmode="lin" valueType="num">
                                      <p:cBhvr>
                                        <p:cTn id="118" dur="250" fill="hold"/>
                                        <p:tgtEl>
                                          <p:spTgt spid="85"/>
                                        </p:tgtEl>
                                        <p:attrNameLst>
                                          <p:attrName>ppt_h</p:attrName>
                                        </p:attrNameLst>
                                      </p:cBhvr>
                                      <p:tavLst>
                                        <p:tav tm="0">
                                          <p:val>
                                            <p:fltVal val="0"/>
                                          </p:val>
                                        </p:tav>
                                        <p:tav tm="100000">
                                          <p:val>
                                            <p:strVal val="#ppt_h"/>
                                          </p:val>
                                        </p:tav>
                                      </p:tavLst>
                                    </p:anim>
                                    <p:animEffect transition="in" filter="fade">
                                      <p:cBhvr>
                                        <p:cTn id="119" dur="250"/>
                                        <p:tgtEl>
                                          <p:spTgt spid="85"/>
                                        </p:tgtEl>
                                      </p:cBhvr>
                                    </p:animEffect>
                                  </p:childTnLst>
                                </p:cTn>
                              </p:par>
                            </p:childTnLst>
                          </p:cTn>
                        </p:par>
                        <p:par>
                          <p:cTn id="120" fill="hold">
                            <p:stCondLst>
                              <p:cond delay="14950"/>
                            </p:stCondLst>
                            <p:childTnLst>
                              <p:par>
                                <p:cTn id="121" presetID="53" presetClass="entr" presetSubtype="16" fill="hold" grpId="0" nodeType="afterEffect">
                                  <p:stCondLst>
                                    <p:cond delay="0"/>
                                  </p:stCondLst>
                                  <p:iterate type="lt">
                                    <p:tmPct val="10000"/>
                                  </p:iterate>
                                  <p:childTnLst>
                                    <p:set>
                                      <p:cBhvr>
                                        <p:cTn id="122" dur="1" fill="hold">
                                          <p:stCondLst>
                                            <p:cond delay="0"/>
                                          </p:stCondLst>
                                        </p:cTn>
                                        <p:tgtEl>
                                          <p:spTgt spid="86"/>
                                        </p:tgtEl>
                                        <p:attrNameLst>
                                          <p:attrName>style.visibility</p:attrName>
                                        </p:attrNameLst>
                                      </p:cBhvr>
                                      <p:to>
                                        <p:strVal val="visible"/>
                                      </p:to>
                                    </p:set>
                                    <p:anim calcmode="lin" valueType="num">
                                      <p:cBhvr>
                                        <p:cTn id="123" dur="400" fill="hold"/>
                                        <p:tgtEl>
                                          <p:spTgt spid="86"/>
                                        </p:tgtEl>
                                        <p:attrNameLst>
                                          <p:attrName>ppt_w</p:attrName>
                                        </p:attrNameLst>
                                      </p:cBhvr>
                                      <p:tavLst>
                                        <p:tav tm="0">
                                          <p:val>
                                            <p:fltVal val="0"/>
                                          </p:val>
                                        </p:tav>
                                        <p:tav tm="100000">
                                          <p:val>
                                            <p:strVal val="#ppt_w"/>
                                          </p:val>
                                        </p:tav>
                                      </p:tavLst>
                                    </p:anim>
                                    <p:anim calcmode="lin" valueType="num">
                                      <p:cBhvr>
                                        <p:cTn id="124" dur="400" fill="hold"/>
                                        <p:tgtEl>
                                          <p:spTgt spid="86"/>
                                        </p:tgtEl>
                                        <p:attrNameLst>
                                          <p:attrName>ppt_h</p:attrName>
                                        </p:attrNameLst>
                                      </p:cBhvr>
                                      <p:tavLst>
                                        <p:tav tm="0">
                                          <p:val>
                                            <p:fltVal val="0"/>
                                          </p:val>
                                        </p:tav>
                                        <p:tav tm="100000">
                                          <p:val>
                                            <p:strVal val="#ppt_h"/>
                                          </p:val>
                                        </p:tav>
                                      </p:tavLst>
                                    </p:anim>
                                    <p:animEffect transition="in" filter="fade">
                                      <p:cBhvr>
                                        <p:cTn id="125" dur="400"/>
                                        <p:tgtEl>
                                          <p:spTgt spid="86"/>
                                        </p:tgtEl>
                                      </p:cBhvr>
                                    </p:animEffect>
                                  </p:childTnLst>
                                </p:cTn>
                              </p:par>
                            </p:childTnLst>
                          </p:cTn>
                        </p:par>
                        <p:par>
                          <p:cTn id="126" fill="hold">
                            <p:stCondLst>
                              <p:cond delay="15790"/>
                            </p:stCondLst>
                            <p:childTnLst>
                              <p:par>
                                <p:cTn id="127" presetID="53" presetClass="entr" presetSubtype="16" fill="hold" grpId="0" nodeType="afterEffect">
                                  <p:stCondLst>
                                    <p:cond delay="0"/>
                                  </p:stCondLst>
                                  <p:iterate type="lt">
                                    <p:tmPct val="10000"/>
                                  </p:iterate>
                                  <p:childTnLst>
                                    <p:set>
                                      <p:cBhvr>
                                        <p:cTn id="128" dur="1" fill="hold">
                                          <p:stCondLst>
                                            <p:cond delay="0"/>
                                          </p:stCondLst>
                                        </p:cTn>
                                        <p:tgtEl>
                                          <p:spTgt spid="87"/>
                                        </p:tgtEl>
                                        <p:attrNameLst>
                                          <p:attrName>style.visibility</p:attrName>
                                        </p:attrNameLst>
                                      </p:cBhvr>
                                      <p:to>
                                        <p:strVal val="visible"/>
                                      </p:to>
                                    </p:set>
                                    <p:anim calcmode="lin" valueType="num">
                                      <p:cBhvr>
                                        <p:cTn id="129" dur="250" fill="hold"/>
                                        <p:tgtEl>
                                          <p:spTgt spid="87"/>
                                        </p:tgtEl>
                                        <p:attrNameLst>
                                          <p:attrName>ppt_w</p:attrName>
                                        </p:attrNameLst>
                                      </p:cBhvr>
                                      <p:tavLst>
                                        <p:tav tm="0">
                                          <p:val>
                                            <p:fltVal val="0"/>
                                          </p:val>
                                        </p:tav>
                                        <p:tav tm="100000">
                                          <p:val>
                                            <p:strVal val="#ppt_w"/>
                                          </p:val>
                                        </p:tav>
                                      </p:tavLst>
                                    </p:anim>
                                    <p:anim calcmode="lin" valueType="num">
                                      <p:cBhvr>
                                        <p:cTn id="130" dur="250" fill="hold"/>
                                        <p:tgtEl>
                                          <p:spTgt spid="87"/>
                                        </p:tgtEl>
                                        <p:attrNameLst>
                                          <p:attrName>ppt_h</p:attrName>
                                        </p:attrNameLst>
                                      </p:cBhvr>
                                      <p:tavLst>
                                        <p:tav tm="0">
                                          <p:val>
                                            <p:fltVal val="0"/>
                                          </p:val>
                                        </p:tav>
                                        <p:tav tm="100000">
                                          <p:val>
                                            <p:strVal val="#ppt_h"/>
                                          </p:val>
                                        </p:tav>
                                      </p:tavLst>
                                    </p:anim>
                                    <p:animEffect transition="in" filter="fade">
                                      <p:cBhvr>
                                        <p:cTn id="131" dur="25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0" grpId="0"/>
      <p:bldP spid="81" grpId="0"/>
      <p:bldP spid="82" grpId="0"/>
      <p:bldP spid="83" grpId="0"/>
      <p:bldP spid="84" grpId="0"/>
      <p:bldP spid="85" grpId="0"/>
      <p:bldP spid="86" grpId="0"/>
      <p:bldP spid="87" grpId="0"/>
      <p:bldP spid="88" grpId="0"/>
      <p:bldP spid="89" grpId="0"/>
      <p:bldP spid="90" grpId="0"/>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225688" y="292098"/>
            <a:chExt cx="599329" cy="599329"/>
          </a:xfrm>
        </p:grpSpPr>
        <p:sp>
          <p:nvSpPr>
            <p:cNvPr id="5" name="椭圆 4"/>
            <p:cNvSpPr/>
            <p:nvPr/>
          </p:nvSpPr>
          <p:spPr>
            <a:xfrm>
              <a:off x="225688" y="292098"/>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34"/>
            <p:cNvSpPr>
              <a:spLocks noEditPoints="1"/>
            </p:cNvSpPr>
            <p:nvPr/>
          </p:nvSpPr>
          <p:spPr bwMode="auto">
            <a:xfrm>
              <a:off x="361140" y="423228"/>
              <a:ext cx="328424" cy="337067"/>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rgbClr val="E94744"/>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7" name="TextBox 21"/>
          <p:cNvSpPr txBox="1"/>
          <p:nvPr/>
        </p:nvSpPr>
        <p:spPr>
          <a:xfrm>
            <a:off x="904733" y="3579862"/>
            <a:ext cx="1409353" cy="433132"/>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chemeClr val="bg1">
                    <a:lumMod val="50000"/>
                  </a:schemeClr>
                </a:solidFill>
                <a:latin typeface="+mn-lt"/>
                <a:ea typeface="+mn-ea"/>
                <a:cs typeface="+mn-ea"/>
                <a:sym typeface="+mn-lt"/>
              </a:rPr>
              <a:t>Click here to add content that matches the title.</a:t>
            </a:r>
          </a:p>
        </p:txBody>
      </p:sp>
      <p:sp>
        <p:nvSpPr>
          <p:cNvPr id="8" name="TextBox 22"/>
          <p:cNvSpPr txBox="1"/>
          <p:nvPr/>
        </p:nvSpPr>
        <p:spPr>
          <a:xfrm>
            <a:off x="2912509" y="3579862"/>
            <a:ext cx="1409353" cy="433132"/>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chemeClr val="bg1">
                    <a:lumMod val="50000"/>
                  </a:schemeClr>
                </a:solidFill>
                <a:latin typeface="+mn-lt"/>
                <a:ea typeface="+mn-ea"/>
                <a:cs typeface="+mn-ea"/>
                <a:sym typeface="+mn-lt"/>
              </a:rPr>
              <a:t>Click here to add content that matches the title.</a:t>
            </a:r>
          </a:p>
        </p:txBody>
      </p:sp>
      <p:sp>
        <p:nvSpPr>
          <p:cNvPr id="9" name="TextBox 28"/>
          <p:cNvSpPr txBox="1"/>
          <p:nvPr/>
        </p:nvSpPr>
        <p:spPr>
          <a:xfrm>
            <a:off x="4907111" y="3587827"/>
            <a:ext cx="1409353" cy="433132"/>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chemeClr val="bg1">
                    <a:lumMod val="50000"/>
                  </a:schemeClr>
                </a:solidFill>
                <a:latin typeface="+mn-lt"/>
                <a:ea typeface="+mn-ea"/>
                <a:cs typeface="+mn-ea"/>
                <a:sym typeface="+mn-lt"/>
              </a:rPr>
              <a:t>Click here to add content that matches the title.</a:t>
            </a:r>
          </a:p>
        </p:txBody>
      </p:sp>
      <p:sp>
        <p:nvSpPr>
          <p:cNvPr id="10" name="TextBox 29"/>
          <p:cNvSpPr txBox="1"/>
          <p:nvPr/>
        </p:nvSpPr>
        <p:spPr>
          <a:xfrm>
            <a:off x="6870379" y="3587827"/>
            <a:ext cx="1409353" cy="433132"/>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chemeClr val="bg1">
                    <a:lumMod val="50000"/>
                  </a:schemeClr>
                </a:solidFill>
                <a:latin typeface="+mn-lt"/>
                <a:ea typeface="+mn-ea"/>
                <a:cs typeface="+mn-ea"/>
                <a:sym typeface="+mn-lt"/>
              </a:rPr>
              <a:t>Click here to add content that matches the title.</a:t>
            </a:r>
          </a:p>
        </p:txBody>
      </p:sp>
      <p:sp>
        <p:nvSpPr>
          <p:cNvPr id="11" name="燕尾形箭头 10"/>
          <p:cNvSpPr/>
          <p:nvPr/>
        </p:nvSpPr>
        <p:spPr>
          <a:xfrm>
            <a:off x="467544" y="2427734"/>
            <a:ext cx="8208912" cy="228600"/>
          </a:xfrm>
          <a:prstGeom prst="notchedRightArrow">
            <a:avLst/>
          </a:prstGeom>
          <a:solidFill>
            <a:srgbClr val="E9474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cs typeface="+mn-ea"/>
              <a:sym typeface="+mn-lt"/>
            </a:endParaRPr>
          </a:p>
        </p:txBody>
      </p:sp>
      <p:grpSp>
        <p:nvGrpSpPr>
          <p:cNvPr id="12" name="组合 11"/>
          <p:cNvGrpSpPr/>
          <p:nvPr/>
        </p:nvGrpSpPr>
        <p:grpSpPr>
          <a:xfrm>
            <a:off x="783076" y="1635646"/>
            <a:ext cx="1697385" cy="1697385"/>
            <a:chOff x="1278794" y="3334906"/>
            <a:chExt cx="914014" cy="914014"/>
          </a:xfrm>
        </p:grpSpPr>
        <p:grpSp>
          <p:nvGrpSpPr>
            <p:cNvPr id="13" name="组合 1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lumMod val="50000"/>
                    </a:schemeClr>
                  </a:solidFill>
                  <a:cs typeface="+mn-ea"/>
                  <a:sym typeface="+mn-lt"/>
                </a:endParaRPr>
              </a:p>
            </p:txBody>
          </p:sp>
          <p:sp>
            <p:nvSpPr>
              <p:cNvPr id="16" name="椭圆 1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lumMod val="50000"/>
                    </a:schemeClr>
                  </a:solidFill>
                  <a:cs typeface="+mn-ea"/>
                  <a:sym typeface="+mn-lt"/>
                </a:endParaRPr>
              </a:p>
            </p:txBody>
          </p:sp>
        </p:grpSp>
        <p:sp>
          <p:nvSpPr>
            <p:cNvPr id="14" name="TextBox 33"/>
            <p:cNvSpPr txBox="1"/>
            <p:nvPr/>
          </p:nvSpPr>
          <p:spPr>
            <a:xfrm>
              <a:off x="1349755" y="3742514"/>
              <a:ext cx="770139" cy="182306"/>
            </a:xfrm>
            <a:prstGeom prst="rect">
              <a:avLst/>
            </a:prstGeom>
            <a:noFill/>
          </p:spPr>
          <p:txBody>
            <a:bodyPr wrap="none" rtlCol="0">
              <a:spAutoFit/>
            </a:bodyPr>
            <a:lstStyle/>
            <a:p>
              <a:pPr algn="ctr"/>
              <a:r>
                <a:rPr lang="en-US" altLang="zh-CN" sz="1600" b="1" dirty="0">
                  <a:solidFill>
                    <a:schemeClr val="bg1">
                      <a:lumMod val="50000"/>
                    </a:schemeClr>
                  </a:solidFill>
                  <a:cs typeface="+mn-ea"/>
                  <a:sym typeface="+mn-lt"/>
                </a:rPr>
                <a:t>Add title text</a:t>
              </a:r>
              <a:endParaRPr lang="zh-CN" altLang="en-US" sz="1600" b="1" dirty="0">
                <a:solidFill>
                  <a:schemeClr val="bg1">
                    <a:lumMod val="50000"/>
                  </a:schemeClr>
                </a:solidFill>
                <a:cs typeface="+mn-ea"/>
                <a:sym typeface="+mn-lt"/>
              </a:endParaRPr>
            </a:p>
          </p:txBody>
        </p:sp>
      </p:grpSp>
      <p:grpSp>
        <p:nvGrpSpPr>
          <p:cNvPr id="17" name="组合 16"/>
          <p:cNvGrpSpPr/>
          <p:nvPr/>
        </p:nvGrpSpPr>
        <p:grpSpPr>
          <a:xfrm>
            <a:off x="2746134" y="1639356"/>
            <a:ext cx="1697385" cy="1697385"/>
            <a:chOff x="1278794" y="3334906"/>
            <a:chExt cx="914014" cy="914014"/>
          </a:xfrm>
        </p:grpSpPr>
        <p:grpSp>
          <p:nvGrpSpPr>
            <p:cNvPr id="18" name="组合 1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lumMod val="50000"/>
                    </a:schemeClr>
                  </a:solidFill>
                  <a:cs typeface="+mn-ea"/>
                  <a:sym typeface="+mn-lt"/>
                </a:endParaRPr>
              </a:p>
            </p:txBody>
          </p:sp>
          <p:sp>
            <p:nvSpPr>
              <p:cNvPr id="21" name="椭圆 2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lumMod val="50000"/>
                    </a:schemeClr>
                  </a:solidFill>
                  <a:cs typeface="+mn-ea"/>
                  <a:sym typeface="+mn-lt"/>
                </a:endParaRPr>
              </a:p>
            </p:txBody>
          </p:sp>
        </p:grpSp>
        <p:sp>
          <p:nvSpPr>
            <p:cNvPr id="19" name="TextBox 38"/>
            <p:cNvSpPr txBox="1"/>
            <p:nvPr/>
          </p:nvSpPr>
          <p:spPr>
            <a:xfrm>
              <a:off x="1349756" y="3740516"/>
              <a:ext cx="770139" cy="182306"/>
            </a:xfrm>
            <a:prstGeom prst="rect">
              <a:avLst/>
            </a:prstGeom>
            <a:noFill/>
          </p:spPr>
          <p:txBody>
            <a:bodyPr wrap="none" rtlCol="0">
              <a:spAutoFit/>
            </a:bodyPr>
            <a:lstStyle/>
            <a:p>
              <a:pPr algn="ctr"/>
              <a:r>
                <a:rPr lang="en-US" altLang="zh-CN" sz="1600" b="1" dirty="0">
                  <a:solidFill>
                    <a:schemeClr val="bg1">
                      <a:lumMod val="50000"/>
                    </a:schemeClr>
                  </a:solidFill>
                  <a:cs typeface="+mn-ea"/>
                  <a:sym typeface="+mn-lt"/>
                </a:rPr>
                <a:t>Add title text</a:t>
              </a:r>
              <a:endParaRPr lang="zh-CN" altLang="en-US" sz="1600" b="1" dirty="0">
                <a:solidFill>
                  <a:schemeClr val="bg1">
                    <a:lumMod val="50000"/>
                  </a:schemeClr>
                </a:solidFill>
                <a:cs typeface="+mn-ea"/>
                <a:sym typeface="+mn-lt"/>
              </a:endParaRPr>
            </a:p>
          </p:txBody>
        </p:sp>
      </p:grpSp>
      <p:grpSp>
        <p:nvGrpSpPr>
          <p:cNvPr id="22" name="组合 21"/>
          <p:cNvGrpSpPr/>
          <p:nvPr/>
        </p:nvGrpSpPr>
        <p:grpSpPr>
          <a:xfrm>
            <a:off x="4688516" y="1635646"/>
            <a:ext cx="1697385" cy="1697385"/>
            <a:chOff x="1278794" y="3334906"/>
            <a:chExt cx="914014" cy="914014"/>
          </a:xfrm>
        </p:grpSpPr>
        <p:grpSp>
          <p:nvGrpSpPr>
            <p:cNvPr id="23" name="组合 2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lumMod val="50000"/>
                    </a:schemeClr>
                  </a:solidFill>
                  <a:cs typeface="+mn-ea"/>
                  <a:sym typeface="+mn-lt"/>
                </a:endParaRPr>
              </a:p>
            </p:txBody>
          </p:sp>
          <p:sp>
            <p:nvSpPr>
              <p:cNvPr id="26" name="椭圆 2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lumMod val="50000"/>
                    </a:schemeClr>
                  </a:solidFill>
                  <a:cs typeface="+mn-ea"/>
                  <a:sym typeface="+mn-lt"/>
                </a:endParaRPr>
              </a:p>
            </p:txBody>
          </p:sp>
        </p:grpSp>
        <p:sp>
          <p:nvSpPr>
            <p:cNvPr id="24" name="TextBox 48"/>
            <p:cNvSpPr txBox="1"/>
            <p:nvPr/>
          </p:nvSpPr>
          <p:spPr>
            <a:xfrm>
              <a:off x="1349756" y="3742514"/>
              <a:ext cx="770139" cy="182306"/>
            </a:xfrm>
            <a:prstGeom prst="rect">
              <a:avLst/>
            </a:prstGeom>
            <a:noFill/>
          </p:spPr>
          <p:txBody>
            <a:bodyPr wrap="none" rtlCol="0">
              <a:spAutoFit/>
            </a:bodyPr>
            <a:lstStyle/>
            <a:p>
              <a:pPr algn="ctr"/>
              <a:r>
                <a:rPr lang="en-US" altLang="zh-CN" sz="1600" b="1" dirty="0">
                  <a:solidFill>
                    <a:schemeClr val="bg1">
                      <a:lumMod val="50000"/>
                    </a:schemeClr>
                  </a:solidFill>
                  <a:cs typeface="+mn-ea"/>
                  <a:sym typeface="+mn-lt"/>
                </a:rPr>
                <a:t>Add title text</a:t>
              </a:r>
              <a:endParaRPr lang="zh-CN" altLang="en-US" sz="1600" b="1" dirty="0">
                <a:solidFill>
                  <a:schemeClr val="bg1">
                    <a:lumMod val="50000"/>
                  </a:schemeClr>
                </a:solidFill>
                <a:cs typeface="+mn-ea"/>
                <a:sym typeface="+mn-lt"/>
              </a:endParaRPr>
            </a:p>
          </p:txBody>
        </p:sp>
      </p:grpSp>
      <p:grpSp>
        <p:nvGrpSpPr>
          <p:cNvPr id="27" name="组合 26"/>
          <p:cNvGrpSpPr/>
          <p:nvPr/>
        </p:nvGrpSpPr>
        <p:grpSpPr>
          <a:xfrm>
            <a:off x="6619031" y="1642521"/>
            <a:ext cx="1697385" cy="1697385"/>
            <a:chOff x="1278794" y="3334906"/>
            <a:chExt cx="914014" cy="914014"/>
          </a:xfrm>
        </p:grpSpPr>
        <p:grpSp>
          <p:nvGrpSpPr>
            <p:cNvPr id="28" name="组合 2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lumMod val="50000"/>
                    </a:schemeClr>
                  </a:solidFill>
                  <a:cs typeface="+mn-ea"/>
                  <a:sym typeface="+mn-lt"/>
                </a:endParaRPr>
              </a:p>
            </p:txBody>
          </p:sp>
          <p:sp>
            <p:nvSpPr>
              <p:cNvPr id="31" name="椭圆 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lumMod val="50000"/>
                    </a:schemeClr>
                  </a:solidFill>
                  <a:cs typeface="+mn-ea"/>
                  <a:sym typeface="+mn-lt"/>
                </a:endParaRPr>
              </a:p>
            </p:txBody>
          </p:sp>
        </p:grpSp>
        <p:sp>
          <p:nvSpPr>
            <p:cNvPr id="29" name="TextBox 53"/>
            <p:cNvSpPr txBox="1"/>
            <p:nvPr/>
          </p:nvSpPr>
          <p:spPr>
            <a:xfrm>
              <a:off x="1349756" y="3738812"/>
              <a:ext cx="770139" cy="182306"/>
            </a:xfrm>
            <a:prstGeom prst="rect">
              <a:avLst/>
            </a:prstGeom>
            <a:noFill/>
          </p:spPr>
          <p:txBody>
            <a:bodyPr wrap="none" rtlCol="0">
              <a:spAutoFit/>
            </a:bodyPr>
            <a:lstStyle/>
            <a:p>
              <a:pPr algn="ctr"/>
              <a:r>
                <a:rPr lang="en-US" altLang="zh-CN" sz="1600" b="1" dirty="0">
                  <a:solidFill>
                    <a:schemeClr val="bg1">
                      <a:lumMod val="50000"/>
                    </a:schemeClr>
                  </a:solidFill>
                  <a:cs typeface="+mn-ea"/>
                  <a:sym typeface="+mn-lt"/>
                </a:rPr>
                <a:t>Add title text</a:t>
              </a:r>
              <a:endParaRPr lang="zh-CN" altLang="en-US" sz="1600" b="1" dirty="0">
                <a:solidFill>
                  <a:schemeClr val="bg1">
                    <a:lumMod val="50000"/>
                  </a:schemeClr>
                </a:solidFill>
                <a:cs typeface="+mn-ea"/>
                <a:sym typeface="+mn-lt"/>
              </a:endParaRPr>
            </a:p>
          </p:txBody>
        </p:sp>
      </p:grpSp>
      <p:sp>
        <p:nvSpPr>
          <p:cNvPr id="32" name="椭圆 31"/>
          <p:cNvSpPr/>
          <p:nvPr/>
        </p:nvSpPr>
        <p:spPr>
          <a:xfrm>
            <a:off x="824277" y="1491630"/>
            <a:ext cx="645364" cy="645364"/>
          </a:xfrm>
          <a:prstGeom prst="ellipse">
            <a:avLst/>
          </a:prstGeom>
          <a:solidFill>
            <a:srgbClr val="E94744"/>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33" name="椭圆 32"/>
          <p:cNvSpPr/>
          <p:nvPr/>
        </p:nvSpPr>
        <p:spPr>
          <a:xfrm>
            <a:off x="2783180" y="1491630"/>
            <a:ext cx="645364" cy="645364"/>
          </a:xfrm>
          <a:prstGeom prst="ellipse">
            <a:avLst/>
          </a:prstGeom>
          <a:solidFill>
            <a:srgbClr val="015A75"/>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34" name="椭圆 33"/>
          <p:cNvSpPr/>
          <p:nvPr/>
        </p:nvSpPr>
        <p:spPr>
          <a:xfrm>
            <a:off x="4760524" y="1498175"/>
            <a:ext cx="645364" cy="645364"/>
          </a:xfrm>
          <a:prstGeom prst="ellipse">
            <a:avLst/>
          </a:prstGeom>
          <a:solidFill>
            <a:srgbClr val="F17445"/>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35" name="椭圆 34"/>
          <p:cNvSpPr/>
          <p:nvPr/>
        </p:nvSpPr>
        <p:spPr>
          <a:xfrm>
            <a:off x="6707078" y="1498175"/>
            <a:ext cx="645364" cy="645364"/>
          </a:xfrm>
          <a:prstGeom prst="ellipse">
            <a:avLst/>
          </a:prstGeom>
          <a:solidFill>
            <a:srgbClr val="009999"/>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cs typeface="+mn-ea"/>
              <a:sym typeface="+mn-lt"/>
            </a:endParaRPr>
          </a:p>
        </p:txBody>
      </p:sp>
      <p:sp>
        <p:nvSpPr>
          <p:cNvPr id="36" name="Freeform 34"/>
          <p:cNvSpPr>
            <a:spLocks noEditPoints="1"/>
          </p:cNvSpPr>
          <p:nvPr/>
        </p:nvSpPr>
        <p:spPr bwMode="auto">
          <a:xfrm>
            <a:off x="1000830" y="1642521"/>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91440" tIns="45720" rIns="91440" bIns="45720" numCol="1" anchor="t" anchorCtr="0" compatLnSpc="1"/>
          <a:lstStyle/>
          <a:p>
            <a:endParaRPr lang="zh-CN" altLang="en-US" sz="1500">
              <a:cs typeface="+mn-ea"/>
              <a:sym typeface="+mn-lt"/>
            </a:endParaRPr>
          </a:p>
        </p:txBody>
      </p:sp>
      <p:sp>
        <p:nvSpPr>
          <p:cNvPr id="37" name="Freeform 26"/>
          <p:cNvSpPr>
            <a:spLocks noEditPoints="1"/>
          </p:cNvSpPr>
          <p:nvPr/>
        </p:nvSpPr>
        <p:spPr bwMode="auto">
          <a:xfrm>
            <a:off x="2952968" y="1663271"/>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91440" tIns="45720" rIns="91440" bIns="45720" numCol="1" anchor="t" anchorCtr="0" compatLnSpc="1"/>
          <a:lstStyle/>
          <a:p>
            <a:endParaRPr lang="zh-CN" altLang="en-US" sz="1500">
              <a:cs typeface="+mn-ea"/>
              <a:sym typeface="+mn-lt"/>
            </a:endParaRPr>
          </a:p>
        </p:txBody>
      </p:sp>
      <p:sp>
        <p:nvSpPr>
          <p:cNvPr id="38" name="Freeform 35"/>
          <p:cNvSpPr>
            <a:spLocks noEditPoints="1"/>
          </p:cNvSpPr>
          <p:nvPr/>
        </p:nvSpPr>
        <p:spPr bwMode="auto">
          <a:xfrm>
            <a:off x="6895784" y="1679567"/>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91440" tIns="45720" rIns="91440" bIns="45720" numCol="1" anchor="t" anchorCtr="0" compatLnSpc="1"/>
          <a:lstStyle/>
          <a:p>
            <a:endParaRPr lang="zh-CN" altLang="en-US" sz="1500">
              <a:cs typeface="+mn-ea"/>
              <a:sym typeface="+mn-lt"/>
            </a:endParaRPr>
          </a:p>
        </p:txBody>
      </p:sp>
      <p:sp>
        <p:nvSpPr>
          <p:cNvPr id="39" name="Freeform 20"/>
          <p:cNvSpPr>
            <a:spLocks noEditPoints="1"/>
          </p:cNvSpPr>
          <p:nvPr/>
        </p:nvSpPr>
        <p:spPr bwMode="auto">
          <a:xfrm>
            <a:off x="4949998" y="1635646"/>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91440" tIns="45720" rIns="91440" bIns="45720" numCol="1" anchor="t" anchorCtr="0" compatLnSpc="1"/>
          <a:lstStyle/>
          <a:p>
            <a:endParaRPr lang="zh-CN" altLang="en-US" sz="15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nodeType="afterEffect" p14:presetBounceEnd="44000">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14:bounceEnd="44000">
                                          <p:cBhvr additive="base">
                                            <p:cTn id="21" dur="500" fill="hold"/>
                                            <p:tgtEl>
                                              <p:spTgt spid="12"/>
                                            </p:tgtEl>
                                            <p:attrNameLst>
                                              <p:attrName>ppt_x</p:attrName>
                                            </p:attrNameLst>
                                          </p:cBhvr>
                                          <p:tavLst>
                                            <p:tav tm="0">
                                              <p:val>
                                                <p:strVal val="#ppt_x"/>
                                              </p:val>
                                            </p:tav>
                                            <p:tav tm="100000">
                                              <p:val>
                                                <p:strVal val="#ppt_x"/>
                                              </p:val>
                                            </p:tav>
                                          </p:tavLst>
                                        </p:anim>
                                        <p:anim calcmode="lin" valueType="num" p14:bounceEnd="44000">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44000">
                                      <p:stCondLst>
                                        <p:cond delay="100"/>
                                      </p:stCondLst>
                                      <p:childTnLst>
                                        <p:set>
                                          <p:cBhvr>
                                            <p:cTn id="24" dur="1" fill="hold">
                                              <p:stCondLst>
                                                <p:cond delay="0"/>
                                              </p:stCondLst>
                                            </p:cTn>
                                            <p:tgtEl>
                                              <p:spTgt spid="17"/>
                                            </p:tgtEl>
                                            <p:attrNameLst>
                                              <p:attrName>style.visibility</p:attrName>
                                            </p:attrNameLst>
                                          </p:cBhvr>
                                          <p:to>
                                            <p:strVal val="visible"/>
                                          </p:to>
                                        </p:set>
                                        <p:anim calcmode="lin" valueType="num" p14:bounceEnd="44000">
                                          <p:cBhvr additive="base">
                                            <p:cTn id="25" dur="500" fill="hold"/>
                                            <p:tgtEl>
                                              <p:spTgt spid="17"/>
                                            </p:tgtEl>
                                            <p:attrNameLst>
                                              <p:attrName>ppt_x</p:attrName>
                                            </p:attrNameLst>
                                          </p:cBhvr>
                                          <p:tavLst>
                                            <p:tav tm="0">
                                              <p:val>
                                                <p:strVal val="#ppt_x"/>
                                              </p:val>
                                            </p:tav>
                                            <p:tav tm="100000">
                                              <p:val>
                                                <p:strVal val="#ppt_x"/>
                                              </p:val>
                                            </p:tav>
                                          </p:tavLst>
                                        </p:anim>
                                        <p:anim calcmode="lin" valueType="num" p14:bounceEnd="44000">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44000">
                                      <p:stCondLst>
                                        <p:cond delay="200"/>
                                      </p:stCondLst>
                                      <p:childTnLst>
                                        <p:set>
                                          <p:cBhvr>
                                            <p:cTn id="28" dur="1" fill="hold">
                                              <p:stCondLst>
                                                <p:cond delay="0"/>
                                              </p:stCondLst>
                                            </p:cTn>
                                            <p:tgtEl>
                                              <p:spTgt spid="22"/>
                                            </p:tgtEl>
                                            <p:attrNameLst>
                                              <p:attrName>style.visibility</p:attrName>
                                            </p:attrNameLst>
                                          </p:cBhvr>
                                          <p:to>
                                            <p:strVal val="visible"/>
                                          </p:to>
                                        </p:set>
                                        <p:anim calcmode="lin" valueType="num" p14:bounceEnd="44000">
                                          <p:cBhvr additive="base">
                                            <p:cTn id="29" dur="500" fill="hold"/>
                                            <p:tgtEl>
                                              <p:spTgt spid="22"/>
                                            </p:tgtEl>
                                            <p:attrNameLst>
                                              <p:attrName>ppt_x</p:attrName>
                                            </p:attrNameLst>
                                          </p:cBhvr>
                                          <p:tavLst>
                                            <p:tav tm="0">
                                              <p:val>
                                                <p:strVal val="#ppt_x"/>
                                              </p:val>
                                            </p:tav>
                                            <p:tav tm="100000">
                                              <p:val>
                                                <p:strVal val="#ppt_x"/>
                                              </p:val>
                                            </p:tav>
                                          </p:tavLst>
                                        </p:anim>
                                        <p:anim calcmode="lin" valueType="num" p14:bounceEnd="44000">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14:presetBounceEnd="44000">
                                      <p:stCondLst>
                                        <p:cond delay="300"/>
                                      </p:stCondLst>
                                      <p:childTnLst>
                                        <p:set>
                                          <p:cBhvr>
                                            <p:cTn id="32" dur="1" fill="hold">
                                              <p:stCondLst>
                                                <p:cond delay="0"/>
                                              </p:stCondLst>
                                            </p:cTn>
                                            <p:tgtEl>
                                              <p:spTgt spid="27"/>
                                            </p:tgtEl>
                                            <p:attrNameLst>
                                              <p:attrName>style.visibility</p:attrName>
                                            </p:attrNameLst>
                                          </p:cBhvr>
                                          <p:to>
                                            <p:strVal val="visible"/>
                                          </p:to>
                                        </p:set>
                                        <p:anim calcmode="lin" valueType="num" p14:bounceEnd="44000">
                                          <p:cBhvr additive="base">
                                            <p:cTn id="33" dur="500" fill="hold"/>
                                            <p:tgtEl>
                                              <p:spTgt spid="27"/>
                                            </p:tgtEl>
                                            <p:attrNameLst>
                                              <p:attrName>ppt_x</p:attrName>
                                            </p:attrNameLst>
                                          </p:cBhvr>
                                          <p:tavLst>
                                            <p:tav tm="0">
                                              <p:val>
                                                <p:strVal val="#ppt_x"/>
                                              </p:val>
                                            </p:tav>
                                            <p:tav tm="100000">
                                              <p:val>
                                                <p:strVal val="#ppt_x"/>
                                              </p:val>
                                            </p:tav>
                                          </p:tavLst>
                                        </p:anim>
                                        <p:anim calcmode="lin" valueType="num" p14:bounceEnd="44000">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grpId="0" nodeType="afterEffect" p14:presetBounceEnd="44000">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14:bounceEnd="44000">
                                          <p:cBhvr additive="base">
                                            <p:cTn id="38" dur="500" fill="hold"/>
                                            <p:tgtEl>
                                              <p:spTgt spid="32"/>
                                            </p:tgtEl>
                                            <p:attrNameLst>
                                              <p:attrName>ppt_x</p:attrName>
                                            </p:attrNameLst>
                                          </p:cBhvr>
                                          <p:tavLst>
                                            <p:tav tm="0">
                                              <p:val>
                                                <p:strVal val="#ppt_x"/>
                                              </p:val>
                                            </p:tav>
                                            <p:tav tm="100000">
                                              <p:val>
                                                <p:strVal val="#ppt_x"/>
                                              </p:val>
                                            </p:tav>
                                          </p:tavLst>
                                        </p:anim>
                                        <p:anim calcmode="lin" valueType="num" p14:bounceEnd="44000">
                                          <p:cBhvr additive="base">
                                            <p:cTn id="39" dur="500" fill="hold"/>
                                            <p:tgtEl>
                                              <p:spTgt spid="3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14:presetBounceEnd="44000">
                                      <p:stCondLst>
                                        <p:cond delay="100"/>
                                      </p:stCondLst>
                                      <p:childTnLst>
                                        <p:set>
                                          <p:cBhvr>
                                            <p:cTn id="41" dur="1" fill="hold">
                                              <p:stCondLst>
                                                <p:cond delay="0"/>
                                              </p:stCondLst>
                                            </p:cTn>
                                            <p:tgtEl>
                                              <p:spTgt spid="33"/>
                                            </p:tgtEl>
                                            <p:attrNameLst>
                                              <p:attrName>style.visibility</p:attrName>
                                            </p:attrNameLst>
                                          </p:cBhvr>
                                          <p:to>
                                            <p:strVal val="visible"/>
                                          </p:to>
                                        </p:set>
                                        <p:anim calcmode="lin" valueType="num" p14:bounceEnd="44000">
                                          <p:cBhvr additive="base">
                                            <p:cTn id="42" dur="500" fill="hold"/>
                                            <p:tgtEl>
                                              <p:spTgt spid="33"/>
                                            </p:tgtEl>
                                            <p:attrNameLst>
                                              <p:attrName>ppt_x</p:attrName>
                                            </p:attrNameLst>
                                          </p:cBhvr>
                                          <p:tavLst>
                                            <p:tav tm="0">
                                              <p:val>
                                                <p:strVal val="#ppt_x"/>
                                              </p:val>
                                            </p:tav>
                                            <p:tav tm="100000">
                                              <p:val>
                                                <p:strVal val="#ppt_x"/>
                                              </p:val>
                                            </p:tav>
                                          </p:tavLst>
                                        </p:anim>
                                        <p:anim calcmode="lin" valueType="num" p14:bounceEnd="44000">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14:presetBounceEnd="44000">
                                      <p:stCondLst>
                                        <p:cond delay="200"/>
                                      </p:stCondLst>
                                      <p:childTnLst>
                                        <p:set>
                                          <p:cBhvr>
                                            <p:cTn id="45" dur="1" fill="hold">
                                              <p:stCondLst>
                                                <p:cond delay="0"/>
                                              </p:stCondLst>
                                            </p:cTn>
                                            <p:tgtEl>
                                              <p:spTgt spid="34"/>
                                            </p:tgtEl>
                                            <p:attrNameLst>
                                              <p:attrName>style.visibility</p:attrName>
                                            </p:attrNameLst>
                                          </p:cBhvr>
                                          <p:to>
                                            <p:strVal val="visible"/>
                                          </p:to>
                                        </p:set>
                                        <p:anim calcmode="lin" valueType="num" p14:bounceEnd="44000">
                                          <p:cBhvr additive="base">
                                            <p:cTn id="46" dur="500" fill="hold"/>
                                            <p:tgtEl>
                                              <p:spTgt spid="34"/>
                                            </p:tgtEl>
                                            <p:attrNameLst>
                                              <p:attrName>ppt_x</p:attrName>
                                            </p:attrNameLst>
                                          </p:cBhvr>
                                          <p:tavLst>
                                            <p:tav tm="0">
                                              <p:val>
                                                <p:strVal val="#ppt_x"/>
                                              </p:val>
                                            </p:tav>
                                            <p:tav tm="100000">
                                              <p:val>
                                                <p:strVal val="#ppt_x"/>
                                              </p:val>
                                            </p:tav>
                                          </p:tavLst>
                                        </p:anim>
                                        <p:anim calcmode="lin" valueType="num" p14:bounceEnd="44000">
                                          <p:cBhvr additive="base">
                                            <p:cTn id="47" dur="500" fill="hold"/>
                                            <p:tgtEl>
                                              <p:spTgt spid="3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14:presetBounceEnd="44000">
                                      <p:stCondLst>
                                        <p:cond delay="300"/>
                                      </p:stCondLst>
                                      <p:childTnLst>
                                        <p:set>
                                          <p:cBhvr>
                                            <p:cTn id="49" dur="1" fill="hold">
                                              <p:stCondLst>
                                                <p:cond delay="0"/>
                                              </p:stCondLst>
                                            </p:cTn>
                                            <p:tgtEl>
                                              <p:spTgt spid="35"/>
                                            </p:tgtEl>
                                            <p:attrNameLst>
                                              <p:attrName>style.visibility</p:attrName>
                                            </p:attrNameLst>
                                          </p:cBhvr>
                                          <p:to>
                                            <p:strVal val="visible"/>
                                          </p:to>
                                        </p:set>
                                        <p:anim calcmode="lin" valueType="num" p14:bounceEnd="44000">
                                          <p:cBhvr additive="base">
                                            <p:cTn id="50" dur="500" fill="hold"/>
                                            <p:tgtEl>
                                              <p:spTgt spid="35"/>
                                            </p:tgtEl>
                                            <p:attrNameLst>
                                              <p:attrName>ppt_x</p:attrName>
                                            </p:attrNameLst>
                                          </p:cBhvr>
                                          <p:tavLst>
                                            <p:tav tm="0">
                                              <p:val>
                                                <p:strVal val="#ppt_x"/>
                                              </p:val>
                                            </p:tav>
                                            <p:tav tm="100000">
                                              <p:val>
                                                <p:strVal val="#ppt_x"/>
                                              </p:val>
                                            </p:tav>
                                          </p:tavLst>
                                        </p:anim>
                                        <p:anim calcmode="lin" valueType="num" p14:bounceEnd="44000">
                                          <p:cBhvr additive="base">
                                            <p:cTn id="51" dur="500" fill="hold"/>
                                            <p:tgtEl>
                                              <p:spTgt spid="35"/>
                                            </p:tgtEl>
                                            <p:attrNameLst>
                                              <p:attrName>ppt_y</p:attrName>
                                            </p:attrNameLst>
                                          </p:cBhvr>
                                          <p:tavLst>
                                            <p:tav tm="0">
                                              <p:val>
                                                <p:strVal val="1+#ppt_h/2"/>
                                              </p:val>
                                            </p:tav>
                                            <p:tav tm="100000">
                                              <p:val>
                                                <p:strVal val="#ppt_y"/>
                                              </p:val>
                                            </p:tav>
                                          </p:tavLst>
                                        </p:anim>
                                      </p:childTnLst>
                                    </p:cTn>
                                  </p:par>
                                  <p:par>
                                    <p:cTn id="52" presetID="31" presetClass="entr" presetSubtype="0" fill="hold" grpId="0" nodeType="withEffect">
                                      <p:stCondLst>
                                        <p:cond delay="40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 calcmode="lin" valueType="num">
                                          <p:cBhvr>
                                            <p:cTn id="56" dur="500" fill="hold"/>
                                            <p:tgtEl>
                                              <p:spTgt spid="36"/>
                                            </p:tgtEl>
                                            <p:attrNameLst>
                                              <p:attrName>style.rotation</p:attrName>
                                            </p:attrNameLst>
                                          </p:cBhvr>
                                          <p:tavLst>
                                            <p:tav tm="0">
                                              <p:val>
                                                <p:fltVal val="90"/>
                                              </p:val>
                                            </p:tav>
                                            <p:tav tm="100000">
                                              <p:val>
                                                <p:fltVal val="0"/>
                                              </p:val>
                                            </p:tav>
                                          </p:tavLst>
                                        </p:anim>
                                        <p:animEffect transition="in" filter="fade">
                                          <p:cBhvr>
                                            <p:cTn id="57" dur="500"/>
                                            <p:tgtEl>
                                              <p:spTgt spid="36"/>
                                            </p:tgtEl>
                                          </p:cBhvr>
                                        </p:animEffect>
                                      </p:childTnLst>
                                    </p:cTn>
                                  </p:par>
                                  <p:par>
                                    <p:cTn id="58" presetID="31" presetClass="entr" presetSubtype="0" fill="hold" grpId="0" nodeType="withEffect">
                                      <p:stCondLst>
                                        <p:cond delay="500"/>
                                      </p:stCondLst>
                                      <p:childTnLst>
                                        <p:set>
                                          <p:cBhvr>
                                            <p:cTn id="59" dur="1" fill="hold">
                                              <p:stCondLst>
                                                <p:cond delay="0"/>
                                              </p:stCondLst>
                                            </p:cTn>
                                            <p:tgtEl>
                                              <p:spTgt spid="37"/>
                                            </p:tgtEl>
                                            <p:attrNameLst>
                                              <p:attrName>style.visibility</p:attrName>
                                            </p:attrNameLst>
                                          </p:cBhvr>
                                          <p:to>
                                            <p:strVal val="visible"/>
                                          </p:to>
                                        </p:set>
                                        <p:anim calcmode="lin" valueType="num">
                                          <p:cBhvr>
                                            <p:cTn id="60" dur="500" fill="hold"/>
                                            <p:tgtEl>
                                              <p:spTgt spid="37"/>
                                            </p:tgtEl>
                                            <p:attrNameLst>
                                              <p:attrName>ppt_w</p:attrName>
                                            </p:attrNameLst>
                                          </p:cBhvr>
                                          <p:tavLst>
                                            <p:tav tm="0">
                                              <p:val>
                                                <p:fltVal val="0"/>
                                              </p:val>
                                            </p:tav>
                                            <p:tav tm="100000">
                                              <p:val>
                                                <p:strVal val="#ppt_w"/>
                                              </p:val>
                                            </p:tav>
                                          </p:tavLst>
                                        </p:anim>
                                        <p:anim calcmode="lin" valueType="num">
                                          <p:cBhvr>
                                            <p:cTn id="61" dur="500" fill="hold"/>
                                            <p:tgtEl>
                                              <p:spTgt spid="37"/>
                                            </p:tgtEl>
                                            <p:attrNameLst>
                                              <p:attrName>ppt_h</p:attrName>
                                            </p:attrNameLst>
                                          </p:cBhvr>
                                          <p:tavLst>
                                            <p:tav tm="0">
                                              <p:val>
                                                <p:fltVal val="0"/>
                                              </p:val>
                                            </p:tav>
                                            <p:tav tm="100000">
                                              <p:val>
                                                <p:strVal val="#ppt_h"/>
                                              </p:val>
                                            </p:tav>
                                          </p:tavLst>
                                        </p:anim>
                                        <p:anim calcmode="lin" valueType="num">
                                          <p:cBhvr>
                                            <p:cTn id="62" dur="500" fill="hold"/>
                                            <p:tgtEl>
                                              <p:spTgt spid="37"/>
                                            </p:tgtEl>
                                            <p:attrNameLst>
                                              <p:attrName>style.rotation</p:attrName>
                                            </p:attrNameLst>
                                          </p:cBhvr>
                                          <p:tavLst>
                                            <p:tav tm="0">
                                              <p:val>
                                                <p:fltVal val="90"/>
                                              </p:val>
                                            </p:tav>
                                            <p:tav tm="100000">
                                              <p:val>
                                                <p:fltVal val="0"/>
                                              </p:val>
                                            </p:tav>
                                          </p:tavLst>
                                        </p:anim>
                                        <p:animEffect transition="in" filter="fade">
                                          <p:cBhvr>
                                            <p:cTn id="63" dur="500"/>
                                            <p:tgtEl>
                                              <p:spTgt spid="37"/>
                                            </p:tgtEl>
                                          </p:cBhvr>
                                        </p:animEffect>
                                      </p:childTnLst>
                                    </p:cTn>
                                  </p:par>
                                  <p:par>
                                    <p:cTn id="64" presetID="31" presetClass="entr" presetSubtype="0" fill="hold" grpId="0" nodeType="withEffect">
                                      <p:stCondLst>
                                        <p:cond delay="600"/>
                                      </p:stCondLst>
                                      <p:childTnLst>
                                        <p:set>
                                          <p:cBhvr>
                                            <p:cTn id="65" dur="1" fill="hold">
                                              <p:stCondLst>
                                                <p:cond delay="0"/>
                                              </p:stCondLst>
                                            </p:cTn>
                                            <p:tgtEl>
                                              <p:spTgt spid="39"/>
                                            </p:tgtEl>
                                            <p:attrNameLst>
                                              <p:attrName>style.visibility</p:attrName>
                                            </p:attrNameLst>
                                          </p:cBhvr>
                                          <p:to>
                                            <p:strVal val="visible"/>
                                          </p:to>
                                        </p:set>
                                        <p:anim calcmode="lin" valueType="num">
                                          <p:cBhvr>
                                            <p:cTn id="66" dur="500" fill="hold"/>
                                            <p:tgtEl>
                                              <p:spTgt spid="39"/>
                                            </p:tgtEl>
                                            <p:attrNameLst>
                                              <p:attrName>ppt_w</p:attrName>
                                            </p:attrNameLst>
                                          </p:cBhvr>
                                          <p:tavLst>
                                            <p:tav tm="0">
                                              <p:val>
                                                <p:fltVal val="0"/>
                                              </p:val>
                                            </p:tav>
                                            <p:tav tm="100000">
                                              <p:val>
                                                <p:strVal val="#ppt_w"/>
                                              </p:val>
                                            </p:tav>
                                          </p:tavLst>
                                        </p:anim>
                                        <p:anim calcmode="lin" valueType="num">
                                          <p:cBhvr>
                                            <p:cTn id="67" dur="500" fill="hold"/>
                                            <p:tgtEl>
                                              <p:spTgt spid="39"/>
                                            </p:tgtEl>
                                            <p:attrNameLst>
                                              <p:attrName>ppt_h</p:attrName>
                                            </p:attrNameLst>
                                          </p:cBhvr>
                                          <p:tavLst>
                                            <p:tav tm="0">
                                              <p:val>
                                                <p:fltVal val="0"/>
                                              </p:val>
                                            </p:tav>
                                            <p:tav tm="100000">
                                              <p:val>
                                                <p:strVal val="#ppt_h"/>
                                              </p:val>
                                            </p:tav>
                                          </p:tavLst>
                                        </p:anim>
                                        <p:anim calcmode="lin" valueType="num">
                                          <p:cBhvr>
                                            <p:cTn id="68" dur="500" fill="hold"/>
                                            <p:tgtEl>
                                              <p:spTgt spid="39"/>
                                            </p:tgtEl>
                                            <p:attrNameLst>
                                              <p:attrName>style.rotation</p:attrName>
                                            </p:attrNameLst>
                                          </p:cBhvr>
                                          <p:tavLst>
                                            <p:tav tm="0">
                                              <p:val>
                                                <p:fltVal val="90"/>
                                              </p:val>
                                            </p:tav>
                                            <p:tav tm="100000">
                                              <p:val>
                                                <p:fltVal val="0"/>
                                              </p:val>
                                            </p:tav>
                                          </p:tavLst>
                                        </p:anim>
                                        <p:animEffect transition="in" filter="fade">
                                          <p:cBhvr>
                                            <p:cTn id="69" dur="500"/>
                                            <p:tgtEl>
                                              <p:spTgt spid="39"/>
                                            </p:tgtEl>
                                          </p:cBhvr>
                                        </p:animEffect>
                                      </p:childTnLst>
                                    </p:cTn>
                                  </p:par>
                                  <p:par>
                                    <p:cTn id="70" presetID="31" presetClass="entr" presetSubtype="0" fill="hold" grpId="0" nodeType="withEffect">
                                      <p:stCondLst>
                                        <p:cond delay="700"/>
                                      </p:stCondLst>
                                      <p:childTnLst>
                                        <p:set>
                                          <p:cBhvr>
                                            <p:cTn id="71" dur="1" fill="hold">
                                              <p:stCondLst>
                                                <p:cond delay="0"/>
                                              </p:stCondLst>
                                            </p:cTn>
                                            <p:tgtEl>
                                              <p:spTgt spid="38"/>
                                            </p:tgtEl>
                                            <p:attrNameLst>
                                              <p:attrName>style.visibility</p:attrName>
                                            </p:attrNameLst>
                                          </p:cBhvr>
                                          <p:to>
                                            <p:strVal val="visible"/>
                                          </p:to>
                                        </p:set>
                                        <p:anim calcmode="lin" valueType="num">
                                          <p:cBhvr>
                                            <p:cTn id="72" dur="500" fill="hold"/>
                                            <p:tgtEl>
                                              <p:spTgt spid="38"/>
                                            </p:tgtEl>
                                            <p:attrNameLst>
                                              <p:attrName>ppt_w</p:attrName>
                                            </p:attrNameLst>
                                          </p:cBhvr>
                                          <p:tavLst>
                                            <p:tav tm="0">
                                              <p:val>
                                                <p:fltVal val="0"/>
                                              </p:val>
                                            </p:tav>
                                            <p:tav tm="100000">
                                              <p:val>
                                                <p:strVal val="#ppt_w"/>
                                              </p:val>
                                            </p:tav>
                                          </p:tavLst>
                                        </p:anim>
                                        <p:anim calcmode="lin" valueType="num">
                                          <p:cBhvr>
                                            <p:cTn id="73" dur="500" fill="hold"/>
                                            <p:tgtEl>
                                              <p:spTgt spid="38"/>
                                            </p:tgtEl>
                                            <p:attrNameLst>
                                              <p:attrName>ppt_h</p:attrName>
                                            </p:attrNameLst>
                                          </p:cBhvr>
                                          <p:tavLst>
                                            <p:tav tm="0">
                                              <p:val>
                                                <p:fltVal val="0"/>
                                              </p:val>
                                            </p:tav>
                                            <p:tav tm="100000">
                                              <p:val>
                                                <p:strVal val="#ppt_h"/>
                                              </p:val>
                                            </p:tav>
                                          </p:tavLst>
                                        </p:anim>
                                        <p:anim calcmode="lin" valueType="num">
                                          <p:cBhvr>
                                            <p:cTn id="74" dur="500" fill="hold"/>
                                            <p:tgtEl>
                                              <p:spTgt spid="38"/>
                                            </p:tgtEl>
                                            <p:attrNameLst>
                                              <p:attrName>style.rotation</p:attrName>
                                            </p:attrNameLst>
                                          </p:cBhvr>
                                          <p:tavLst>
                                            <p:tav tm="0">
                                              <p:val>
                                                <p:fltVal val="90"/>
                                              </p:val>
                                            </p:tav>
                                            <p:tav tm="100000">
                                              <p:val>
                                                <p:fltVal val="0"/>
                                              </p:val>
                                            </p:tav>
                                          </p:tavLst>
                                        </p:anim>
                                        <p:animEffect transition="in" filter="fade">
                                          <p:cBhvr>
                                            <p:cTn id="75" dur="500"/>
                                            <p:tgtEl>
                                              <p:spTgt spid="38"/>
                                            </p:tgtEl>
                                          </p:cBhvr>
                                        </p:animEffect>
                                      </p:childTnLst>
                                    </p:cTn>
                                  </p:par>
                                </p:childTnLst>
                              </p:cTn>
                            </p:par>
                            <p:par>
                              <p:cTn id="76" fill="hold">
                                <p:stCondLst>
                                  <p:cond delay="2500"/>
                                </p:stCondLst>
                                <p:childTnLst>
                                  <p:par>
                                    <p:cTn id="77" presetID="22" presetClass="entr" presetSubtype="8"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ipe(left)">
                                          <p:cBhvr>
                                            <p:cTn id="79" dur="1000"/>
                                            <p:tgtEl>
                                              <p:spTgt spid="11"/>
                                            </p:tgtEl>
                                          </p:cBhvr>
                                        </p:animEffect>
                                      </p:childTnLst>
                                    </p:cTn>
                                  </p:par>
                                </p:childTnLst>
                              </p:cTn>
                            </p:par>
                            <p:par>
                              <p:cTn id="80" fill="hold">
                                <p:stCondLst>
                                  <p:cond delay="3500"/>
                                </p:stCondLst>
                                <p:childTnLst>
                                  <p:par>
                                    <p:cTn id="81" presetID="22" presetClass="entr" presetSubtype="2" fill="hold" grpId="0" nodeType="after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right)">
                                          <p:cBhvr>
                                            <p:cTn id="83" dur="500"/>
                                            <p:tgtEl>
                                              <p:spTgt spid="7"/>
                                            </p:tgtEl>
                                          </p:cBhvr>
                                        </p:animEffect>
                                      </p:childTnLst>
                                    </p:cTn>
                                  </p:par>
                                  <p:par>
                                    <p:cTn id="84" presetID="22" presetClass="entr" presetSubtype="2" fill="hold" grpId="0" nodeType="withEffect">
                                      <p:stCondLst>
                                        <p:cond delay="200"/>
                                      </p:stCondLst>
                                      <p:childTnLst>
                                        <p:set>
                                          <p:cBhvr>
                                            <p:cTn id="85" dur="1" fill="hold">
                                              <p:stCondLst>
                                                <p:cond delay="0"/>
                                              </p:stCondLst>
                                            </p:cTn>
                                            <p:tgtEl>
                                              <p:spTgt spid="8"/>
                                            </p:tgtEl>
                                            <p:attrNameLst>
                                              <p:attrName>style.visibility</p:attrName>
                                            </p:attrNameLst>
                                          </p:cBhvr>
                                          <p:to>
                                            <p:strVal val="visible"/>
                                          </p:to>
                                        </p:set>
                                        <p:animEffect transition="in" filter="wipe(right)">
                                          <p:cBhvr>
                                            <p:cTn id="86" dur="500"/>
                                            <p:tgtEl>
                                              <p:spTgt spid="8"/>
                                            </p:tgtEl>
                                          </p:cBhvr>
                                        </p:animEffect>
                                      </p:childTnLst>
                                    </p:cTn>
                                  </p:par>
                                  <p:par>
                                    <p:cTn id="87" presetID="22" presetClass="entr" presetSubtype="2" fill="hold" grpId="0" nodeType="withEffect">
                                      <p:stCondLst>
                                        <p:cond delay="400"/>
                                      </p:stCondLst>
                                      <p:childTnLst>
                                        <p:set>
                                          <p:cBhvr>
                                            <p:cTn id="88" dur="1" fill="hold">
                                              <p:stCondLst>
                                                <p:cond delay="0"/>
                                              </p:stCondLst>
                                            </p:cTn>
                                            <p:tgtEl>
                                              <p:spTgt spid="9"/>
                                            </p:tgtEl>
                                            <p:attrNameLst>
                                              <p:attrName>style.visibility</p:attrName>
                                            </p:attrNameLst>
                                          </p:cBhvr>
                                          <p:to>
                                            <p:strVal val="visible"/>
                                          </p:to>
                                        </p:set>
                                        <p:animEffect transition="in" filter="wipe(right)">
                                          <p:cBhvr>
                                            <p:cTn id="89" dur="500"/>
                                            <p:tgtEl>
                                              <p:spTgt spid="9"/>
                                            </p:tgtEl>
                                          </p:cBhvr>
                                        </p:animEffect>
                                      </p:childTnLst>
                                    </p:cTn>
                                  </p:par>
                                  <p:par>
                                    <p:cTn id="90" presetID="22" presetClass="entr" presetSubtype="2" fill="hold" grpId="0" nodeType="withEffect">
                                      <p:stCondLst>
                                        <p:cond delay="600"/>
                                      </p:stCondLst>
                                      <p:childTnLst>
                                        <p:set>
                                          <p:cBhvr>
                                            <p:cTn id="91" dur="1" fill="hold">
                                              <p:stCondLst>
                                                <p:cond delay="0"/>
                                              </p:stCondLst>
                                            </p:cTn>
                                            <p:tgtEl>
                                              <p:spTgt spid="10"/>
                                            </p:tgtEl>
                                            <p:attrNameLst>
                                              <p:attrName>style.visibility</p:attrName>
                                            </p:attrNameLst>
                                          </p:cBhvr>
                                          <p:to>
                                            <p:strVal val="visible"/>
                                          </p:to>
                                        </p:set>
                                        <p:animEffect transition="in" filter="wipe(right)">
                                          <p:cBhvr>
                                            <p:cTn id="9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P spid="10" grpId="0"/>
          <p:bldP spid="11" grpId="0" animBg="1"/>
          <p:bldP spid="32" grpId="0" animBg="1"/>
          <p:bldP spid="33" grpId="0" animBg="1"/>
          <p:bldP spid="34" grpId="0" animBg="1"/>
          <p:bldP spid="35" grpId="0" animBg="1"/>
          <p:bldP spid="36" grpId="0" animBg="1"/>
          <p:bldP spid="37" grpId="0" animBg="1"/>
          <p:bldP spid="38" grpId="0" animBg="1"/>
          <p:bldP spid="3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10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3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ppt_x"/>
                                              </p:val>
                                            </p:tav>
                                            <p:tav tm="100000">
                                              <p:val>
                                                <p:strVal val="#ppt_x"/>
                                              </p:val>
                                            </p:tav>
                                          </p:tavLst>
                                        </p:anim>
                                        <p:anim calcmode="lin" valueType="num">
                                          <p:cBhvr additive="base">
                                            <p:cTn id="39" dur="500" fill="hold"/>
                                            <p:tgtEl>
                                              <p:spTgt spid="3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10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200"/>
                                      </p:stCondLst>
                                      <p:childTnLst>
                                        <p:set>
                                          <p:cBhvr>
                                            <p:cTn id="45" dur="1" fill="hold">
                                              <p:stCondLst>
                                                <p:cond delay="0"/>
                                              </p:stCondLst>
                                            </p:cTn>
                                            <p:tgtEl>
                                              <p:spTgt spid="34"/>
                                            </p:tgtEl>
                                            <p:attrNameLst>
                                              <p:attrName>style.visibility</p:attrName>
                                            </p:attrNameLst>
                                          </p:cBhvr>
                                          <p:to>
                                            <p:strVal val="visible"/>
                                          </p:to>
                                        </p:set>
                                        <p:anim calcmode="lin" valueType="num">
                                          <p:cBhvr additive="base">
                                            <p:cTn id="46" dur="500" fill="hold"/>
                                            <p:tgtEl>
                                              <p:spTgt spid="34"/>
                                            </p:tgtEl>
                                            <p:attrNameLst>
                                              <p:attrName>ppt_x</p:attrName>
                                            </p:attrNameLst>
                                          </p:cBhvr>
                                          <p:tavLst>
                                            <p:tav tm="0">
                                              <p:val>
                                                <p:strVal val="#ppt_x"/>
                                              </p:val>
                                            </p:tav>
                                            <p:tav tm="100000">
                                              <p:val>
                                                <p:strVal val="#ppt_x"/>
                                              </p:val>
                                            </p:tav>
                                          </p:tavLst>
                                        </p:anim>
                                        <p:anim calcmode="lin" valueType="num">
                                          <p:cBhvr additive="base">
                                            <p:cTn id="47" dur="500" fill="hold"/>
                                            <p:tgtEl>
                                              <p:spTgt spid="3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30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1+#ppt_h/2"/>
                                              </p:val>
                                            </p:tav>
                                            <p:tav tm="100000">
                                              <p:val>
                                                <p:strVal val="#ppt_y"/>
                                              </p:val>
                                            </p:tav>
                                          </p:tavLst>
                                        </p:anim>
                                      </p:childTnLst>
                                    </p:cTn>
                                  </p:par>
                                  <p:par>
                                    <p:cTn id="52" presetID="31" presetClass="entr" presetSubtype="0" fill="hold" grpId="0" nodeType="withEffect">
                                      <p:stCondLst>
                                        <p:cond delay="40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 calcmode="lin" valueType="num">
                                          <p:cBhvr>
                                            <p:cTn id="56" dur="500" fill="hold"/>
                                            <p:tgtEl>
                                              <p:spTgt spid="36"/>
                                            </p:tgtEl>
                                            <p:attrNameLst>
                                              <p:attrName>style.rotation</p:attrName>
                                            </p:attrNameLst>
                                          </p:cBhvr>
                                          <p:tavLst>
                                            <p:tav tm="0">
                                              <p:val>
                                                <p:fltVal val="90"/>
                                              </p:val>
                                            </p:tav>
                                            <p:tav tm="100000">
                                              <p:val>
                                                <p:fltVal val="0"/>
                                              </p:val>
                                            </p:tav>
                                          </p:tavLst>
                                        </p:anim>
                                        <p:animEffect transition="in" filter="fade">
                                          <p:cBhvr>
                                            <p:cTn id="57" dur="500"/>
                                            <p:tgtEl>
                                              <p:spTgt spid="36"/>
                                            </p:tgtEl>
                                          </p:cBhvr>
                                        </p:animEffect>
                                      </p:childTnLst>
                                    </p:cTn>
                                  </p:par>
                                  <p:par>
                                    <p:cTn id="58" presetID="31" presetClass="entr" presetSubtype="0" fill="hold" grpId="0" nodeType="withEffect">
                                      <p:stCondLst>
                                        <p:cond delay="500"/>
                                      </p:stCondLst>
                                      <p:childTnLst>
                                        <p:set>
                                          <p:cBhvr>
                                            <p:cTn id="59" dur="1" fill="hold">
                                              <p:stCondLst>
                                                <p:cond delay="0"/>
                                              </p:stCondLst>
                                            </p:cTn>
                                            <p:tgtEl>
                                              <p:spTgt spid="37"/>
                                            </p:tgtEl>
                                            <p:attrNameLst>
                                              <p:attrName>style.visibility</p:attrName>
                                            </p:attrNameLst>
                                          </p:cBhvr>
                                          <p:to>
                                            <p:strVal val="visible"/>
                                          </p:to>
                                        </p:set>
                                        <p:anim calcmode="lin" valueType="num">
                                          <p:cBhvr>
                                            <p:cTn id="60" dur="500" fill="hold"/>
                                            <p:tgtEl>
                                              <p:spTgt spid="37"/>
                                            </p:tgtEl>
                                            <p:attrNameLst>
                                              <p:attrName>ppt_w</p:attrName>
                                            </p:attrNameLst>
                                          </p:cBhvr>
                                          <p:tavLst>
                                            <p:tav tm="0">
                                              <p:val>
                                                <p:fltVal val="0"/>
                                              </p:val>
                                            </p:tav>
                                            <p:tav tm="100000">
                                              <p:val>
                                                <p:strVal val="#ppt_w"/>
                                              </p:val>
                                            </p:tav>
                                          </p:tavLst>
                                        </p:anim>
                                        <p:anim calcmode="lin" valueType="num">
                                          <p:cBhvr>
                                            <p:cTn id="61" dur="500" fill="hold"/>
                                            <p:tgtEl>
                                              <p:spTgt spid="37"/>
                                            </p:tgtEl>
                                            <p:attrNameLst>
                                              <p:attrName>ppt_h</p:attrName>
                                            </p:attrNameLst>
                                          </p:cBhvr>
                                          <p:tavLst>
                                            <p:tav tm="0">
                                              <p:val>
                                                <p:fltVal val="0"/>
                                              </p:val>
                                            </p:tav>
                                            <p:tav tm="100000">
                                              <p:val>
                                                <p:strVal val="#ppt_h"/>
                                              </p:val>
                                            </p:tav>
                                          </p:tavLst>
                                        </p:anim>
                                        <p:anim calcmode="lin" valueType="num">
                                          <p:cBhvr>
                                            <p:cTn id="62" dur="500" fill="hold"/>
                                            <p:tgtEl>
                                              <p:spTgt spid="37"/>
                                            </p:tgtEl>
                                            <p:attrNameLst>
                                              <p:attrName>style.rotation</p:attrName>
                                            </p:attrNameLst>
                                          </p:cBhvr>
                                          <p:tavLst>
                                            <p:tav tm="0">
                                              <p:val>
                                                <p:fltVal val="90"/>
                                              </p:val>
                                            </p:tav>
                                            <p:tav tm="100000">
                                              <p:val>
                                                <p:fltVal val="0"/>
                                              </p:val>
                                            </p:tav>
                                          </p:tavLst>
                                        </p:anim>
                                        <p:animEffect transition="in" filter="fade">
                                          <p:cBhvr>
                                            <p:cTn id="63" dur="500"/>
                                            <p:tgtEl>
                                              <p:spTgt spid="37"/>
                                            </p:tgtEl>
                                          </p:cBhvr>
                                        </p:animEffect>
                                      </p:childTnLst>
                                    </p:cTn>
                                  </p:par>
                                  <p:par>
                                    <p:cTn id="64" presetID="31" presetClass="entr" presetSubtype="0" fill="hold" grpId="0" nodeType="withEffect">
                                      <p:stCondLst>
                                        <p:cond delay="600"/>
                                      </p:stCondLst>
                                      <p:childTnLst>
                                        <p:set>
                                          <p:cBhvr>
                                            <p:cTn id="65" dur="1" fill="hold">
                                              <p:stCondLst>
                                                <p:cond delay="0"/>
                                              </p:stCondLst>
                                            </p:cTn>
                                            <p:tgtEl>
                                              <p:spTgt spid="39"/>
                                            </p:tgtEl>
                                            <p:attrNameLst>
                                              <p:attrName>style.visibility</p:attrName>
                                            </p:attrNameLst>
                                          </p:cBhvr>
                                          <p:to>
                                            <p:strVal val="visible"/>
                                          </p:to>
                                        </p:set>
                                        <p:anim calcmode="lin" valueType="num">
                                          <p:cBhvr>
                                            <p:cTn id="66" dur="500" fill="hold"/>
                                            <p:tgtEl>
                                              <p:spTgt spid="39"/>
                                            </p:tgtEl>
                                            <p:attrNameLst>
                                              <p:attrName>ppt_w</p:attrName>
                                            </p:attrNameLst>
                                          </p:cBhvr>
                                          <p:tavLst>
                                            <p:tav tm="0">
                                              <p:val>
                                                <p:fltVal val="0"/>
                                              </p:val>
                                            </p:tav>
                                            <p:tav tm="100000">
                                              <p:val>
                                                <p:strVal val="#ppt_w"/>
                                              </p:val>
                                            </p:tav>
                                          </p:tavLst>
                                        </p:anim>
                                        <p:anim calcmode="lin" valueType="num">
                                          <p:cBhvr>
                                            <p:cTn id="67" dur="500" fill="hold"/>
                                            <p:tgtEl>
                                              <p:spTgt spid="39"/>
                                            </p:tgtEl>
                                            <p:attrNameLst>
                                              <p:attrName>ppt_h</p:attrName>
                                            </p:attrNameLst>
                                          </p:cBhvr>
                                          <p:tavLst>
                                            <p:tav tm="0">
                                              <p:val>
                                                <p:fltVal val="0"/>
                                              </p:val>
                                            </p:tav>
                                            <p:tav tm="100000">
                                              <p:val>
                                                <p:strVal val="#ppt_h"/>
                                              </p:val>
                                            </p:tav>
                                          </p:tavLst>
                                        </p:anim>
                                        <p:anim calcmode="lin" valueType="num">
                                          <p:cBhvr>
                                            <p:cTn id="68" dur="500" fill="hold"/>
                                            <p:tgtEl>
                                              <p:spTgt spid="39"/>
                                            </p:tgtEl>
                                            <p:attrNameLst>
                                              <p:attrName>style.rotation</p:attrName>
                                            </p:attrNameLst>
                                          </p:cBhvr>
                                          <p:tavLst>
                                            <p:tav tm="0">
                                              <p:val>
                                                <p:fltVal val="90"/>
                                              </p:val>
                                            </p:tav>
                                            <p:tav tm="100000">
                                              <p:val>
                                                <p:fltVal val="0"/>
                                              </p:val>
                                            </p:tav>
                                          </p:tavLst>
                                        </p:anim>
                                        <p:animEffect transition="in" filter="fade">
                                          <p:cBhvr>
                                            <p:cTn id="69" dur="500"/>
                                            <p:tgtEl>
                                              <p:spTgt spid="39"/>
                                            </p:tgtEl>
                                          </p:cBhvr>
                                        </p:animEffect>
                                      </p:childTnLst>
                                    </p:cTn>
                                  </p:par>
                                  <p:par>
                                    <p:cTn id="70" presetID="31" presetClass="entr" presetSubtype="0" fill="hold" grpId="0" nodeType="withEffect">
                                      <p:stCondLst>
                                        <p:cond delay="700"/>
                                      </p:stCondLst>
                                      <p:childTnLst>
                                        <p:set>
                                          <p:cBhvr>
                                            <p:cTn id="71" dur="1" fill="hold">
                                              <p:stCondLst>
                                                <p:cond delay="0"/>
                                              </p:stCondLst>
                                            </p:cTn>
                                            <p:tgtEl>
                                              <p:spTgt spid="38"/>
                                            </p:tgtEl>
                                            <p:attrNameLst>
                                              <p:attrName>style.visibility</p:attrName>
                                            </p:attrNameLst>
                                          </p:cBhvr>
                                          <p:to>
                                            <p:strVal val="visible"/>
                                          </p:to>
                                        </p:set>
                                        <p:anim calcmode="lin" valueType="num">
                                          <p:cBhvr>
                                            <p:cTn id="72" dur="500" fill="hold"/>
                                            <p:tgtEl>
                                              <p:spTgt spid="38"/>
                                            </p:tgtEl>
                                            <p:attrNameLst>
                                              <p:attrName>ppt_w</p:attrName>
                                            </p:attrNameLst>
                                          </p:cBhvr>
                                          <p:tavLst>
                                            <p:tav tm="0">
                                              <p:val>
                                                <p:fltVal val="0"/>
                                              </p:val>
                                            </p:tav>
                                            <p:tav tm="100000">
                                              <p:val>
                                                <p:strVal val="#ppt_w"/>
                                              </p:val>
                                            </p:tav>
                                          </p:tavLst>
                                        </p:anim>
                                        <p:anim calcmode="lin" valueType="num">
                                          <p:cBhvr>
                                            <p:cTn id="73" dur="500" fill="hold"/>
                                            <p:tgtEl>
                                              <p:spTgt spid="38"/>
                                            </p:tgtEl>
                                            <p:attrNameLst>
                                              <p:attrName>ppt_h</p:attrName>
                                            </p:attrNameLst>
                                          </p:cBhvr>
                                          <p:tavLst>
                                            <p:tav tm="0">
                                              <p:val>
                                                <p:fltVal val="0"/>
                                              </p:val>
                                            </p:tav>
                                            <p:tav tm="100000">
                                              <p:val>
                                                <p:strVal val="#ppt_h"/>
                                              </p:val>
                                            </p:tav>
                                          </p:tavLst>
                                        </p:anim>
                                        <p:anim calcmode="lin" valueType="num">
                                          <p:cBhvr>
                                            <p:cTn id="74" dur="500" fill="hold"/>
                                            <p:tgtEl>
                                              <p:spTgt spid="38"/>
                                            </p:tgtEl>
                                            <p:attrNameLst>
                                              <p:attrName>style.rotation</p:attrName>
                                            </p:attrNameLst>
                                          </p:cBhvr>
                                          <p:tavLst>
                                            <p:tav tm="0">
                                              <p:val>
                                                <p:fltVal val="90"/>
                                              </p:val>
                                            </p:tav>
                                            <p:tav tm="100000">
                                              <p:val>
                                                <p:fltVal val="0"/>
                                              </p:val>
                                            </p:tav>
                                          </p:tavLst>
                                        </p:anim>
                                        <p:animEffect transition="in" filter="fade">
                                          <p:cBhvr>
                                            <p:cTn id="75" dur="500"/>
                                            <p:tgtEl>
                                              <p:spTgt spid="38"/>
                                            </p:tgtEl>
                                          </p:cBhvr>
                                        </p:animEffect>
                                      </p:childTnLst>
                                    </p:cTn>
                                  </p:par>
                                </p:childTnLst>
                              </p:cTn>
                            </p:par>
                            <p:par>
                              <p:cTn id="76" fill="hold">
                                <p:stCondLst>
                                  <p:cond delay="2500"/>
                                </p:stCondLst>
                                <p:childTnLst>
                                  <p:par>
                                    <p:cTn id="77" presetID="22" presetClass="entr" presetSubtype="8"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ipe(left)">
                                          <p:cBhvr>
                                            <p:cTn id="79" dur="1000"/>
                                            <p:tgtEl>
                                              <p:spTgt spid="11"/>
                                            </p:tgtEl>
                                          </p:cBhvr>
                                        </p:animEffect>
                                      </p:childTnLst>
                                    </p:cTn>
                                  </p:par>
                                </p:childTnLst>
                              </p:cTn>
                            </p:par>
                            <p:par>
                              <p:cTn id="80" fill="hold">
                                <p:stCondLst>
                                  <p:cond delay="3500"/>
                                </p:stCondLst>
                                <p:childTnLst>
                                  <p:par>
                                    <p:cTn id="81" presetID="22" presetClass="entr" presetSubtype="2" fill="hold" grpId="0" nodeType="after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right)">
                                          <p:cBhvr>
                                            <p:cTn id="83" dur="500"/>
                                            <p:tgtEl>
                                              <p:spTgt spid="7"/>
                                            </p:tgtEl>
                                          </p:cBhvr>
                                        </p:animEffect>
                                      </p:childTnLst>
                                    </p:cTn>
                                  </p:par>
                                  <p:par>
                                    <p:cTn id="84" presetID="22" presetClass="entr" presetSubtype="2" fill="hold" grpId="0" nodeType="withEffect">
                                      <p:stCondLst>
                                        <p:cond delay="200"/>
                                      </p:stCondLst>
                                      <p:childTnLst>
                                        <p:set>
                                          <p:cBhvr>
                                            <p:cTn id="85" dur="1" fill="hold">
                                              <p:stCondLst>
                                                <p:cond delay="0"/>
                                              </p:stCondLst>
                                            </p:cTn>
                                            <p:tgtEl>
                                              <p:spTgt spid="8"/>
                                            </p:tgtEl>
                                            <p:attrNameLst>
                                              <p:attrName>style.visibility</p:attrName>
                                            </p:attrNameLst>
                                          </p:cBhvr>
                                          <p:to>
                                            <p:strVal val="visible"/>
                                          </p:to>
                                        </p:set>
                                        <p:animEffect transition="in" filter="wipe(right)">
                                          <p:cBhvr>
                                            <p:cTn id="86" dur="500"/>
                                            <p:tgtEl>
                                              <p:spTgt spid="8"/>
                                            </p:tgtEl>
                                          </p:cBhvr>
                                        </p:animEffect>
                                      </p:childTnLst>
                                    </p:cTn>
                                  </p:par>
                                  <p:par>
                                    <p:cTn id="87" presetID="22" presetClass="entr" presetSubtype="2" fill="hold" grpId="0" nodeType="withEffect">
                                      <p:stCondLst>
                                        <p:cond delay="400"/>
                                      </p:stCondLst>
                                      <p:childTnLst>
                                        <p:set>
                                          <p:cBhvr>
                                            <p:cTn id="88" dur="1" fill="hold">
                                              <p:stCondLst>
                                                <p:cond delay="0"/>
                                              </p:stCondLst>
                                            </p:cTn>
                                            <p:tgtEl>
                                              <p:spTgt spid="9"/>
                                            </p:tgtEl>
                                            <p:attrNameLst>
                                              <p:attrName>style.visibility</p:attrName>
                                            </p:attrNameLst>
                                          </p:cBhvr>
                                          <p:to>
                                            <p:strVal val="visible"/>
                                          </p:to>
                                        </p:set>
                                        <p:animEffect transition="in" filter="wipe(right)">
                                          <p:cBhvr>
                                            <p:cTn id="89" dur="500"/>
                                            <p:tgtEl>
                                              <p:spTgt spid="9"/>
                                            </p:tgtEl>
                                          </p:cBhvr>
                                        </p:animEffect>
                                      </p:childTnLst>
                                    </p:cTn>
                                  </p:par>
                                  <p:par>
                                    <p:cTn id="90" presetID="22" presetClass="entr" presetSubtype="2" fill="hold" grpId="0" nodeType="withEffect">
                                      <p:stCondLst>
                                        <p:cond delay="600"/>
                                      </p:stCondLst>
                                      <p:childTnLst>
                                        <p:set>
                                          <p:cBhvr>
                                            <p:cTn id="91" dur="1" fill="hold">
                                              <p:stCondLst>
                                                <p:cond delay="0"/>
                                              </p:stCondLst>
                                            </p:cTn>
                                            <p:tgtEl>
                                              <p:spTgt spid="10"/>
                                            </p:tgtEl>
                                            <p:attrNameLst>
                                              <p:attrName>style.visibility</p:attrName>
                                            </p:attrNameLst>
                                          </p:cBhvr>
                                          <p:to>
                                            <p:strVal val="visible"/>
                                          </p:to>
                                        </p:set>
                                        <p:animEffect transition="in" filter="wipe(right)">
                                          <p:cBhvr>
                                            <p:cTn id="9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P spid="10" grpId="0"/>
          <p:bldP spid="11" grpId="0" animBg="1"/>
          <p:bldP spid="32" grpId="0" animBg="1"/>
          <p:bldP spid="33" grpId="0" animBg="1"/>
          <p:bldP spid="34" grpId="0" animBg="1"/>
          <p:bldP spid="35" grpId="0" animBg="1"/>
          <p:bldP spid="36" grpId="0" animBg="1"/>
          <p:bldP spid="37" grpId="0" animBg="1"/>
          <p:bldP spid="38" grpId="0" animBg="1"/>
          <p:bldP spid="39"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3" name="文本框 2"/>
          <p:cNvSpPr txBox="1"/>
          <p:nvPr/>
        </p:nvSpPr>
        <p:spPr>
          <a:xfrm>
            <a:off x="1079500" y="360931"/>
            <a:ext cx="2362200"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 name="组合 3"/>
          <p:cNvGrpSpPr/>
          <p:nvPr/>
        </p:nvGrpSpPr>
        <p:grpSpPr>
          <a:xfrm>
            <a:off x="225688" y="292098"/>
            <a:ext cx="599329" cy="599329"/>
            <a:chOff x="225688" y="292098"/>
            <a:chExt cx="599329" cy="599329"/>
          </a:xfrm>
        </p:grpSpPr>
        <p:sp>
          <p:nvSpPr>
            <p:cNvPr id="5" name="椭圆 4"/>
            <p:cNvSpPr/>
            <p:nvPr/>
          </p:nvSpPr>
          <p:spPr>
            <a:xfrm>
              <a:off x="225688" y="292098"/>
              <a:ext cx="599329" cy="599329"/>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34"/>
            <p:cNvSpPr>
              <a:spLocks noEditPoints="1"/>
            </p:cNvSpPr>
            <p:nvPr/>
          </p:nvSpPr>
          <p:spPr bwMode="auto">
            <a:xfrm>
              <a:off x="361140" y="423228"/>
              <a:ext cx="328424" cy="337067"/>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rgbClr val="E94744"/>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1" name="TextBox 115"/>
          <p:cNvSpPr txBox="1"/>
          <p:nvPr/>
        </p:nvSpPr>
        <p:spPr>
          <a:xfrm>
            <a:off x="1253199" y="1486229"/>
            <a:ext cx="984885" cy="253916"/>
          </a:xfrm>
          <a:prstGeom prst="rect">
            <a:avLst/>
          </a:prstGeom>
          <a:noFill/>
        </p:spPr>
        <p:txBody>
          <a:bodyPr wrap="none" lIns="68580" tIns="34290" rIns="68580" bIns="34290" rtlCol="0">
            <a:spAutoFit/>
          </a:bodyPr>
          <a:lstStyle/>
          <a:p>
            <a:pPr algn="r"/>
            <a:r>
              <a:rPr lang="en-US" altLang="zh-CN" sz="1200" dirty="0">
                <a:solidFill>
                  <a:schemeClr val="bg1">
                    <a:lumMod val="50000"/>
                  </a:schemeClr>
                </a:solidFill>
                <a:cs typeface="+mn-ea"/>
                <a:sym typeface="+mn-lt"/>
              </a:rPr>
              <a:t>Add title text</a:t>
            </a:r>
            <a:endParaRPr lang="id-ID" sz="1200" dirty="0">
              <a:solidFill>
                <a:schemeClr val="bg1">
                  <a:lumMod val="50000"/>
                </a:schemeClr>
              </a:solidFill>
              <a:cs typeface="+mn-ea"/>
              <a:sym typeface="+mn-lt"/>
            </a:endParaRPr>
          </a:p>
        </p:txBody>
      </p:sp>
      <p:sp>
        <p:nvSpPr>
          <p:cNvPr id="12" name="TextBox 116"/>
          <p:cNvSpPr txBox="1"/>
          <p:nvPr/>
        </p:nvSpPr>
        <p:spPr>
          <a:xfrm>
            <a:off x="556705" y="1688121"/>
            <a:ext cx="1679765" cy="346249"/>
          </a:xfrm>
          <a:prstGeom prst="rect">
            <a:avLst/>
          </a:prstGeom>
          <a:noFill/>
        </p:spPr>
        <p:txBody>
          <a:bodyPr wrap="square" lIns="68580" tIns="34290" rIns="68580" bIns="34290" rtlCol="0">
            <a:spAutoFit/>
          </a:bodyPr>
          <a:lstStyle/>
          <a:p>
            <a:r>
              <a:rPr lang="en-US" altLang="zh-CN" sz="900" dirty="0">
                <a:solidFill>
                  <a:schemeClr val="bg1">
                    <a:lumMod val="50000"/>
                  </a:schemeClr>
                </a:solidFill>
                <a:cs typeface="+mn-ea"/>
                <a:sym typeface="+mn-lt"/>
              </a:rPr>
              <a:t>Click here to add content that matches the title.</a:t>
            </a:r>
          </a:p>
        </p:txBody>
      </p:sp>
      <p:sp>
        <p:nvSpPr>
          <p:cNvPr id="13" name="TextBox 117"/>
          <p:cNvSpPr txBox="1"/>
          <p:nvPr/>
        </p:nvSpPr>
        <p:spPr>
          <a:xfrm>
            <a:off x="7026405" y="1517460"/>
            <a:ext cx="984885" cy="253916"/>
          </a:xfrm>
          <a:prstGeom prst="rect">
            <a:avLst/>
          </a:prstGeom>
          <a:noFill/>
        </p:spPr>
        <p:txBody>
          <a:bodyPr wrap="none" lIns="68580" tIns="34290" rIns="68580" bIns="34290" rtlCol="0">
            <a:spAutoFit/>
          </a:bodyPr>
          <a:lstStyle/>
          <a:p>
            <a:pPr algn="r"/>
            <a:r>
              <a:rPr lang="en-US" altLang="zh-CN" sz="1200" dirty="0">
                <a:solidFill>
                  <a:schemeClr val="bg1">
                    <a:lumMod val="50000"/>
                  </a:schemeClr>
                </a:solidFill>
                <a:cs typeface="+mn-ea"/>
                <a:sym typeface="+mn-lt"/>
              </a:rPr>
              <a:t>Add title text</a:t>
            </a:r>
            <a:endParaRPr lang="id-ID" altLang="zh-CN" sz="1200" dirty="0">
              <a:solidFill>
                <a:schemeClr val="bg1">
                  <a:lumMod val="50000"/>
                </a:schemeClr>
              </a:solidFill>
              <a:cs typeface="+mn-ea"/>
              <a:sym typeface="+mn-lt"/>
            </a:endParaRPr>
          </a:p>
        </p:txBody>
      </p:sp>
      <p:sp>
        <p:nvSpPr>
          <p:cNvPr id="14" name="TextBox 118"/>
          <p:cNvSpPr txBox="1"/>
          <p:nvPr/>
        </p:nvSpPr>
        <p:spPr>
          <a:xfrm>
            <a:off x="6942310" y="1719352"/>
            <a:ext cx="1679765" cy="346249"/>
          </a:xfrm>
          <a:prstGeom prst="rect">
            <a:avLst/>
          </a:prstGeom>
          <a:noFill/>
        </p:spPr>
        <p:txBody>
          <a:bodyPr wrap="square" lIns="68580" tIns="34290" rIns="68580" bIns="34290" rtlCol="0">
            <a:spAutoFit/>
          </a:bodyPr>
          <a:lstStyle/>
          <a:p>
            <a:r>
              <a:rPr lang="en-US" altLang="zh-CN" sz="900" dirty="0">
                <a:solidFill>
                  <a:schemeClr val="bg1">
                    <a:lumMod val="50000"/>
                  </a:schemeClr>
                </a:solidFill>
                <a:cs typeface="+mn-ea"/>
                <a:sym typeface="+mn-lt"/>
              </a:rPr>
              <a:t>Click here to add content that matches the title.</a:t>
            </a:r>
          </a:p>
        </p:txBody>
      </p:sp>
      <p:sp>
        <p:nvSpPr>
          <p:cNvPr id="15" name="TextBox 119"/>
          <p:cNvSpPr txBox="1"/>
          <p:nvPr/>
        </p:nvSpPr>
        <p:spPr>
          <a:xfrm>
            <a:off x="1253198" y="2525374"/>
            <a:ext cx="984885" cy="253916"/>
          </a:xfrm>
          <a:prstGeom prst="rect">
            <a:avLst/>
          </a:prstGeom>
          <a:noFill/>
        </p:spPr>
        <p:txBody>
          <a:bodyPr wrap="none" lIns="68580" tIns="34290" rIns="68580" bIns="34290" rtlCol="0">
            <a:spAutoFit/>
          </a:bodyPr>
          <a:lstStyle/>
          <a:p>
            <a:pPr algn="r"/>
            <a:r>
              <a:rPr lang="en-US" altLang="zh-CN" sz="1200" dirty="0">
                <a:solidFill>
                  <a:schemeClr val="bg1">
                    <a:lumMod val="50000"/>
                  </a:schemeClr>
                </a:solidFill>
                <a:cs typeface="+mn-ea"/>
                <a:sym typeface="+mn-lt"/>
              </a:rPr>
              <a:t>Add title text</a:t>
            </a:r>
            <a:endParaRPr lang="id-ID" altLang="zh-CN" sz="1200" dirty="0">
              <a:solidFill>
                <a:schemeClr val="bg1">
                  <a:lumMod val="50000"/>
                </a:schemeClr>
              </a:solidFill>
              <a:cs typeface="+mn-ea"/>
              <a:sym typeface="+mn-lt"/>
            </a:endParaRPr>
          </a:p>
        </p:txBody>
      </p:sp>
      <p:sp>
        <p:nvSpPr>
          <p:cNvPr id="16" name="TextBox 120"/>
          <p:cNvSpPr txBox="1"/>
          <p:nvPr/>
        </p:nvSpPr>
        <p:spPr>
          <a:xfrm>
            <a:off x="556704" y="2727266"/>
            <a:ext cx="1679765" cy="346249"/>
          </a:xfrm>
          <a:prstGeom prst="rect">
            <a:avLst/>
          </a:prstGeom>
          <a:noFill/>
        </p:spPr>
        <p:txBody>
          <a:bodyPr wrap="square" lIns="68580" tIns="34290" rIns="68580" bIns="34290" rtlCol="0">
            <a:spAutoFit/>
          </a:bodyPr>
          <a:lstStyle/>
          <a:p>
            <a:r>
              <a:rPr lang="en-US" altLang="zh-CN" sz="900" dirty="0">
                <a:solidFill>
                  <a:schemeClr val="bg1">
                    <a:lumMod val="50000"/>
                  </a:schemeClr>
                </a:solidFill>
                <a:cs typeface="+mn-ea"/>
                <a:sym typeface="+mn-lt"/>
              </a:rPr>
              <a:t>Click here to add content that matches the title.</a:t>
            </a:r>
          </a:p>
        </p:txBody>
      </p:sp>
      <p:sp>
        <p:nvSpPr>
          <p:cNvPr id="17" name="TextBox 121"/>
          <p:cNvSpPr txBox="1"/>
          <p:nvPr/>
        </p:nvSpPr>
        <p:spPr>
          <a:xfrm>
            <a:off x="6975700" y="2539844"/>
            <a:ext cx="984885" cy="253916"/>
          </a:xfrm>
          <a:prstGeom prst="rect">
            <a:avLst/>
          </a:prstGeom>
          <a:noFill/>
        </p:spPr>
        <p:txBody>
          <a:bodyPr wrap="none" lIns="68580" tIns="34290" rIns="68580" bIns="34290" rtlCol="0">
            <a:spAutoFit/>
          </a:bodyPr>
          <a:lstStyle/>
          <a:p>
            <a:pPr algn="r"/>
            <a:r>
              <a:rPr lang="en-US" altLang="zh-CN" sz="1200" dirty="0">
                <a:solidFill>
                  <a:schemeClr val="bg1">
                    <a:lumMod val="50000"/>
                  </a:schemeClr>
                </a:solidFill>
                <a:cs typeface="+mn-ea"/>
                <a:sym typeface="+mn-lt"/>
              </a:rPr>
              <a:t>Add title text</a:t>
            </a:r>
            <a:endParaRPr lang="id-ID" altLang="zh-CN" sz="1200" dirty="0">
              <a:solidFill>
                <a:schemeClr val="bg1">
                  <a:lumMod val="50000"/>
                </a:schemeClr>
              </a:solidFill>
              <a:cs typeface="+mn-ea"/>
              <a:sym typeface="+mn-lt"/>
            </a:endParaRPr>
          </a:p>
        </p:txBody>
      </p:sp>
      <p:sp>
        <p:nvSpPr>
          <p:cNvPr id="18" name="TextBox 122"/>
          <p:cNvSpPr txBox="1"/>
          <p:nvPr/>
        </p:nvSpPr>
        <p:spPr>
          <a:xfrm>
            <a:off x="6948721" y="2730069"/>
            <a:ext cx="1679765" cy="346249"/>
          </a:xfrm>
          <a:prstGeom prst="rect">
            <a:avLst/>
          </a:prstGeom>
          <a:noFill/>
        </p:spPr>
        <p:txBody>
          <a:bodyPr wrap="square" lIns="68580" tIns="34290" rIns="68580" bIns="34290" rtlCol="0">
            <a:spAutoFit/>
          </a:bodyPr>
          <a:lstStyle/>
          <a:p>
            <a:r>
              <a:rPr lang="en-US" altLang="zh-CN" sz="900" dirty="0">
                <a:solidFill>
                  <a:schemeClr val="bg1">
                    <a:lumMod val="50000"/>
                  </a:schemeClr>
                </a:solidFill>
                <a:cs typeface="+mn-ea"/>
                <a:sym typeface="+mn-lt"/>
              </a:rPr>
              <a:t>Click here to add content that matches the title.</a:t>
            </a:r>
          </a:p>
        </p:txBody>
      </p:sp>
      <p:sp>
        <p:nvSpPr>
          <p:cNvPr id="19" name="TextBox 123"/>
          <p:cNvSpPr txBox="1"/>
          <p:nvPr/>
        </p:nvSpPr>
        <p:spPr>
          <a:xfrm>
            <a:off x="1253198" y="3557158"/>
            <a:ext cx="984885" cy="253916"/>
          </a:xfrm>
          <a:prstGeom prst="rect">
            <a:avLst/>
          </a:prstGeom>
          <a:noFill/>
        </p:spPr>
        <p:txBody>
          <a:bodyPr wrap="none" lIns="68580" tIns="34290" rIns="68580" bIns="34290" rtlCol="0">
            <a:spAutoFit/>
          </a:bodyPr>
          <a:lstStyle/>
          <a:p>
            <a:pPr algn="r"/>
            <a:r>
              <a:rPr lang="en-US" altLang="zh-CN" sz="1200" dirty="0">
                <a:solidFill>
                  <a:schemeClr val="bg1">
                    <a:lumMod val="50000"/>
                  </a:schemeClr>
                </a:solidFill>
                <a:cs typeface="+mn-ea"/>
                <a:sym typeface="+mn-lt"/>
              </a:rPr>
              <a:t>Add title text</a:t>
            </a:r>
            <a:endParaRPr lang="id-ID" altLang="zh-CN" sz="1200" dirty="0">
              <a:solidFill>
                <a:schemeClr val="bg1">
                  <a:lumMod val="50000"/>
                </a:schemeClr>
              </a:solidFill>
              <a:cs typeface="+mn-ea"/>
              <a:sym typeface="+mn-lt"/>
            </a:endParaRPr>
          </a:p>
        </p:txBody>
      </p:sp>
      <p:sp>
        <p:nvSpPr>
          <p:cNvPr id="20" name="TextBox 124"/>
          <p:cNvSpPr txBox="1"/>
          <p:nvPr/>
        </p:nvSpPr>
        <p:spPr>
          <a:xfrm>
            <a:off x="556704" y="3759049"/>
            <a:ext cx="1679765" cy="346249"/>
          </a:xfrm>
          <a:prstGeom prst="rect">
            <a:avLst/>
          </a:prstGeom>
          <a:noFill/>
        </p:spPr>
        <p:txBody>
          <a:bodyPr wrap="square" lIns="68580" tIns="34290" rIns="68580" bIns="34290" rtlCol="0">
            <a:spAutoFit/>
          </a:bodyPr>
          <a:lstStyle/>
          <a:p>
            <a:r>
              <a:rPr lang="en-US" altLang="zh-CN" sz="900" dirty="0">
                <a:solidFill>
                  <a:schemeClr val="bg1">
                    <a:lumMod val="50000"/>
                  </a:schemeClr>
                </a:solidFill>
                <a:cs typeface="+mn-ea"/>
                <a:sym typeface="+mn-lt"/>
              </a:rPr>
              <a:t>Click here to add content that matches the title.</a:t>
            </a:r>
          </a:p>
        </p:txBody>
      </p:sp>
      <p:sp>
        <p:nvSpPr>
          <p:cNvPr id="21" name="TextBox 125"/>
          <p:cNvSpPr txBox="1"/>
          <p:nvPr/>
        </p:nvSpPr>
        <p:spPr>
          <a:xfrm>
            <a:off x="6998730" y="3553435"/>
            <a:ext cx="984885" cy="253916"/>
          </a:xfrm>
          <a:prstGeom prst="rect">
            <a:avLst/>
          </a:prstGeom>
          <a:noFill/>
        </p:spPr>
        <p:txBody>
          <a:bodyPr wrap="none" lIns="68580" tIns="34290" rIns="68580" bIns="34290" rtlCol="0">
            <a:spAutoFit/>
          </a:bodyPr>
          <a:lstStyle/>
          <a:p>
            <a:pPr algn="r"/>
            <a:r>
              <a:rPr lang="en-US" altLang="zh-CN" sz="1200" dirty="0">
                <a:solidFill>
                  <a:schemeClr val="bg1">
                    <a:lumMod val="50000"/>
                  </a:schemeClr>
                </a:solidFill>
                <a:cs typeface="+mn-ea"/>
                <a:sym typeface="+mn-lt"/>
              </a:rPr>
              <a:t>Add title text</a:t>
            </a:r>
            <a:endParaRPr lang="id-ID" altLang="zh-CN" sz="1200" dirty="0">
              <a:solidFill>
                <a:schemeClr val="bg1">
                  <a:lumMod val="50000"/>
                </a:schemeClr>
              </a:solidFill>
              <a:cs typeface="+mn-ea"/>
              <a:sym typeface="+mn-lt"/>
            </a:endParaRPr>
          </a:p>
        </p:txBody>
      </p:sp>
      <p:sp>
        <p:nvSpPr>
          <p:cNvPr id="22" name="TextBox 126"/>
          <p:cNvSpPr txBox="1"/>
          <p:nvPr/>
        </p:nvSpPr>
        <p:spPr>
          <a:xfrm>
            <a:off x="6948721" y="3756280"/>
            <a:ext cx="1679765" cy="346249"/>
          </a:xfrm>
          <a:prstGeom prst="rect">
            <a:avLst/>
          </a:prstGeom>
          <a:noFill/>
        </p:spPr>
        <p:txBody>
          <a:bodyPr wrap="square" lIns="68580" tIns="34290" rIns="68580" bIns="34290" rtlCol="0">
            <a:spAutoFit/>
          </a:bodyPr>
          <a:lstStyle/>
          <a:p>
            <a:r>
              <a:rPr lang="en-US" altLang="zh-CN" sz="900" dirty="0">
                <a:solidFill>
                  <a:schemeClr val="bg1">
                    <a:lumMod val="50000"/>
                  </a:schemeClr>
                </a:solidFill>
                <a:cs typeface="+mn-ea"/>
                <a:sym typeface="+mn-lt"/>
              </a:rPr>
              <a:t>Click here to add content that matches the title.</a:t>
            </a:r>
          </a:p>
        </p:txBody>
      </p:sp>
      <p:grpSp>
        <p:nvGrpSpPr>
          <p:cNvPr id="23" name="Group 1"/>
          <p:cNvGrpSpPr/>
          <p:nvPr/>
        </p:nvGrpSpPr>
        <p:grpSpPr>
          <a:xfrm>
            <a:off x="3628507" y="3541662"/>
            <a:ext cx="1822955" cy="1601839"/>
            <a:chOff x="4838008" y="4722215"/>
            <a:chExt cx="2430607" cy="2135785"/>
          </a:xfrm>
        </p:grpSpPr>
        <p:sp>
          <p:nvSpPr>
            <p:cNvPr id="24" name="Freeform 5"/>
            <p:cNvSpPr/>
            <p:nvPr/>
          </p:nvSpPr>
          <p:spPr bwMode="auto">
            <a:xfrm>
              <a:off x="5727808" y="5501290"/>
              <a:ext cx="541617" cy="675020"/>
            </a:xfrm>
            <a:custGeom>
              <a:avLst/>
              <a:gdLst>
                <a:gd name="T0" fmla="*/ 0 w 268"/>
                <a:gd name="T1" fmla="*/ 334 h 334"/>
                <a:gd name="T2" fmla="*/ 234 w 268"/>
                <a:gd name="T3" fmla="*/ 230 h 334"/>
                <a:gd name="T4" fmla="*/ 213 w 268"/>
                <a:gd name="T5" fmla="*/ 0 h 334"/>
                <a:gd name="T6" fmla="*/ 7 w 268"/>
                <a:gd name="T7" fmla="*/ 32 h 334"/>
                <a:gd name="T8" fmla="*/ 0 w 268"/>
                <a:gd name="T9" fmla="*/ 334 h 334"/>
              </a:gdLst>
              <a:ahLst/>
              <a:cxnLst>
                <a:cxn ang="0">
                  <a:pos x="T0" y="T1"/>
                </a:cxn>
                <a:cxn ang="0">
                  <a:pos x="T2" y="T3"/>
                </a:cxn>
                <a:cxn ang="0">
                  <a:pos x="T4" y="T5"/>
                </a:cxn>
                <a:cxn ang="0">
                  <a:pos x="T6" y="T7"/>
                </a:cxn>
                <a:cxn ang="0">
                  <a:pos x="T8" y="T9"/>
                </a:cxn>
              </a:cxnLst>
              <a:rect l="0" t="0" r="r" b="b"/>
              <a:pathLst>
                <a:path w="268" h="334">
                  <a:moveTo>
                    <a:pt x="0" y="334"/>
                  </a:moveTo>
                  <a:cubicBezTo>
                    <a:pt x="0" y="334"/>
                    <a:pt x="201" y="323"/>
                    <a:pt x="234" y="230"/>
                  </a:cubicBezTo>
                  <a:cubicBezTo>
                    <a:pt x="268" y="136"/>
                    <a:pt x="213" y="0"/>
                    <a:pt x="213" y="0"/>
                  </a:cubicBezTo>
                  <a:cubicBezTo>
                    <a:pt x="7" y="32"/>
                    <a:pt x="7" y="32"/>
                    <a:pt x="7" y="32"/>
                  </a:cubicBezTo>
                  <a:cubicBezTo>
                    <a:pt x="0" y="334"/>
                    <a:pt x="0" y="334"/>
                    <a:pt x="0" y="334"/>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5" name="Freeform 6"/>
            <p:cNvSpPr/>
            <p:nvPr/>
          </p:nvSpPr>
          <p:spPr bwMode="auto">
            <a:xfrm>
              <a:off x="5825192" y="4722215"/>
              <a:ext cx="660346" cy="1286007"/>
            </a:xfrm>
            <a:custGeom>
              <a:avLst/>
              <a:gdLst>
                <a:gd name="T0" fmla="*/ 296 w 327"/>
                <a:gd name="T1" fmla="*/ 637 h 637"/>
                <a:gd name="T2" fmla="*/ 31 w 327"/>
                <a:gd name="T3" fmla="*/ 637 h 637"/>
                <a:gd name="T4" fmla="*/ 0 w 327"/>
                <a:gd name="T5" fmla="*/ 606 h 637"/>
                <a:gd name="T6" fmla="*/ 0 w 327"/>
                <a:gd name="T7" fmla="*/ 32 h 637"/>
                <a:gd name="T8" fmla="*/ 31 w 327"/>
                <a:gd name="T9" fmla="*/ 0 h 637"/>
                <a:gd name="T10" fmla="*/ 296 w 327"/>
                <a:gd name="T11" fmla="*/ 0 h 637"/>
                <a:gd name="T12" fmla="*/ 327 w 327"/>
                <a:gd name="T13" fmla="*/ 32 h 637"/>
                <a:gd name="T14" fmla="*/ 327 w 327"/>
                <a:gd name="T15" fmla="*/ 606 h 637"/>
                <a:gd name="T16" fmla="*/ 296 w 327"/>
                <a:gd name="T17"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637">
                  <a:moveTo>
                    <a:pt x="296" y="637"/>
                  </a:moveTo>
                  <a:cubicBezTo>
                    <a:pt x="31" y="637"/>
                    <a:pt x="31" y="637"/>
                    <a:pt x="31" y="637"/>
                  </a:cubicBezTo>
                  <a:cubicBezTo>
                    <a:pt x="14" y="637"/>
                    <a:pt x="0" y="623"/>
                    <a:pt x="0" y="606"/>
                  </a:cubicBezTo>
                  <a:cubicBezTo>
                    <a:pt x="0" y="32"/>
                    <a:pt x="0" y="32"/>
                    <a:pt x="0" y="32"/>
                  </a:cubicBezTo>
                  <a:cubicBezTo>
                    <a:pt x="0" y="14"/>
                    <a:pt x="14" y="0"/>
                    <a:pt x="31" y="0"/>
                  </a:cubicBezTo>
                  <a:cubicBezTo>
                    <a:pt x="296" y="0"/>
                    <a:pt x="296" y="0"/>
                    <a:pt x="296" y="0"/>
                  </a:cubicBezTo>
                  <a:cubicBezTo>
                    <a:pt x="313" y="0"/>
                    <a:pt x="327" y="14"/>
                    <a:pt x="327" y="32"/>
                  </a:cubicBezTo>
                  <a:cubicBezTo>
                    <a:pt x="327" y="606"/>
                    <a:pt x="327" y="606"/>
                    <a:pt x="327" y="606"/>
                  </a:cubicBezTo>
                  <a:cubicBezTo>
                    <a:pt x="327" y="623"/>
                    <a:pt x="313" y="637"/>
                    <a:pt x="296" y="637"/>
                  </a:cubicBezTo>
                </a:path>
              </a:pathLst>
            </a:custGeom>
            <a:solidFill>
              <a:srgbClr val="8081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6" name="Freeform 7"/>
            <p:cNvSpPr/>
            <p:nvPr/>
          </p:nvSpPr>
          <p:spPr bwMode="auto">
            <a:xfrm>
              <a:off x="5834530" y="4732888"/>
              <a:ext cx="640335" cy="1265996"/>
            </a:xfrm>
            <a:custGeom>
              <a:avLst/>
              <a:gdLst>
                <a:gd name="T0" fmla="*/ 317 w 317"/>
                <a:gd name="T1" fmla="*/ 601 h 627"/>
                <a:gd name="T2" fmla="*/ 291 w 317"/>
                <a:gd name="T3" fmla="*/ 627 h 627"/>
                <a:gd name="T4" fmla="*/ 26 w 317"/>
                <a:gd name="T5" fmla="*/ 627 h 627"/>
                <a:gd name="T6" fmla="*/ 0 w 317"/>
                <a:gd name="T7" fmla="*/ 601 h 627"/>
                <a:gd name="T8" fmla="*/ 0 w 317"/>
                <a:gd name="T9" fmla="*/ 27 h 627"/>
                <a:gd name="T10" fmla="*/ 26 w 317"/>
                <a:gd name="T11" fmla="*/ 0 h 627"/>
                <a:gd name="T12" fmla="*/ 291 w 317"/>
                <a:gd name="T13" fmla="*/ 0 h 627"/>
                <a:gd name="T14" fmla="*/ 317 w 317"/>
                <a:gd name="T15" fmla="*/ 27 h 627"/>
                <a:gd name="T16" fmla="*/ 317 w 317"/>
                <a:gd name="T17" fmla="*/ 601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627">
                  <a:moveTo>
                    <a:pt x="317" y="601"/>
                  </a:moveTo>
                  <a:cubicBezTo>
                    <a:pt x="317" y="615"/>
                    <a:pt x="305" y="627"/>
                    <a:pt x="291" y="627"/>
                  </a:cubicBezTo>
                  <a:cubicBezTo>
                    <a:pt x="26" y="627"/>
                    <a:pt x="26" y="627"/>
                    <a:pt x="26" y="627"/>
                  </a:cubicBezTo>
                  <a:cubicBezTo>
                    <a:pt x="12" y="627"/>
                    <a:pt x="0" y="615"/>
                    <a:pt x="0" y="601"/>
                  </a:cubicBezTo>
                  <a:cubicBezTo>
                    <a:pt x="0" y="27"/>
                    <a:pt x="0" y="27"/>
                    <a:pt x="0" y="27"/>
                  </a:cubicBezTo>
                  <a:cubicBezTo>
                    <a:pt x="0" y="12"/>
                    <a:pt x="12" y="0"/>
                    <a:pt x="26" y="0"/>
                  </a:cubicBezTo>
                  <a:cubicBezTo>
                    <a:pt x="291" y="0"/>
                    <a:pt x="291" y="0"/>
                    <a:pt x="291" y="0"/>
                  </a:cubicBezTo>
                  <a:cubicBezTo>
                    <a:pt x="305" y="0"/>
                    <a:pt x="317" y="12"/>
                    <a:pt x="317" y="27"/>
                  </a:cubicBezTo>
                  <a:cubicBezTo>
                    <a:pt x="317" y="601"/>
                    <a:pt x="317" y="601"/>
                    <a:pt x="317" y="60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7" name="Freeform 9"/>
            <p:cNvSpPr/>
            <p:nvPr/>
          </p:nvSpPr>
          <p:spPr bwMode="auto">
            <a:xfrm>
              <a:off x="6057313" y="4778245"/>
              <a:ext cx="196103" cy="34685"/>
            </a:xfrm>
            <a:custGeom>
              <a:avLst/>
              <a:gdLst>
                <a:gd name="T0" fmla="*/ 8 w 97"/>
                <a:gd name="T1" fmla="*/ 17 h 17"/>
                <a:gd name="T2" fmla="*/ 0 w 97"/>
                <a:gd name="T3" fmla="*/ 8 h 17"/>
                <a:gd name="T4" fmla="*/ 8 w 97"/>
                <a:gd name="T5" fmla="*/ 0 h 17"/>
                <a:gd name="T6" fmla="*/ 89 w 97"/>
                <a:gd name="T7" fmla="*/ 0 h 17"/>
                <a:gd name="T8" fmla="*/ 97 w 97"/>
                <a:gd name="T9" fmla="*/ 8 h 17"/>
                <a:gd name="T10" fmla="*/ 89 w 97"/>
                <a:gd name="T11" fmla="*/ 17 h 17"/>
                <a:gd name="T12" fmla="*/ 8 w 9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97" h="17">
                  <a:moveTo>
                    <a:pt x="8" y="17"/>
                  </a:moveTo>
                  <a:cubicBezTo>
                    <a:pt x="4" y="17"/>
                    <a:pt x="0" y="13"/>
                    <a:pt x="0" y="8"/>
                  </a:cubicBezTo>
                  <a:cubicBezTo>
                    <a:pt x="0" y="4"/>
                    <a:pt x="4" y="0"/>
                    <a:pt x="8" y="0"/>
                  </a:cubicBezTo>
                  <a:cubicBezTo>
                    <a:pt x="89" y="0"/>
                    <a:pt x="89" y="0"/>
                    <a:pt x="89" y="0"/>
                  </a:cubicBezTo>
                  <a:cubicBezTo>
                    <a:pt x="93" y="0"/>
                    <a:pt x="97" y="4"/>
                    <a:pt x="97" y="8"/>
                  </a:cubicBezTo>
                  <a:cubicBezTo>
                    <a:pt x="97" y="13"/>
                    <a:pt x="93" y="17"/>
                    <a:pt x="89" y="17"/>
                  </a:cubicBezTo>
                  <a:cubicBezTo>
                    <a:pt x="8" y="17"/>
                    <a:pt x="8" y="17"/>
                    <a:pt x="8" y="17"/>
                  </a:cubicBezTo>
                </a:path>
              </a:pathLst>
            </a:custGeom>
            <a:solidFill>
              <a:srgbClr val="5458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8" name="Freeform 29"/>
            <p:cNvSpPr/>
            <p:nvPr/>
          </p:nvSpPr>
          <p:spPr bwMode="auto">
            <a:xfrm>
              <a:off x="5287577" y="5234484"/>
              <a:ext cx="676354" cy="1145933"/>
            </a:xfrm>
            <a:custGeom>
              <a:avLst/>
              <a:gdLst>
                <a:gd name="T0" fmla="*/ 327 w 335"/>
                <a:gd name="T1" fmla="*/ 0 h 567"/>
                <a:gd name="T2" fmla="*/ 323 w 335"/>
                <a:gd name="T3" fmla="*/ 1 h 567"/>
                <a:gd name="T4" fmla="*/ 191 w 335"/>
                <a:gd name="T5" fmla="*/ 62 h 567"/>
                <a:gd name="T6" fmla="*/ 159 w 335"/>
                <a:gd name="T7" fmla="*/ 106 h 567"/>
                <a:gd name="T8" fmla="*/ 159 w 335"/>
                <a:gd name="T9" fmla="*/ 106 h 567"/>
                <a:gd name="T10" fmla="*/ 149 w 335"/>
                <a:gd name="T11" fmla="*/ 173 h 567"/>
                <a:gd name="T12" fmla="*/ 112 w 335"/>
                <a:gd name="T13" fmla="*/ 337 h 567"/>
                <a:gd name="T14" fmla="*/ 0 w 335"/>
                <a:gd name="T15" fmla="*/ 518 h 567"/>
                <a:gd name="T16" fmla="*/ 15 w 335"/>
                <a:gd name="T17" fmla="*/ 567 h 567"/>
                <a:gd name="T18" fmla="*/ 29 w 335"/>
                <a:gd name="T19" fmla="*/ 567 h 567"/>
                <a:gd name="T20" fmla="*/ 16 w 335"/>
                <a:gd name="T21" fmla="*/ 526 h 567"/>
                <a:gd name="T22" fmla="*/ 128 w 335"/>
                <a:gd name="T23" fmla="*/ 345 h 567"/>
                <a:gd name="T24" fmla="*/ 165 w 335"/>
                <a:gd name="T25" fmla="*/ 181 h 567"/>
                <a:gd name="T26" fmla="*/ 175 w 335"/>
                <a:gd name="T27" fmla="*/ 114 h 567"/>
                <a:gd name="T28" fmla="*/ 175 w 335"/>
                <a:gd name="T29" fmla="*/ 114 h 567"/>
                <a:gd name="T30" fmla="*/ 207 w 335"/>
                <a:gd name="T31" fmla="*/ 70 h 567"/>
                <a:gd name="T32" fmla="*/ 335 w 335"/>
                <a:gd name="T33" fmla="*/ 11 h 567"/>
                <a:gd name="T34" fmla="*/ 333 w 335"/>
                <a:gd name="T35" fmla="*/ 6 h 567"/>
                <a:gd name="T36" fmla="*/ 333 w 335"/>
                <a:gd name="T37" fmla="*/ 6 h 567"/>
                <a:gd name="T38" fmla="*/ 327 w 335"/>
                <a:gd name="T39"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5" h="567">
                  <a:moveTo>
                    <a:pt x="327" y="0"/>
                  </a:moveTo>
                  <a:cubicBezTo>
                    <a:pt x="326" y="0"/>
                    <a:pt x="325" y="1"/>
                    <a:pt x="323" y="1"/>
                  </a:cubicBezTo>
                  <a:cubicBezTo>
                    <a:pt x="191" y="62"/>
                    <a:pt x="191" y="62"/>
                    <a:pt x="191" y="62"/>
                  </a:cubicBezTo>
                  <a:cubicBezTo>
                    <a:pt x="173" y="70"/>
                    <a:pt x="161" y="88"/>
                    <a:pt x="159" y="106"/>
                  </a:cubicBezTo>
                  <a:cubicBezTo>
                    <a:pt x="159" y="106"/>
                    <a:pt x="159" y="106"/>
                    <a:pt x="159" y="106"/>
                  </a:cubicBezTo>
                  <a:cubicBezTo>
                    <a:pt x="149" y="173"/>
                    <a:pt x="149" y="173"/>
                    <a:pt x="149" y="173"/>
                  </a:cubicBezTo>
                  <a:cubicBezTo>
                    <a:pt x="140" y="225"/>
                    <a:pt x="126" y="300"/>
                    <a:pt x="112" y="337"/>
                  </a:cubicBezTo>
                  <a:cubicBezTo>
                    <a:pt x="93" y="387"/>
                    <a:pt x="52" y="443"/>
                    <a:pt x="0" y="518"/>
                  </a:cubicBezTo>
                  <a:cubicBezTo>
                    <a:pt x="15" y="567"/>
                    <a:pt x="15" y="567"/>
                    <a:pt x="15" y="567"/>
                  </a:cubicBezTo>
                  <a:cubicBezTo>
                    <a:pt x="29" y="567"/>
                    <a:pt x="29" y="567"/>
                    <a:pt x="29" y="567"/>
                  </a:cubicBezTo>
                  <a:cubicBezTo>
                    <a:pt x="16" y="526"/>
                    <a:pt x="16" y="526"/>
                    <a:pt x="16" y="526"/>
                  </a:cubicBezTo>
                  <a:cubicBezTo>
                    <a:pt x="68" y="451"/>
                    <a:pt x="109" y="395"/>
                    <a:pt x="128" y="345"/>
                  </a:cubicBezTo>
                  <a:cubicBezTo>
                    <a:pt x="142" y="308"/>
                    <a:pt x="156" y="233"/>
                    <a:pt x="165" y="181"/>
                  </a:cubicBezTo>
                  <a:cubicBezTo>
                    <a:pt x="175" y="114"/>
                    <a:pt x="175" y="114"/>
                    <a:pt x="175" y="114"/>
                  </a:cubicBezTo>
                  <a:cubicBezTo>
                    <a:pt x="175" y="114"/>
                    <a:pt x="175" y="114"/>
                    <a:pt x="175" y="114"/>
                  </a:cubicBezTo>
                  <a:cubicBezTo>
                    <a:pt x="177" y="96"/>
                    <a:pt x="189" y="78"/>
                    <a:pt x="207" y="70"/>
                  </a:cubicBezTo>
                  <a:cubicBezTo>
                    <a:pt x="335" y="11"/>
                    <a:pt x="335" y="11"/>
                    <a:pt x="335" y="11"/>
                  </a:cubicBezTo>
                  <a:cubicBezTo>
                    <a:pt x="334" y="9"/>
                    <a:pt x="334" y="7"/>
                    <a:pt x="333" y="6"/>
                  </a:cubicBezTo>
                  <a:cubicBezTo>
                    <a:pt x="333" y="6"/>
                    <a:pt x="333" y="6"/>
                    <a:pt x="333" y="6"/>
                  </a:cubicBezTo>
                  <a:cubicBezTo>
                    <a:pt x="332" y="2"/>
                    <a:pt x="330" y="0"/>
                    <a:pt x="327" y="0"/>
                  </a:cubicBezTo>
                </a:path>
              </a:pathLst>
            </a:custGeom>
            <a:solidFill>
              <a:srgbClr val="F0C4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9" name="Freeform 42"/>
            <p:cNvSpPr>
              <a:spLocks noEditPoints="1"/>
            </p:cNvSpPr>
            <p:nvPr/>
          </p:nvSpPr>
          <p:spPr bwMode="auto">
            <a:xfrm>
              <a:off x="6232072" y="6052245"/>
              <a:ext cx="58697" cy="133403"/>
            </a:xfrm>
            <a:custGeom>
              <a:avLst/>
              <a:gdLst>
                <a:gd name="T0" fmla="*/ 21 w 29"/>
                <a:gd name="T1" fmla="*/ 44 h 66"/>
                <a:gd name="T2" fmla="*/ 29 w 29"/>
                <a:gd name="T3" fmla="*/ 66 h 66"/>
                <a:gd name="T4" fmla="*/ 21 w 29"/>
                <a:gd name="T5" fmla="*/ 44 h 66"/>
                <a:gd name="T6" fmla="*/ 21 w 29"/>
                <a:gd name="T7" fmla="*/ 43 h 66"/>
                <a:gd name="T8" fmla="*/ 21 w 29"/>
                <a:gd name="T9" fmla="*/ 43 h 66"/>
                <a:gd name="T10" fmla="*/ 21 w 29"/>
                <a:gd name="T11" fmla="*/ 43 h 66"/>
                <a:gd name="T12" fmla="*/ 21 w 29"/>
                <a:gd name="T13" fmla="*/ 43 h 66"/>
                <a:gd name="T14" fmla="*/ 21 w 29"/>
                <a:gd name="T15" fmla="*/ 43 h 66"/>
                <a:gd name="T16" fmla="*/ 21 w 29"/>
                <a:gd name="T17" fmla="*/ 43 h 66"/>
                <a:gd name="T18" fmla="*/ 0 w 29"/>
                <a:gd name="T19" fmla="*/ 0 h 66"/>
                <a:gd name="T20" fmla="*/ 0 w 29"/>
                <a:gd name="T21" fmla="*/ 0 h 66"/>
                <a:gd name="T22" fmla="*/ 7 w 29"/>
                <a:gd name="T23" fmla="*/ 14 h 66"/>
                <a:gd name="T24" fmla="*/ 0 w 29"/>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66">
                  <a:moveTo>
                    <a:pt x="21" y="44"/>
                  </a:moveTo>
                  <a:cubicBezTo>
                    <a:pt x="24" y="52"/>
                    <a:pt x="27" y="60"/>
                    <a:pt x="29" y="66"/>
                  </a:cubicBezTo>
                  <a:cubicBezTo>
                    <a:pt x="27" y="60"/>
                    <a:pt x="24" y="52"/>
                    <a:pt x="21" y="44"/>
                  </a:cubicBezTo>
                  <a:moveTo>
                    <a:pt x="21" y="43"/>
                  </a:moveTo>
                  <a:cubicBezTo>
                    <a:pt x="21" y="43"/>
                    <a:pt x="21" y="43"/>
                    <a:pt x="21" y="43"/>
                  </a:cubicBezTo>
                  <a:cubicBezTo>
                    <a:pt x="21" y="43"/>
                    <a:pt x="21" y="43"/>
                    <a:pt x="21" y="43"/>
                  </a:cubicBezTo>
                  <a:moveTo>
                    <a:pt x="21" y="43"/>
                  </a:moveTo>
                  <a:cubicBezTo>
                    <a:pt x="21" y="43"/>
                    <a:pt x="21" y="43"/>
                    <a:pt x="21" y="43"/>
                  </a:cubicBezTo>
                  <a:cubicBezTo>
                    <a:pt x="21" y="43"/>
                    <a:pt x="21" y="43"/>
                    <a:pt x="21" y="43"/>
                  </a:cubicBezTo>
                  <a:moveTo>
                    <a:pt x="0" y="0"/>
                  </a:moveTo>
                  <a:cubicBezTo>
                    <a:pt x="0" y="0"/>
                    <a:pt x="0" y="0"/>
                    <a:pt x="0" y="0"/>
                  </a:cubicBezTo>
                  <a:cubicBezTo>
                    <a:pt x="2" y="5"/>
                    <a:pt x="5" y="9"/>
                    <a:pt x="7" y="14"/>
                  </a:cubicBezTo>
                  <a:cubicBezTo>
                    <a:pt x="5" y="9"/>
                    <a:pt x="2" y="5"/>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0" name="Freeform 43"/>
            <p:cNvSpPr/>
            <p:nvPr/>
          </p:nvSpPr>
          <p:spPr bwMode="auto">
            <a:xfrm>
              <a:off x="6041305" y="5649367"/>
              <a:ext cx="270809" cy="554957"/>
            </a:xfrm>
            <a:custGeom>
              <a:avLst/>
              <a:gdLst>
                <a:gd name="T0" fmla="*/ 1 w 134"/>
                <a:gd name="T1" fmla="*/ 0 h 275"/>
                <a:gd name="T2" fmla="*/ 0 w 134"/>
                <a:gd name="T3" fmla="*/ 10 h 275"/>
                <a:gd name="T4" fmla="*/ 0 w 134"/>
                <a:gd name="T5" fmla="*/ 10 h 275"/>
                <a:gd name="T6" fmla="*/ 0 w 134"/>
                <a:gd name="T7" fmla="*/ 10 h 275"/>
                <a:gd name="T8" fmla="*/ 0 w 134"/>
                <a:gd name="T9" fmla="*/ 10 h 275"/>
                <a:gd name="T10" fmla="*/ 0 w 134"/>
                <a:gd name="T11" fmla="*/ 10 h 275"/>
                <a:gd name="T12" fmla="*/ 0 w 134"/>
                <a:gd name="T13" fmla="*/ 11 h 275"/>
                <a:gd name="T14" fmla="*/ 0 w 134"/>
                <a:gd name="T15" fmla="*/ 11 h 275"/>
                <a:gd name="T16" fmla="*/ 0 w 134"/>
                <a:gd name="T17" fmla="*/ 11 h 275"/>
                <a:gd name="T18" fmla="*/ 0 w 134"/>
                <a:gd name="T19" fmla="*/ 11 h 275"/>
                <a:gd name="T20" fmla="*/ 11 w 134"/>
                <a:gd name="T21" fmla="*/ 39 h 275"/>
                <a:gd name="T22" fmla="*/ 11 w 134"/>
                <a:gd name="T23" fmla="*/ 39 h 275"/>
                <a:gd name="T24" fmla="*/ 70 w 134"/>
                <a:gd name="T25" fmla="*/ 156 h 275"/>
                <a:gd name="T26" fmla="*/ 71 w 134"/>
                <a:gd name="T27" fmla="*/ 158 h 275"/>
                <a:gd name="T28" fmla="*/ 71 w 134"/>
                <a:gd name="T29" fmla="*/ 158 h 275"/>
                <a:gd name="T30" fmla="*/ 80 w 134"/>
                <a:gd name="T31" fmla="*/ 173 h 275"/>
                <a:gd name="T32" fmla="*/ 83 w 134"/>
                <a:gd name="T33" fmla="*/ 178 h 275"/>
                <a:gd name="T34" fmla="*/ 83 w 134"/>
                <a:gd name="T35" fmla="*/ 179 h 275"/>
                <a:gd name="T36" fmla="*/ 95 w 134"/>
                <a:gd name="T37" fmla="*/ 200 h 275"/>
                <a:gd name="T38" fmla="*/ 102 w 134"/>
                <a:gd name="T39" fmla="*/ 214 h 275"/>
                <a:gd name="T40" fmla="*/ 116 w 134"/>
                <a:gd name="T41" fmla="*/ 243 h 275"/>
                <a:gd name="T42" fmla="*/ 116 w 134"/>
                <a:gd name="T43" fmla="*/ 243 h 275"/>
                <a:gd name="T44" fmla="*/ 116 w 134"/>
                <a:gd name="T45" fmla="*/ 243 h 275"/>
                <a:gd name="T46" fmla="*/ 116 w 134"/>
                <a:gd name="T47" fmla="*/ 243 h 275"/>
                <a:gd name="T48" fmla="*/ 116 w 134"/>
                <a:gd name="T49" fmla="*/ 244 h 275"/>
                <a:gd name="T50" fmla="*/ 124 w 134"/>
                <a:gd name="T51" fmla="*/ 266 h 275"/>
                <a:gd name="T52" fmla="*/ 124 w 134"/>
                <a:gd name="T53" fmla="*/ 266 h 275"/>
                <a:gd name="T54" fmla="*/ 127 w 134"/>
                <a:gd name="T55" fmla="*/ 274 h 275"/>
                <a:gd name="T56" fmla="*/ 131 w 134"/>
                <a:gd name="T57" fmla="*/ 275 h 275"/>
                <a:gd name="T58" fmla="*/ 123 w 134"/>
                <a:gd name="T59" fmla="*/ 245 h 275"/>
                <a:gd name="T60" fmla="*/ 69 w 134"/>
                <a:gd name="T61" fmla="*/ 135 h 275"/>
                <a:gd name="T62" fmla="*/ 9 w 134"/>
                <a:gd name="T63" fmla="*/ 18 h 275"/>
                <a:gd name="T64" fmla="*/ 1 w 134"/>
                <a:gd name="T6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75">
                  <a:moveTo>
                    <a:pt x="1" y="0"/>
                  </a:moveTo>
                  <a:cubicBezTo>
                    <a:pt x="0" y="3"/>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1"/>
                    <a:pt x="0" y="11"/>
                  </a:cubicBezTo>
                  <a:cubicBezTo>
                    <a:pt x="0" y="11"/>
                    <a:pt x="0" y="11"/>
                    <a:pt x="0" y="11"/>
                  </a:cubicBezTo>
                  <a:cubicBezTo>
                    <a:pt x="0" y="11"/>
                    <a:pt x="0" y="11"/>
                    <a:pt x="0" y="11"/>
                  </a:cubicBezTo>
                  <a:cubicBezTo>
                    <a:pt x="0" y="11"/>
                    <a:pt x="0" y="11"/>
                    <a:pt x="0" y="11"/>
                  </a:cubicBezTo>
                  <a:cubicBezTo>
                    <a:pt x="1" y="18"/>
                    <a:pt x="4" y="28"/>
                    <a:pt x="11" y="39"/>
                  </a:cubicBezTo>
                  <a:cubicBezTo>
                    <a:pt x="11" y="39"/>
                    <a:pt x="11" y="39"/>
                    <a:pt x="11" y="39"/>
                  </a:cubicBezTo>
                  <a:cubicBezTo>
                    <a:pt x="31" y="74"/>
                    <a:pt x="56" y="131"/>
                    <a:pt x="70" y="156"/>
                  </a:cubicBezTo>
                  <a:cubicBezTo>
                    <a:pt x="71" y="157"/>
                    <a:pt x="71" y="157"/>
                    <a:pt x="71" y="158"/>
                  </a:cubicBezTo>
                  <a:cubicBezTo>
                    <a:pt x="71" y="158"/>
                    <a:pt x="71" y="158"/>
                    <a:pt x="71" y="158"/>
                  </a:cubicBezTo>
                  <a:cubicBezTo>
                    <a:pt x="74" y="162"/>
                    <a:pt x="77" y="167"/>
                    <a:pt x="80" y="173"/>
                  </a:cubicBezTo>
                  <a:cubicBezTo>
                    <a:pt x="81" y="175"/>
                    <a:pt x="82" y="176"/>
                    <a:pt x="83" y="178"/>
                  </a:cubicBezTo>
                  <a:cubicBezTo>
                    <a:pt x="83" y="178"/>
                    <a:pt x="83" y="179"/>
                    <a:pt x="83" y="179"/>
                  </a:cubicBezTo>
                  <a:cubicBezTo>
                    <a:pt x="90" y="191"/>
                    <a:pt x="95" y="199"/>
                    <a:pt x="95" y="200"/>
                  </a:cubicBezTo>
                  <a:cubicBezTo>
                    <a:pt x="97" y="205"/>
                    <a:pt x="100" y="209"/>
                    <a:pt x="102" y="214"/>
                  </a:cubicBezTo>
                  <a:cubicBezTo>
                    <a:pt x="107" y="224"/>
                    <a:pt x="112" y="234"/>
                    <a:pt x="116" y="243"/>
                  </a:cubicBezTo>
                  <a:cubicBezTo>
                    <a:pt x="116" y="243"/>
                    <a:pt x="116" y="243"/>
                    <a:pt x="116" y="243"/>
                  </a:cubicBezTo>
                  <a:cubicBezTo>
                    <a:pt x="116" y="243"/>
                    <a:pt x="116" y="243"/>
                    <a:pt x="116" y="243"/>
                  </a:cubicBezTo>
                  <a:cubicBezTo>
                    <a:pt x="116" y="243"/>
                    <a:pt x="116" y="243"/>
                    <a:pt x="116" y="243"/>
                  </a:cubicBezTo>
                  <a:cubicBezTo>
                    <a:pt x="116" y="243"/>
                    <a:pt x="116" y="243"/>
                    <a:pt x="116" y="244"/>
                  </a:cubicBezTo>
                  <a:cubicBezTo>
                    <a:pt x="119" y="252"/>
                    <a:pt x="122" y="260"/>
                    <a:pt x="124" y="266"/>
                  </a:cubicBezTo>
                  <a:cubicBezTo>
                    <a:pt x="124" y="266"/>
                    <a:pt x="124" y="266"/>
                    <a:pt x="124" y="266"/>
                  </a:cubicBezTo>
                  <a:cubicBezTo>
                    <a:pt x="125" y="269"/>
                    <a:pt x="126" y="272"/>
                    <a:pt x="127" y="274"/>
                  </a:cubicBezTo>
                  <a:cubicBezTo>
                    <a:pt x="129" y="275"/>
                    <a:pt x="130" y="275"/>
                    <a:pt x="131" y="275"/>
                  </a:cubicBezTo>
                  <a:cubicBezTo>
                    <a:pt x="134" y="275"/>
                    <a:pt x="130" y="269"/>
                    <a:pt x="123" y="245"/>
                  </a:cubicBezTo>
                  <a:cubicBezTo>
                    <a:pt x="113" y="213"/>
                    <a:pt x="84" y="160"/>
                    <a:pt x="69" y="135"/>
                  </a:cubicBezTo>
                  <a:cubicBezTo>
                    <a:pt x="54" y="110"/>
                    <a:pt x="30" y="53"/>
                    <a:pt x="9" y="18"/>
                  </a:cubicBezTo>
                  <a:cubicBezTo>
                    <a:pt x="5" y="12"/>
                    <a:pt x="2" y="5"/>
                    <a:pt x="1" y="0"/>
                  </a:cubicBezTo>
                </a:path>
              </a:pathLst>
            </a:custGeom>
            <a:solidFill>
              <a:srgbClr val="F0C4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1" name="Freeform 44"/>
            <p:cNvSpPr/>
            <p:nvPr/>
          </p:nvSpPr>
          <p:spPr bwMode="auto">
            <a:xfrm>
              <a:off x="6129351" y="62069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2" name="Freeform 45"/>
            <p:cNvSpPr/>
            <p:nvPr/>
          </p:nvSpPr>
          <p:spPr bwMode="auto">
            <a:xfrm>
              <a:off x="6121347" y="6161635"/>
              <a:ext cx="811091" cy="525609"/>
            </a:xfrm>
            <a:custGeom>
              <a:avLst/>
              <a:gdLst>
                <a:gd name="T0" fmla="*/ 3 w 401"/>
                <a:gd name="T1" fmla="*/ 0 h 260"/>
                <a:gd name="T2" fmla="*/ 4 w 401"/>
                <a:gd name="T3" fmla="*/ 22 h 260"/>
                <a:gd name="T4" fmla="*/ 4 w 401"/>
                <a:gd name="T5" fmla="*/ 22 h 260"/>
                <a:gd name="T6" fmla="*/ 5 w 401"/>
                <a:gd name="T7" fmla="*/ 22 h 260"/>
                <a:gd name="T8" fmla="*/ 44 w 401"/>
                <a:gd name="T9" fmla="*/ 91 h 260"/>
                <a:gd name="T10" fmla="*/ 117 w 401"/>
                <a:gd name="T11" fmla="*/ 140 h 260"/>
                <a:gd name="T12" fmla="*/ 231 w 401"/>
                <a:gd name="T13" fmla="*/ 201 h 260"/>
                <a:gd name="T14" fmla="*/ 274 w 401"/>
                <a:gd name="T15" fmla="*/ 260 h 260"/>
                <a:gd name="T16" fmla="*/ 324 w 401"/>
                <a:gd name="T17" fmla="*/ 257 h 260"/>
                <a:gd name="T18" fmla="*/ 401 w 401"/>
                <a:gd name="T19" fmla="*/ 198 h 260"/>
                <a:gd name="T20" fmla="*/ 396 w 401"/>
                <a:gd name="T21" fmla="*/ 192 h 260"/>
                <a:gd name="T22" fmla="*/ 340 w 401"/>
                <a:gd name="T23" fmla="*/ 235 h 260"/>
                <a:gd name="T24" fmla="*/ 273 w 401"/>
                <a:gd name="T25" fmla="*/ 239 h 260"/>
                <a:gd name="T26" fmla="*/ 230 w 401"/>
                <a:gd name="T27" fmla="*/ 180 h 260"/>
                <a:gd name="T28" fmla="*/ 115 w 401"/>
                <a:gd name="T29" fmla="*/ 119 h 260"/>
                <a:gd name="T30" fmla="*/ 43 w 401"/>
                <a:gd name="T31" fmla="*/ 70 h 260"/>
                <a:gd name="T32" fmla="*/ 3 w 401"/>
                <a:gd name="T33" fmla="*/ 1 h 260"/>
                <a:gd name="T34" fmla="*/ 3 w 401"/>
                <a:gd name="T35"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1" h="260">
                  <a:moveTo>
                    <a:pt x="3" y="0"/>
                  </a:moveTo>
                  <a:cubicBezTo>
                    <a:pt x="0" y="7"/>
                    <a:pt x="0" y="14"/>
                    <a:pt x="4" y="22"/>
                  </a:cubicBezTo>
                  <a:cubicBezTo>
                    <a:pt x="4" y="22"/>
                    <a:pt x="4" y="22"/>
                    <a:pt x="4" y="22"/>
                  </a:cubicBezTo>
                  <a:cubicBezTo>
                    <a:pt x="4" y="22"/>
                    <a:pt x="4" y="22"/>
                    <a:pt x="5" y="22"/>
                  </a:cubicBezTo>
                  <a:cubicBezTo>
                    <a:pt x="17" y="43"/>
                    <a:pt x="37" y="78"/>
                    <a:pt x="44" y="91"/>
                  </a:cubicBezTo>
                  <a:cubicBezTo>
                    <a:pt x="51" y="104"/>
                    <a:pt x="84" y="129"/>
                    <a:pt x="117" y="140"/>
                  </a:cubicBezTo>
                  <a:cubicBezTo>
                    <a:pt x="149" y="151"/>
                    <a:pt x="208" y="174"/>
                    <a:pt x="231" y="201"/>
                  </a:cubicBezTo>
                  <a:cubicBezTo>
                    <a:pt x="239" y="211"/>
                    <a:pt x="256" y="234"/>
                    <a:pt x="274" y="260"/>
                  </a:cubicBezTo>
                  <a:cubicBezTo>
                    <a:pt x="324" y="257"/>
                    <a:pt x="324" y="257"/>
                    <a:pt x="324" y="257"/>
                  </a:cubicBezTo>
                  <a:cubicBezTo>
                    <a:pt x="401" y="198"/>
                    <a:pt x="401" y="198"/>
                    <a:pt x="401" y="198"/>
                  </a:cubicBezTo>
                  <a:cubicBezTo>
                    <a:pt x="399" y="196"/>
                    <a:pt x="397" y="194"/>
                    <a:pt x="396" y="192"/>
                  </a:cubicBezTo>
                  <a:cubicBezTo>
                    <a:pt x="340" y="235"/>
                    <a:pt x="340" y="235"/>
                    <a:pt x="340" y="235"/>
                  </a:cubicBezTo>
                  <a:cubicBezTo>
                    <a:pt x="273" y="239"/>
                    <a:pt x="273" y="239"/>
                    <a:pt x="273" y="239"/>
                  </a:cubicBezTo>
                  <a:cubicBezTo>
                    <a:pt x="254" y="213"/>
                    <a:pt x="238" y="190"/>
                    <a:pt x="230" y="180"/>
                  </a:cubicBezTo>
                  <a:cubicBezTo>
                    <a:pt x="207" y="153"/>
                    <a:pt x="148" y="131"/>
                    <a:pt x="115" y="119"/>
                  </a:cubicBezTo>
                  <a:cubicBezTo>
                    <a:pt x="83" y="108"/>
                    <a:pt x="50" y="83"/>
                    <a:pt x="43" y="70"/>
                  </a:cubicBezTo>
                  <a:cubicBezTo>
                    <a:pt x="36" y="57"/>
                    <a:pt x="15" y="23"/>
                    <a:pt x="3" y="1"/>
                  </a:cubicBezTo>
                  <a:cubicBezTo>
                    <a:pt x="3" y="1"/>
                    <a:pt x="3" y="0"/>
                    <a:pt x="3" y="0"/>
                  </a:cubicBezTo>
                </a:path>
              </a:pathLst>
            </a:custGeom>
            <a:solidFill>
              <a:srgbClr val="F0C4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3" name="Freeform 46"/>
            <p:cNvSpPr/>
            <p:nvPr/>
          </p:nvSpPr>
          <p:spPr bwMode="auto">
            <a:xfrm>
              <a:off x="6964455" y="6515154"/>
              <a:ext cx="20011" cy="30682"/>
            </a:xfrm>
            <a:custGeom>
              <a:avLst/>
              <a:gdLst>
                <a:gd name="T0" fmla="*/ 0 w 10"/>
                <a:gd name="T1" fmla="*/ 0 h 15"/>
                <a:gd name="T2" fmla="*/ 0 w 10"/>
                <a:gd name="T3" fmla="*/ 0 h 15"/>
                <a:gd name="T4" fmla="*/ 10 w 10"/>
                <a:gd name="T5" fmla="*/ 15 h 15"/>
                <a:gd name="T6" fmla="*/ 0 w 10"/>
                <a:gd name="T7" fmla="*/ 0 h 15"/>
              </a:gdLst>
              <a:ahLst/>
              <a:cxnLst>
                <a:cxn ang="0">
                  <a:pos x="T0" y="T1"/>
                </a:cxn>
                <a:cxn ang="0">
                  <a:pos x="T2" y="T3"/>
                </a:cxn>
                <a:cxn ang="0">
                  <a:pos x="T4" y="T5"/>
                </a:cxn>
                <a:cxn ang="0">
                  <a:pos x="T6" y="T7"/>
                </a:cxn>
              </a:cxnLst>
              <a:rect l="0" t="0" r="r" b="b"/>
              <a:pathLst>
                <a:path w="10" h="15">
                  <a:moveTo>
                    <a:pt x="0" y="0"/>
                  </a:moveTo>
                  <a:cubicBezTo>
                    <a:pt x="0" y="0"/>
                    <a:pt x="0" y="0"/>
                    <a:pt x="0" y="0"/>
                  </a:cubicBezTo>
                  <a:cubicBezTo>
                    <a:pt x="3" y="4"/>
                    <a:pt x="6" y="9"/>
                    <a:pt x="10" y="15"/>
                  </a:cubicBezTo>
                  <a:cubicBezTo>
                    <a:pt x="6" y="9"/>
                    <a:pt x="3" y="4"/>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4" name="Freeform 49"/>
            <p:cNvSpPr>
              <a:spLocks noEditPoints="1"/>
            </p:cNvSpPr>
            <p:nvPr/>
          </p:nvSpPr>
          <p:spPr bwMode="auto">
            <a:xfrm>
              <a:off x="6309445" y="5820123"/>
              <a:ext cx="30683" cy="2668"/>
            </a:xfrm>
            <a:custGeom>
              <a:avLst/>
              <a:gdLst>
                <a:gd name="T0" fmla="*/ 0 w 15"/>
                <a:gd name="T1" fmla="*/ 1 h 1"/>
                <a:gd name="T2" fmla="*/ 0 w 15"/>
                <a:gd name="T3" fmla="*/ 1 h 1"/>
                <a:gd name="T4" fmla="*/ 0 w 15"/>
                <a:gd name="T5" fmla="*/ 1 h 1"/>
                <a:gd name="T6" fmla="*/ 0 w 15"/>
                <a:gd name="T7" fmla="*/ 1 h 1"/>
                <a:gd name="T8" fmla="*/ 0 w 15"/>
                <a:gd name="T9" fmla="*/ 1 h 1"/>
                <a:gd name="T10" fmla="*/ 15 w 15"/>
                <a:gd name="T11" fmla="*/ 1 h 1"/>
                <a:gd name="T12" fmla="*/ 15 w 15"/>
                <a:gd name="T13" fmla="*/ 1 h 1"/>
                <a:gd name="T14" fmla="*/ 15 w 15"/>
                <a:gd name="T15" fmla="*/ 1 h 1"/>
                <a:gd name="T16" fmla="*/ 15 w 15"/>
                <a:gd name="T17" fmla="*/ 1 h 1"/>
                <a:gd name="T18" fmla="*/ 15 w 15"/>
                <a:gd name="T19" fmla="*/ 1 h 1"/>
                <a:gd name="T20" fmla="*/ 15 w 15"/>
                <a:gd name="T21" fmla="*/ 1 h 1"/>
                <a:gd name="T22" fmla="*/ 8 w 15"/>
                <a:gd name="T23" fmla="*/ 0 h 1"/>
                <a:gd name="T24" fmla="*/ 4 w 15"/>
                <a:gd name="T25" fmla="*/ 0 h 1"/>
                <a:gd name="T26" fmla="*/ 8 w 15"/>
                <a:gd name="T27" fmla="*/ 0 h 1"/>
                <a:gd name="T28" fmla="*/ 15 w 15"/>
                <a:gd name="T29" fmla="*/ 1 h 1"/>
                <a:gd name="T30" fmla="*/ 8 w 15"/>
                <a:gd name="T3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
                  <a:moveTo>
                    <a:pt x="0" y="1"/>
                  </a:moveTo>
                  <a:cubicBezTo>
                    <a:pt x="0" y="1"/>
                    <a:pt x="0" y="1"/>
                    <a:pt x="0" y="1"/>
                  </a:cubicBezTo>
                  <a:cubicBezTo>
                    <a:pt x="0" y="1"/>
                    <a:pt x="0" y="1"/>
                    <a:pt x="0" y="1"/>
                  </a:cubicBezTo>
                  <a:cubicBezTo>
                    <a:pt x="0" y="1"/>
                    <a:pt x="0" y="1"/>
                    <a:pt x="0" y="1"/>
                  </a:cubicBezTo>
                  <a:cubicBezTo>
                    <a:pt x="0" y="1"/>
                    <a:pt x="0" y="1"/>
                    <a:pt x="0"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8" y="0"/>
                  </a:moveTo>
                  <a:cubicBezTo>
                    <a:pt x="6" y="0"/>
                    <a:pt x="5" y="0"/>
                    <a:pt x="4" y="0"/>
                  </a:cubicBezTo>
                  <a:cubicBezTo>
                    <a:pt x="5" y="0"/>
                    <a:pt x="6" y="0"/>
                    <a:pt x="8" y="0"/>
                  </a:cubicBezTo>
                  <a:cubicBezTo>
                    <a:pt x="10" y="0"/>
                    <a:pt x="12" y="0"/>
                    <a:pt x="15" y="1"/>
                  </a:cubicBezTo>
                  <a:cubicBezTo>
                    <a:pt x="12" y="0"/>
                    <a:pt x="10" y="0"/>
                    <a:pt x="8"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5" name="Freeform 50"/>
            <p:cNvSpPr/>
            <p:nvPr/>
          </p:nvSpPr>
          <p:spPr bwMode="auto">
            <a:xfrm>
              <a:off x="6278762" y="5820123"/>
              <a:ext cx="86712" cy="58697"/>
            </a:xfrm>
            <a:custGeom>
              <a:avLst/>
              <a:gdLst>
                <a:gd name="T0" fmla="*/ 23 w 43"/>
                <a:gd name="T1" fmla="*/ 0 h 29"/>
                <a:gd name="T2" fmla="*/ 19 w 43"/>
                <a:gd name="T3" fmla="*/ 0 h 29"/>
                <a:gd name="T4" fmla="*/ 15 w 43"/>
                <a:gd name="T5" fmla="*/ 1 h 29"/>
                <a:gd name="T6" fmla="*/ 15 w 43"/>
                <a:gd name="T7" fmla="*/ 1 h 29"/>
                <a:gd name="T8" fmla="*/ 15 w 43"/>
                <a:gd name="T9" fmla="*/ 1 h 29"/>
                <a:gd name="T10" fmla="*/ 0 w 43"/>
                <a:gd name="T11" fmla="*/ 8 h 29"/>
                <a:gd name="T12" fmla="*/ 26 w 43"/>
                <a:gd name="T13" fmla="*/ 29 h 29"/>
                <a:gd name="T14" fmla="*/ 43 w 43"/>
                <a:gd name="T15" fmla="*/ 9 h 29"/>
                <a:gd name="T16" fmla="*/ 30 w 43"/>
                <a:gd name="T17" fmla="*/ 1 h 29"/>
                <a:gd name="T18" fmla="*/ 30 w 43"/>
                <a:gd name="T19" fmla="*/ 1 h 29"/>
                <a:gd name="T20" fmla="*/ 30 w 43"/>
                <a:gd name="T21" fmla="*/ 1 h 29"/>
                <a:gd name="T22" fmla="*/ 30 w 43"/>
                <a:gd name="T23" fmla="*/ 1 h 29"/>
                <a:gd name="T24" fmla="*/ 30 w 43"/>
                <a:gd name="T25" fmla="*/ 1 h 29"/>
                <a:gd name="T26" fmla="*/ 23 w 43"/>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29">
                  <a:moveTo>
                    <a:pt x="23" y="0"/>
                  </a:moveTo>
                  <a:cubicBezTo>
                    <a:pt x="21" y="0"/>
                    <a:pt x="20" y="0"/>
                    <a:pt x="19" y="0"/>
                  </a:cubicBezTo>
                  <a:cubicBezTo>
                    <a:pt x="17" y="0"/>
                    <a:pt x="16" y="1"/>
                    <a:pt x="15" y="1"/>
                  </a:cubicBezTo>
                  <a:cubicBezTo>
                    <a:pt x="15" y="1"/>
                    <a:pt x="15" y="1"/>
                    <a:pt x="15" y="1"/>
                  </a:cubicBezTo>
                  <a:cubicBezTo>
                    <a:pt x="15" y="1"/>
                    <a:pt x="15" y="1"/>
                    <a:pt x="15" y="1"/>
                  </a:cubicBezTo>
                  <a:cubicBezTo>
                    <a:pt x="8" y="3"/>
                    <a:pt x="3" y="6"/>
                    <a:pt x="0" y="8"/>
                  </a:cubicBezTo>
                  <a:cubicBezTo>
                    <a:pt x="16" y="11"/>
                    <a:pt x="26" y="29"/>
                    <a:pt x="26" y="29"/>
                  </a:cubicBezTo>
                  <a:cubicBezTo>
                    <a:pt x="26" y="29"/>
                    <a:pt x="26" y="17"/>
                    <a:pt x="43" y="9"/>
                  </a:cubicBezTo>
                  <a:cubicBezTo>
                    <a:pt x="39" y="5"/>
                    <a:pt x="35" y="2"/>
                    <a:pt x="30" y="1"/>
                  </a:cubicBezTo>
                  <a:cubicBezTo>
                    <a:pt x="30" y="1"/>
                    <a:pt x="30" y="1"/>
                    <a:pt x="30" y="1"/>
                  </a:cubicBezTo>
                  <a:cubicBezTo>
                    <a:pt x="30" y="1"/>
                    <a:pt x="30" y="1"/>
                    <a:pt x="30" y="1"/>
                  </a:cubicBezTo>
                  <a:cubicBezTo>
                    <a:pt x="30" y="1"/>
                    <a:pt x="30" y="1"/>
                    <a:pt x="30" y="1"/>
                  </a:cubicBezTo>
                  <a:cubicBezTo>
                    <a:pt x="30" y="1"/>
                    <a:pt x="30" y="1"/>
                    <a:pt x="30" y="1"/>
                  </a:cubicBezTo>
                  <a:cubicBezTo>
                    <a:pt x="27" y="0"/>
                    <a:pt x="25" y="0"/>
                    <a:pt x="23"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6" name="Freeform 51"/>
            <p:cNvSpPr/>
            <p:nvPr/>
          </p:nvSpPr>
          <p:spPr bwMode="auto">
            <a:xfrm>
              <a:off x="6474865" y="5826794"/>
              <a:ext cx="6671" cy="4002"/>
            </a:xfrm>
            <a:custGeom>
              <a:avLst/>
              <a:gdLst>
                <a:gd name="T0" fmla="*/ 0 w 3"/>
                <a:gd name="T1" fmla="*/ 0 h 2"/>
                <a:gd name="T2" fmla="*/ 0 w 3"/>
                <a:gd name="T3" fmla="*/ 0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0"/>
                    <a:pt x="0" y="0"/>
                    <a:pt x="0" y="0"/>
                  </a:cubicBezTo>
                  <a:cubicBezTo>
                    <a:pt x="1" y="0"/>
                    <a:pt x="2" y="1"/>
                    <a:pt x="3" y="2"/>
                  </a:cubicBezTo>
                  <a:cubicBezTo>
                    <a:pt x="2" y="1"/>
                    <a:pt x="1" y="0"/>
                    <a:pt x="0" y="0"/>
                  </a:cubicBezTo>
                </a:path>
              </a:pathLst>
            </a:custGeom>
            <a:solidFill>
              <a:srgbClr val="A6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7" name="Freeform 52"/>
            <p:cNvSpPr/>
            <p:nvPr/>
          </p:nvSpPr>
          <p:spPr bwMode="auto">
            <a:xfrm>
              <a:off x="6426840" y="5814787"/>
              <a:ext cx="48025" cy="12006"/>
            </a:xfrm>
            <a:custGeom>
              <a:avLst/>
              <a:gdLst>
                <a:gd name="T0" fmla="*/ 7 w 24"/>
                <a:gd name="T1" fmla="*/ 0 h 6"/>
                <a:gd name="T2" fmla="*/ 0 w 24"/>
                <a:gd name="T3" fmla="*/ 2 h 6"/>
                <a:gd name="T4" fmla="*/ 0 w 24"/>
                <a:gd name="T5" fmla="*/ 2 h 6"/>
                <a:gd name="T6" fmla="*/ 0 w 24"/>
                <a:gd name="T7" fmla="*/ 2 h 6"/>
                <a:gd name="T8" fmla="*/ 7 w 24"/>
                <a:gd name="T9" fmla="*/ 0 h 6"/>
                <a:gd name="T10" fmla="*/ 24 w 24"/>
                <a:gd name="T11" fmla="*/ 6 h 6"/>
                <a:gd name="T12" fmla="*/ 24 w 24"/>
                <a:gd name="T13" fmla="*/ 6 h 6"/>
                <a:gd name="T14" fmla="*/ 7 w 2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
                  <a:moveTo>
                    <a:pt x="7" y="0"/>
                  </a:moveTo>
                  <a:cubicBezTo>
                    <a:pt x="4" y="0"/>
                    <a:pt x="2" y="1"/>
                    <a:pt x="0" y="2"/>
                  </a:cubicBezTo>
                  <a:cubicBezTo>
                    <a:pt x="0" y="2"/>
                    <a:pt x="0" y="2"/>
                    <a:pt x="0" y="2"/>
                  </a:cubicBezTo>
                  <a:cubicBezTo>
                    <a:pt x="0" y="2"/>
                    <a:pt x="0" y="2"/>
                    <a:pt x="0" y="2"/>
                  </a:cubicBezTo>
                  <a:cubicBezTo>
                    <a:pt x="2" y="1"/>
                    <a:pt x="4" y="0"/>
                    <a:pt x="7" y="0"/>
                  </a:cubicBezTo>
                  <a:cubicBezTo>
                    <a:pt x="12" y="0"/>
                    <a:pt x="18" y="3"/>
                    <a:pt x="24" y="6"/>
                  </a:cubicBezTo>
                  <a:cubicBezTo>
                    <a:pt x="24" y="6"/>
                    <a:pt x="24" y="6"/>
                    <a:pt x="24" y="6"/>
                  </a:cubicBezTo>
                  <a:cubicBezTo>
                    <a:pt x="18" y="3"/>
                    <a:pt x="12" y="0"/>
                    <a:pt x="7"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8" name="Freeform 53"/>
            <p:cNvSpPr/>
            <p:nvPr/>
          </p:nvSpPr>
          <p:spPr bwMode="auto">
            <a:xfrm>
              <a:off x="6485538" y="5833464"/>
              <a:ext cx="20011" cy="13340"/>
            </a:xfrm>
            <a:custGeom>
              <a:avLst/>
              <a:gdLst>
                <a:gd name="T0" fmla="*/ 0 w 10"/>
                <a:gd name="T1" fmla="*/ 0 h 7"/>
                <a:gd name="T2" fmla="*/ 0 w 10"/>
                <a:gd name="T3" fmla="*/ 0 h 7"/>
                <a:gd name="T4" fmla="*/ 10 w 10"/>
                <a:gd name="T5" fmla="*/ 7 h 7"/>
                <a:gd name="T6" fmla="*/ 10 w 10"/>
                <a:gd name="T7" fmla="*/ 7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cubicBezTo>
                    <a:pt x="0" y="0"/>
                    <a:pt x="0" y="0"/>
                    <a:pt x="0" y="0"/>
                  </a:cubicBezTo>
                  <a:cubicBezTo>
                    <a:pt x="4" y="2"/>
                    <a:pt x="7" y="5"/>
                    <a:pt x="10" y="7"/>
                  </a:cubicBezTo>
                  <a:cubicBezTo>
                    <a:pt x="10" y="7"/>
                    <a:pt x="10" y="7"/>
                    <a:pt x="10" y="7"/>
                  </a:cubicBezTo>
                  <a:cubicBezTo>
                    <a:pt x="7" y="5"/>
                    <a:pt x="4" y="2"/>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9" name="Freeform 54"/>
            <p:cNvSpPr/>
            <p:nvPr/>
          </p:nvSpPr>
          <p:spPr bwMode="auto">
            <a:xfrm>
              <a:off x="6481535" y="5830795"/>
              <a:ext cx="4003" cy="2668"/>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2" y="1"/>
                    <a:pt x="2" y="1"/>
                  </a:cubicBezTo>
                  <a:cubicBezTo>
                    <a:pt x="2" y="1"/>
                    <a:pt x="2" y="1"/>
                    <a:pt x="2" y="1"/>
                  </a:cubicBezTo>
                  <a:cubicBezTo>
                    <a:pt x="2" y="1"/>
                    <a:pt x="1" y="0"/>
                    <a:pt x="0" y="0"/>
                  </a:cubicBezTo>
                </a:path>
              </a:pathLst>
            </a:custGeom>
            <a:solidFill>
              <a:srgbClr val="A6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0" name="Freeform 55"/>
            <p:cNvSpPr>
              <a:spLocks noEditPoints="1"/>
            </p:cNvSpPr>
            <p:nvPr/>
          </p:nvSpPr>
          <p:spPr bwMode="auto">
            <a:xfrm>
              <a:off x="6400160" y="5814787"/>
              <a:ext cx="125399" cy="70703"/>
            </a:xfrm>
            <a:custGeom>
              <a:avLst/>
              <a:gdLst>
                <a:gd name="T0" fmla="*/ 62 w 62"/>
                <a:gd name="T1" fmla="*/ 26 h 35"/>
                <a:gd name="T2" fmla="*/ 62 w 62"/>
                <a:gd name="T3" fmla="*/ 26 h 35"/>
                <a:gd name="T4" fmla="*/ 62 w 62"/>
                <a:gd name="T5" fmla="*/ 26 h 35"/>
                <a:gd name="T6" fmla="*/ 20 w 62"/>
                <a:gd name="T7" fmla="*/ 0 h 35"/>
                <a:gd name="T8" fmla="*/ 13 w 62"/>
                <a:gd name="T9" fmla="*/ 2 h 35"/>
                <a:gd name="T10" fmla="*/ 13 w 62"/>
                <a:gd name="T11" fmla="*/ 2 h 35"/>
                <a:gd name="T12" fmla="*/ 0 w 62"/>
                <a:gd name="T13" fmla="*/ 10 h 35"/>
                <a:gd name="T14" fmla="*/ 35 w 62"/>
                <a:gd name="T15" fmla="*/ 35 h 35"/>
                <a:gd name="T16" fmla="*/ 38 w 62"/>
                <a:gd name="T17" fmla="*/ 35 h 35"/>
                <a:gd name="T18" fmla="*/ 62 w 62"/>
                <a:gd name="T19" fmla="*/ 26 h 35"/>
                <a:gd name="T20" fmla="*/ 62 w 62"/>
                <a:gd name="T21" fmla="*/ 26 h 35"/>
                <a:gd name="T22" fmla="*/ 52 w 62"/>
                <a:gd name="T23" fmla="*/ 16 h 35"/>
                <a:gd name="T24" fmla="*/ 42 w 62"/>
                <a:gd name="T25" fmla="*/ 9 h 35"/>
                <a:gd name="T26" fmla="*/ 40 w 62"/>
                <a:gd name="T27" fmla="*/ 8 h 35"/>
                <a:gd name="T28" fmla="*/ 40 w 62"/>
                <a:gd name="T29" fmla="*/ 8 h 35"/>
                <a:gd name="T30" fmla="*/ 40 w 62"/>
                <a:gd name="T31" fmla="*/ 8 h 35"/>
                <a:gd name="T32" fmla="*/ 40 w 62"/>
                <a:gd name="T33" fmla="*/ 8 h 35"/>
                <a:gd name="T34" fmla="*/ 37 w 62"/>
                <a:gd name="T35" fmla="*/ 6 h 35"/>
                <a:gd name="T36" fmla="*/ 20 w 62"/>
                <a:gd name="T3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2" y="26"/>
                  </a:moveTo>
                  <a:cubicBezTo>
                    <a:pt x="62" y="26"/>
                    <a:pt x="62" y="26"/>
                    <a:pt x="62" y="26"/>
                  </a:cubicBezTo>
                  <a:cubicBezTo>
                    <a:pt x="62" y="26"/>
                    <a:pt x="62" y="26"/>
                    <a:pt x="62" y="26"/>
                  </a:cubicBezTo>
                  <a:moveTo>
                    <a:pt x="20" y="0"/>
                  </a:moveTo>
                  <a:cubicBezTo>
                    <a:pt x="17" y="0"/>
                    <a:pt x="15" y="1"/>
                    <a:pt x="13" y="2"/>
                  </a:cubicBezTo>
                  <a:cubicBezTo>
                    <a:pt x="13" y="2"/>
                    <a:pt x="13" y="2"/>
                    <a:pt x="13" y="2"/>
                  </a:cubicBezTo>
                  <a:cubicBezTo>
                    <a:pt x="7" y="4"/>
                    <a:pt x="3" y="7"/>
                    <a:pt x="0" y="10"/>
                  </a:cubicBezTo>
                  <a:cubicBezTo>
                    <a:pt x="17" y="14"/>
                    <a:pt x="35" y="35"/>
                    <a:pt x="35" y="35"/>
                  </a:cubicBezTo>
                  <a:cubicBezTo>
                    <a:pt x="35" y="35"/>
                    <a:pt x="36" y="35"/>
                    <a:pt x="38" y="35"/>
                  </a:cubicBezTo>
                  <a:cubicBezTo>
                    <a:pt x="42" y="35"/>
                    <a:pt x="50" y="34"/>
                    <a:pt x="62" y="26"/>
                  </a:cubicBezTo>
                  <a:cubicBezTo>
                    <a:pt x="62" y="26"/>
                    <a:pt x="62" y="26"/>
                    <a:pt x="62" y="26"/>
                  </a:cubicBezTo>
                  <a:cubicBezTo>
                    <a:pt x="52" y="16"/>
                    <a:pt x="52" y="16"/>
                    <a:pt x="52" y="16"/>
                  </a:cubicBezTo>
                  <a:cubicBezTo>
                    <a:pt x="49" y="14"/>
                    <a:pt x="46" y="11"/>
                    <a:pt x="42" y="9"/>
                  </a:cubicBezTo>
                  <a:cubicBezTo>
                    <a:pt x="42" y="9"/>
                    <a:pt x="41" y="8"/>
                    <a:pt x="40" y="8"/>
                  </a:cubicBezTo>
                  <a:cubicBezTo>
                    <a:pt x="40" y="8"/>
                    <a:pt x="40" y="8"/>
                    <a:pt x="40" y="8"/>
                  </a:cubicBezTo>
                  <a:cubicBezTo>
                    <a:pt x="40" y="8"/>
                    <a:pt x="40" y="8"/>
                    <a:pt x="40" y="8"/>
                  </a:cubicBezTo>
                  <a:cubicBezTo>
                    <a:pt x="40" y="8"/>
                    <a:pt x="40" y="8"/>
                    <a:pt x="40" y="8"/>
                  </a:cubicBezTo>
                  <a:cubicBezTo>
                    <a:pt x="39" y="7"/>
                    <a:pt x="38" y="6"/>
                    <a:pt x="37" y="6"/>
                  </a:cubicBezTo>
                  <a:cubicBezTo>
                    <a:pt x="31" y="3"/>
                    <a:pt x="25" y="0"/>
                    <a:pt x="20"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1" name="Freeform 56"/>
            <p:cNvSpPr/>
            <p:nvPr/>
          </p:nvSpPr>
          <p:spPr bwMode="auto">
            <a:xfrm>
              <a:off x="6537564" y="5824126"/>
              <a:ext cx="426890" cy="725713"/>
            </a:xfrm>
            <a:custGeom>
              <a:avLst/>
              <a:gdLst>
                <a:gd name="T0" fmla="*/ 18 w 211"/>
                <a:gd name="T1" fmla="*/ 0 h 359"/>
                <a:gd name="T2" fmla="*/ 10 w 211"/>
                <a:gd name="T3" fmla="*/ 3 h 359"/>
                <a:gd name="T4" fmla="*/ 10 w 211"/>
                <a:gd name="T5" fmla="*/ 3 h 359"/>
                <a:gd name="T6" fmla="*/ 0 w 211"/>
                <a:gd name="T7" fmla="*/ 11 h 359"/>
                <a:gd name="T8" fmla="*/ 42 w 211"/>
                <a:gd name="T9" fmla="*/ 47 h 359"/>
                <a:gd name="T10" fmla="*/ 88 w 211"/>
                <a:gd name="T11" fmla="*/ 134 h 359"/>
                <a:gd name="T12" fmla="*/ 133 w 211"/>
                <a:gd name="T13" fmla="*/ 271 h 359"/>
                <a:gd name="T14" fmla="*/ 181 w 211"/>
                <a:gd name="T15" fmla="*/ 344 h 359"/>
                <a:gd name="T16" fmla="*/ 190 w 211"/>
                <a:gd name="T17" fmla="*/ 359 h 359"/>
                <a:gd name="T18" fmla="*/ 211 w 211"/>
                <a:gd name="T19" fmla="*/ 342 h 359"/>
                <a:gd name="T20" fmla="*/ 207 w 211"/>
                <a:gd name="T21" fmla="*/ 336 h 359"/>
                <a:gd name="T22" fmla="*/ 160 w 211"/>
                <a:gd name="T23" fmla="*/ 263 h 359"/>
                <a:gd name="T24" fmla="*/ 115 w 211"/>
                <a:gd name="T25" fmla="*/ 126 h 359"/>
                <a:gd name="T26" fmla="*/ 69 w 211"/>
                <a:gd name="T27" fmla="*/ 39 h 359"/>
                <a:gd name="T28" fmla="*/ 18 w 211"/>
                <a:gd name="T29"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 h="359">
                  <a:moveTo>
                    <a:pt x="18" y="0"/>
                  </a:moveTo>
                  <a:cubicBezTo>
                    <a:pt x="15" y="0"/>
                    <a:pt x="13" y="1"/>
                    <a:pt x="10" y="3"/>
                  </a:cubicBezTo>
                  <a:cubicBezTo>
                    <a:pt x="10" y="3"/>
                    <a:pt x="10" y="3"/>
                    <a:pt x="10" y="3"/>
                  </a:cubicBezTo>
                  <a:cubicBezTo>
                    <a:pt x="6" y="6"/>
                    <a:pt x="2" y="8"/>
                    <a:pt x="0" y="11"/>
                  </a:cubicBezTo>
                  <a:cubicBezTo>
                    <a:pt x="14" y="16"/>
                    <a:pt x="28" y="34"/>
                    <a:pt x="42" y="47"/>
                  </a:cubicBezTo>
                  <a:cubicBezTo>
                    <a:pt x="62" y="65"/>
                    <a:pt x="78" y="96"/>
                    <a:pt x="88" y="134"/>
                  </a:cubicBezTo>
                  <a:cubicBezTo>
                    <a:pt x="98" y="173"/>
                    <a:pt x="114" y="244"/>
                    <a:pt x="133" y="271"/>
                  </a:cubicBezTo>
                  <a:cubicBezTo>
                    <a:pt x="152" y="299"/>
                    <a:pt x="173" y="327"/>
                    <a:pt x="181" y="344"/>
                  </a:cubicBezTo>
                  <a:cubicBezTo>
                    <a:pt x="182" y="347"/>
                    <a:pt x="186" y="352"/>
                    <a:pt x="190" y="359"/>
                  </a:cubicBezTo>
                  <a:cubicBezTo>
                    <a:pt x="211" y="342"/>
                    <a:pt x="211" y="342"/>
                    <a:pt x="211" y="342"/>
                  </a:cubicBezTo>
                  <a:cubicBezTo>
                    <a:pt x="209" y="340"/>
                    <a:pt x="208" y="338"/>
                    <a:pt x="207" y="336"/>
                  </a:cubicBezTo>
                  <a:cubicBezTo>
                    <a:pt x="199" y="319"/>
                    <a:pt x="179" y="291"/>
                    <a:pt x="160" y="263"/>
                  </a:cubicBezTo>
                  <a:cubicBezTo>
                    <a:pt x="141" y="235"/>
                    <a:pt x="125" y="165"/>
                    <a:pt x="115" y="126"/>
                  </a:cubicBezTo>
                  <a:cubicBezTo>
                    <a:pt x="105" y="87"/>
                    <a:pt x="88" y="57"/>
                    <a:pt x="69" y="39"/>
                  </a:cubicBezTo>
                  <a:cubicBezTo>
                    <a:pt x="52" y="23"/>
                    <a:pt x="34" y="0"/>
                    <a:pt x="18"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2" name="Freeform 57"/>
            <p:cNvSpPr/>
            <p:nvPr/>
          </p:nvSpPr>
          <p:spPr bwMode="auto">
            <a:xfrm>
              <a:off x="6776357" y="6679240"/>
              <a:ext cx="34685" cy="1334"/>
            </a:xfrm>
            <a:custGeom>
              <a:avLst/>
              <a:gdLst>
                <a:gd name="T0" fmla="*/ 26 w 26"/>
                <a:gd name="T1" fmla="*/ 0 h 1"/>
                <a:gd name="T2" fmla="*/ 0 w 26"/>
                <a:gd name="T3" fmla="*/ 1 h 1"/>
                <a:gd name="T4" fmla="*/ 0 w 26"/>
                <a:gd name="T5" fmla="*/ 1 h 1"/>
                <a:gd name="T6" fmla="*/ 26 w 26"/>
                <a:gd name="T7" fmla="*/ 0 h 1"/>
              </a:gdLst>
              <a:ahLst/>
              <a:cxnLst>
                <a:cxn ang="0">
                  <a:pos x="T0" y="T1"/>
                </a:cxn>
                <a:cxn ang="0">
                  <a:pos x="T2" y="T3"/>
                </a:cxn>
                <a:cxn ang="0">
                  <a:pos x="T4" y="T5"/>
                </a:cxn>
                <a:cxn ang="0">
                  <a:pos x="T6" y="T7"/>
                </a:cxn>
              </a:cxnLst>
              <a:rect l="0" t="0" r="r" b="b"/>
              <a:pathLst>
                <a:path w="26" h="1">
                  <a:moveTo>
                    <a:pt x="26" y="0"/>
                  </a:moveTo>
                  <a:lnTo>
                    <a:pt x="0" y="1"/>
                  </a:lnTo>
                  <a:lnTo>
                    <a:pt x="0" y="1"/>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3" name="Freeform 58"/>
            <p:cNvSpPr/>
            <p:nvPr/>
          </p:nvSpPr>
          <p:spPr bwMode="auto">
            <a:xfrm>
              <a:off x="6776357" y="6679240"/>
              <a:ext cx="34685" cy="1334"/>
            </a:xfrm>
            <a:custGeom>
              <a:avLst/>
              <a:gdLst>
                <a:gd name="T0" fmla="*/ 26 w 26"/>
                <a:gd name="T1" fmla="*/ 0 h 1"/>
                <a:gd name="T2" fmla="*/ 0 w 26"/>
                <a:gd name="T3" fmla="*/ 1 h 1"/>
                <a:gd name="T4" fmla="*/ 0 w 26"/>
                <a:gd name="T5" fmla="*/ 1 h 1"/>
                <a:gd name="T6" fmla="*/ 26 w 26"/>
                <a:gd name="T7" fmla="*/ 0 h 1"/>
              </a:gdLst>
              <a:ahLst/>
              <a:cxnLst>
                <a:cxn ang="0">
                  <a:pos x="T0" y="T1"/>
                </a:cxn>
                <a:cxn ang="0">
                  <a:pos x="T2" y="T3"/>
                </a:cxn>
                <a:cxn ang="0">
                  <a:pos x="T4" y="T5"/>
                </a:cxn>
                <a:cxn ang="0">
                  <a:pos x="T6" y="T7"/>
                </a:cxn>
              </a:cxnLst>
              <a:rect l="0" t="0" r="r" b="b"/>
              <a:pathLst>
                <a:path w="26" h="1">
                  <a:moveTo>
                    <a:pt x="26" y="0"/>
                  </a:moveTo>
                  <a:lnTo>
                    <a:pt x="0" y="1"/>
                  </a:lnTo>
                  <a:lnTo>
                    <a:pt x="0" y="1"/>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4" name="Freeform 59"/>
            <p:cNvSpPr/>
            <p:nvPr/>
          </p:nvSpPr>
          <p:spPr bwMode="auto">
            <a:xfrm>
              <a:off x="6776357" y="6515154"/>
              <a:ext cx="208109" cy="165420"/>
            </a:xfrm>
            <a:custGeom>
              <a:avLst/>
              <a:gdLst>
                <a:gd name="T0" fmla="*/ 93 w 103"/>
                <a:gd name="T1" fmla="*/ 0 h 82"/>
                <a:gd name="T2" fmla="*/ 72 w 103"/>
                <a:gd name="T3" fmla="*/ 17 h 82"/>
                <a:gd name="T4" fmla="*/ 77 w 103"/>
                <a:gd name="T5" fmla="*/ 23 h 82"/>
                <a:gd name="T6" fmla="*/ 0 w 103"/>
                <a:gd name="T7" fmla="*/ 82 h 82"/>
                <a:gd name="T8" fmla="*/ 17 w 103"/>
                <a:gd name="T9" fmla="*/ 81 h 82"/>
                <a:gd name="T10" fmla="*/ 103 w 103"/>
                <a:gd name="T11" fmla="*/ 15 h 82"/>
                <a:gd name="T12" fmla="*/ 93 w 103"/>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03" h="82">
                  <a:moveTo>
                    <a:pt x="93" y="0"/>
                  </a:moveTo>
                  <a:cubicBezTo>
                    <a:pt x="72" y="17"/>
                    <a:pt x="72" y="17"/>
                    <a:pt x="72" y="17"/>
                  </a:cubicBezTo>
                  <a:cubicBezTo>
                    <a:pt x="73" y="19"/>
                    <a:pt x="75" y="21"/>
                    <a:pt x="77" y="23"/>
                  </a:cubicBezTo>
                  <a:cubicBezTo>
                    <a:pt x="0" y="82"/>
                    <a:pt x="0" y="82"/>
                    <a:pt x="0" y="82"/>
                  </a:cubicBezTo>
                  <a:cubicBezTo>
                    <a:pt x="17" y="81"/>
                    <a:pt x="17" y="81"/>
                    <a:pt x="17" y="81"/>
                  </a:cubicBezTo>
                  <a:cubicBezTo>
                    <a:pt x="103" y="15"/>
                    <a:pt x="103" y="15"/>
                    <a:pt x="103" y="15"/>
                  </a:cubicBezTo>
                  <a:cubicBezTo>
                    <a:pt x="99" y="9"/>
                    <a:pt x="96" y="4"/>
                    <a:pt x="93" y="0"/>
                  </a:cubicBezTo>
                </a:path>
              </a:pathLst>
            </a:custGeom>
            <a:solidFill>
              <a:srgbClr val="F5D6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5" name="Freeform 62"/>
            <p:cNvSpPr/>
            <p:nvPr/>
          </p:nvSpPr>
          <p:spPr bwMode="auto">
            <a:xfrm>
              <a:off x="6650958" y="6531163"/>
              <a:ext cx="617657" cy="326837"/>
            </a:xfrm>
            <a:custGeom>
              <a:avLst/>
              <a:gdLst>
                <a:gd name="T0" fmla="*/ 463 w 463"/>
                <a:gd name="T1" fmla="*/ 245 h 245"/>
                <a:gd name="T2" fmla="*/ 61 w 463"/>
                <a:gd name="T3" fmla="*/ 245 h 245"/>
                <a:gd name="T4" fmla="*/ 0 w 463"/>
                <a:gd name="T5" fmla="*/ 170 h 245"/>
                <a:gd name="T6" fmla="*/ 277 w 463"/>
                <a:gd name="T7" fmla="*/ 0 h 245"/>
                <a:gd name="T8" fmla="*/ 463 w 463"/>
                <a:gd name="T9" fmla="*/ 245 h 245"/>
              </a:gdLst>
              <a:ahLst/>
              <a:cxnLst>
                <a:cxn ang="0">
                  <a:pos x="T0" y="T1"/>
                </a:cxn>
                <a:cxn ang="0">
                  <a:pos x="T2" y="T3"/>
                </a:cxn>
                <a:cxn ang="0">
                  <a:pos x="T4" y="T5"/>
                </a:cxn>
                <a:cxn ang="0">
                  <a:pos x="T6" y="T7"/>
                </a:cxn>
                <a:cxn ang="0">
                  <a:pos x="T8" y="T9"/>
                </a:cxn>
              </a:cxnLst>
              <a:rect l="0" t="0" r="r" b="b"/>
              <a:pathLst>
                <a:path w="463" h="245">
                  <a:moveTo>
                    <a:pt x="463" y="245"/>
                  </a:moveTo>
                  <a:lnTo>
                    <a:pt x="61" y="245"/>
                  </a:lnTo>
                  <a:lnTo>
                    <a:pt x="0" y="170"/>
                  </a:lnTo>
                  <a:lnTo>
                    <a:pt x="277" y="0"/>
                  </a:lnTo>
                  <a:lnTo>
                    <a:pt x="463" y="245"/>
                  </a:lnTo>
                  <a:close/>
                </a:path>
              </a:pathLst>
            </a:custGeom>
            <a:solidFill>
              <a:srgbClr val="2F49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6" name="Freeform 63"/>
            <p:cNvSpPr/>
            <p:nvPr/>
          </p:nvSpPr>
          <p:spPr bwMode="auto">
            <a:xfrm>
              <a:off x="6650958" y="6695248"/>
              <a:ext cx="254800" cy="162752"/>
            </a:xfrm>
            <a:custGeom>
              <a:avLst/>
              <a:gdLst>
                <a:gd name="T0" fmla="*/ 76 w 191"/>
                <a:gd name="T1" fmla="*/ 0 h 122"/>
                <a:gd name="T2" fmla="*/ 0 w 191"/>
                <a:gd name="T3" fmla="*/ 47 h 122"/>
                <a:gd name="T4" fmla="*/ 61 w 191"/>
                <a:gd name="T5" fmla="*/ 122 h 122"/>
                <a:gd name="T6" fmla="*/ 191 w 191"/>
                <a:gd name="T7" fmla="*/ 122 h 122"/>
                <a:gd name="T8" fmla="*/ 76 w 191"/>
                <a:gd name="T9" fmla="*/ 0 h 122"/>
              </a:gdLst>
              <a:ahLst/>
              <a:cxnLst>
                <a:cxn ang="0">
                  <a:pos x="T0" y="T1"/>
                </a:cxn>
                <a:cxn ang="0">
                  <a:pos x="T2" y="T3"/>
                </a:cxn>
                <a:cxn ang="0">
                  <a:pos x="T4" y="T5"/>
                </a:cxn>
                <a:cxn ang="0">
                  <a:pos x="T6" y="T7"/>
                </a:cxn>
                <a:cxn ang="0">
                  <a:pos x="T8" y="T9"/>
                </a:cxn>
              </a:cxnLst>
              <a:rect l="0" t="0" r="r" b="b"/>
              <a:pathLst>
                <a:path w="191" h="122">
                  <a:moveTo>
                    <a:pt x="76" y="0"/>
                  </a:moveTo>
                  <a:lnTo>
                    <a:pt x="0" y="47"/>
                  </a:lnTo>
                  <a:lnTo>
                    <a:pt x="61" y="122"/>
                  </a:lnTo>
                  <a:lnTo>
                    <a:pt x="191" y="122"/>
                  </a:lnTo>
                  <a:lnTo>
                    <a:pt x="76" y="0"/>
                  </a:lnTo>
                  <a:close/>
                </a:path>
              </a:pathLst>
            </a:custGeom>
            <a:solidFill>
              <a:srgbClr val="3D5D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7" name="Freeform 64"/>
            <p:cNvSpPr/>
            <p:nvPr/>
          </p:nvSpPr>
          <p:spPr bwMode="auto">
            <a:xfrm>
              <a:off x="6569581" y="6413768"/>
              <a:ext cx="516271" cy="388203"/>
            </a:xfrm>
            <a:custGeom>
              <a:avLst/>
              <a:gdLst>
                <a:gd name="T0" fmla="*/ 387 w 387"/>
                <a:gd name="T1" fmla="*/ 147 h 291"/>
                <a:gd name="T2" fmla="*/ 67 w 387"/>
                <a:gd name="T3" fmla="*/ 291 h 291"/>
                <a:gd name="T4" fmla="*/ 0 w 387"/>
                <a:gd name="T5" fmla="*/ 182 h 291"/>
                <a:gd name="T6" fmla="*/ 297 w 387"/>
                <a:gd name="T7" fmla="*/ 0 h 291"/>
                <a:gd name="T8" fmla="*/ 387 w 387"/>
                <a:gd name="T9" fmla="*/ 147 h 291"/>
              </a:gdLst>
              <a:ahLst/>
              <a:cxnLst>
                <a:cxn ang="0">
                  <a:pos x="T0" y="T1"/>
                </a:cxn>
                <a:cxn ang="0">
                  <a:pos x="T2" y="T3"/>
                </a:cxn>
                <a:cxn ang="0">
                  <a:pos x="T4" y="T5"/>
                </a:cxn>
                <a:cxn ang="0">
                  <a:pos x="T6" y="T7"/>
                </a:cxn>
                <a:cxn ang="0">
                  <a:pos x="T8" y="T9"/>
                </a:cxn>
              </a:cxnLst>
              <a:rect l="0" t="0" r="r" b="b"/>
              <a:pathLst>
                <a:path w="387" h="291">
                  <a:moveTo>
                    <a:pt x="387" y="147"/>
                  </a:moveTo>
                  <a:lnTo>
                    <a:pt x="67" y="291"/>
                  </a:lnTo>
                  <a:lnTo>
                    <a:pt x="0" y="182"/>
                  </a:lnTo>
                  <a:lnTo>
                    <a:pt x="297" y="0"/>
                  </a:lnTo>
                  <a:lnTo>
                    <a:pt x="387" y="147"/>
                  </a:lnTo>
                  <a:close/>
                </a:path>
              </a:pathLst>
            </a:custGeom>
            <a:solidFill>
              <a:srgbClr val="8DD7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8" name="Freeform 65"/>
            <p:cNvSpPr/>
            <p:nvPr/>
          </p:nvSpPr>
          <p:spPr bwMode="auto">
            <a:xfrm>
              <a:off x="6569581" y="6597864"/>
              <a:ext cx="192101" cy="204106"/>
            </a:xfrm>
            <a:custGeom>
              <a:avLst/>
              <a:gdLst>
                <a:gd name="T0" fmla="*/ 72 w 144"/>
                <a:gd name="T1" fmla="*/ 0 h 153"/>
                <a:gd name="T2" fmla="*/ 0 w 144"/>
                <a:gd name="T3" fmla="*/ 44 h 153"/>
                <a:gd name="T4" fmla="*/ 67 w 144"/>
                <a:gd name="T5" fmla="*/ 153 h 153"/>
                <a:gd name="T6" fmla="*/ 144 w 144"/>
                <a:gd name="T7" fmla="*/ 118 h 153"/>
                <a:gd name="T8" fmla="*/ 72 w 144"/>
                <a:gd name="T9" fmla="*/ 0 h 153"/>
              </a:gdLst>
              <a:ahLst/>
              <a:cxnLst>
                <a:cxn ang="0">
                  <a:pos x="T0" y="T1"/>
                </a:cxn>
                <a:cxn ang="0">
                  <a:pos x="T2" y="T3"/>
                </a:cxn>
                <a:cxn ang="0">
                  <a:pos x="T4" y="T5"/>
                </a:cxn>
                <a:cxn ang="0">
                  <a:pos x="T6" y="T7"/>
                </a:cxn>
                <a:cxn ang="0">
                  <a:pos x="T8" y="T9"/>
                </a:cxn>
              </a:cxnLst>
              <a:rect l="0" t="0" r="r" b="b"/>
              <a:pathLst>
                <a:path w="144" h="153">
                  <a:moveTo>
                    <a:pt x="72" y="0"/>
                  </a:moveTo>
                  <a:lnTo>
                    <a:pt x="0" y="44"/>
                  </a:lnTo>
                  <a:lnTo>
                    <a:pt x="67" y="153"/>
                  </a:lnTo>
                  <a:lnTo>
                    <a:pt x="144" y="118"/>
                  </a:lnTo>
                  <a:lnTo>
                    <a:pt x="72" y="0"/>
                  </a:lnTo>
                  <a:close/>
                </a:path>
              </a:pathLst>
            </a:custGeom>
            <a:solidFill>
              <a:srgbClr val="A9E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9" name="Freeform 66"/>
            <p:cNvSpPr/>
            <p:nvPr/>
          </p:nvSpPr>
          <p:spPr bwMode="auto">
            <a:xfrm>
              <a:off x="6630947" y="6671236"/>
              <a:ext cx="72038" cy="70703"/>
            </a:xfrm>
            <a:custGeom>
              <a:avLst/>
              <a:gdLst>
                <a:gd name="T0" fmla="*/ 31 w 36"/>
                <a:gd name="T1" fmla="*/ 9 h 35"/>
                <a:gd name="T2" fmla="*/ 26 w 36"/>
                <a:gd name="T3" fmla="*/ 31 h 35"/>
                <a:gd name="T4" fmla="*/ 5 w 36"/>
                <a:gd name="T5" fmla="*/ 25 h 35"/>
                <a:gd name="T6" fmla="*/ 10 w 36"/>
                <a:gd name="T7" fmla="*/ 4 h 35"/>
                <a:gd name="T8" fmla="*/ 31 w 36"/>
                <a:gd name="T9" fmla="*/ 9 h 35"/>
              </a:gdLst>
              <a:ahLst/>
              <a:cxnLst>
                <a:cxn ang="0">
                  <a:pos x="T0" y="T1"/>
                </a:cxn>
                <a:cxn ang="0">
                  <a:pos x="T2" y="T3"/>
                </a:cxn>
                <a:cxn ang="0">
                  <a:pos x="T4" y="T5"/>
                </a:cxn>
                <a:cxn ang="0">
                  <a:pos x="T6" y="T7"/>
                </a:cxn>
                <a:cxn ang="0">
                  <a:pos x="T8" y="T9"/>
                </a:cxn>
              </a:cxnLst>
              <a:rect l="0" t="0" r="r" b="b"/>
              <a:pathLst>
                <a:path w="36" h="35">
                  <a:moveTo>
                    <a:pt x="31" y="9"/>
                  </a:moveTo>
                  <a:cubicBezTo>
                    <a:pt x="36" y="17"/>
                    <a:pt x="33" y="26"/>
                    <a:pt x="26" y="31"/>
                  </a:cubicBezTo>
                  <a:cubicBezTo>
                    <a:pt x="19" y="35"/>
                    <a:pt x="9" y="33"/>
                    <a:pt x="5" y="25"/>
                  </a:cubicBezTo>
                  <a:cubicBezTo>
                    <a:pt x="0" y="18"/>
                    <a:pt x="3" y="9"/>
                    <a:pt x="10" y="4"/>
                  </a:cubicBezTo>
                  <a:cubicBezTo>
                    <a:pt x="17" y="0"/>
                    <a:pt x="27" y="2"/>
                    <a:pt x="31"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0" name="Freeform 71"/>
            <p:cNvSpPr/>
            <p:nvPr/>
          </p:nvSpPr>
          <p:spPr bwMode="auto">
            <a:xfrm>
              <a:off x="6078658" y="4722215"/>
              <a:ext cx="37353" cy="10672"/>
            </a:xfrm>
            <a:custGeom>
              <a:avLst/>
              <a:gdLst>
                <a:gd name="T0" fmla="*/ 14 w 18"/>
                <a:gd name="T1" fmla="*/ 0 h 5"/>
                <a:gd name="T2" fmla="*/ 0 w 18"/>
                <a:gd name="T3" fmla="*/ 0 h 5"/>
                <a:gd name="T4" fmla="*/ 4 w 18"/>
                <a:gd name="T5" fmla="*/ 5 h 5"/>
                <a:gd name="T6" fmla="*/ 18 w 18"/>
                <a:gd name="T7" fmla="*/ 5 h 5"/>
                <a:gd name="T8" fmla="*/ 14 w 18"/>
                <a:gd name="T9" fmla="*/ 0 h 5"/>
              </a:gdLst>
              <a:ahLst/>
              <a:cxnLst>
                <a:cxn ang="0">
                  <a:pos x="T0" y="T1"/>
                </a:cxn>
                <a:cxn ang="0">
                  <a:pos x="T2" y="T3"/>
                </a:cxn>
                <a:cxn ang="0">
                  <a:pos x="T4" y="T5"/>
                </a:cxn>
                <a:cxn ang="0">
                  <a:pos x="T6" y="T7"/>
                </a:cxn>
                <a:cxn ang="0">
                  <a:pos x="T8" y="T9"/>
                </a:cxn>
              </a:cxnLst>
              <a:rect l="0" t="0" r="r" b="b"/>
              <a:pathLst>
                <a:path w="18" h="5">
                  <a:moveTo>
                    <a:pt x="14" y="0"/>
                  </a:moveTo>
                  <a:cubicBezTo>
                    <a:pt x="0" y="0"/>
                    <a:pt x="0" y="0"/>
                    <a:pt x="0" y="0"/>
                  </a:cubicBezTo>
                  <a:cubicBezTo>
                    <a:pt x="1" y="2"/>
                    <a:pt x="3" y="4"/>
                    <a:pt x="4" y="5"/>
                  </a:cubicBezTo>
                  <a:cubicBezTo>
                    <a:pt x="18" y="5"/>
                    <a:pt x="18" y="5"/>
                    <a:pt x="18" y="5"/>
                  </a:cubicBezTo>
                  <a:cubicBezTo>
                    <a:pt x="16" y="4"/>
                    <a:pt x="15" y="2"/>
                    <a:pt x="14" y="0"/>
                  </a:cubicBezTo>
                </a:path>
              </a:pathLst>
            </a:custGeom>
            <a:solidFill>
              <a:srgbClr val="7677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1" name="Freeform 72"/>
            <p:cNvSpPr>
              <a:spLocks noEditPoints="1"/>
            </p:cNvSpPr>
            <p:nvPr/>
          </p:nvSpPr>
          <p:spPr bwMode="auto">
            <a:xfrm>
              <a:off x="6086662" y="4732888"/>
              <a:ext cx="73372" cy="128067"/>
            </a:xfrm>
            <a:custGeom>
              <a:avLst/>
              <a:gdLst>
                <a:gd name="T0" fmla="*/ 31 w 36"/>
                <a:gd name="T1" fmla="*/ 40 h 64"/>
                <a:gd name="T2" fmla="*/ 24 w 36"/>
                <a:gd name="T3" fmla="*/ 40 h 64"/>
                <a:gd name="T4" fmla="*/ 32 w 36"/>
                <a:gd name="T5" fmla="*/ 64 h 64"/>
                <a:gd name="T6" fmla="*/ 36 w 36"/>
                <a:gd name="T7" fmla="*/ 64 h 64"/>
                <a:gd name="T8" fmla="*/ 31 w 36"/>
                <a:gd name="T9" fmla="*/ 40 h 64"/>
                <a:gd name="T10" fmla="*/ 14 w 36"/>
                <a:gd name="T11" fmla="*/ 0 h 64"/>
                <a:gd name="T12" fmla="*/ 0 w 36"/>
                <a:gd name="T13" fmla="*/ 0 h 64"/>
                <a:gd name="T14" fmla="*/ 16 w 36"/>
                <a:gd name="T15" fmla="*/ 23 h 64"/>
                <a:gd name="T16" fmla="*/ 25 w 36"/>
                <a:gd name="T17" fmla="*/ 23 h 64"/>
                <a:gd name="T18" fmla="*/ 14 w 36"/>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64">
                  <a:moveTo>
                    <a:pt x="31" y="40"/>
                  </a:moveTo>
                  <a:cubicBezTo>
                    <a:pt x="24" y="40"/>
                    <a:pt x="24" y="40"/>
                    <a:pt x="24" y="40"/>
                  </a:cubicBezTo>
                  <a:cubicBezTo>
                    <a:pt x="27" y="48"/>
                    <a:pt x="30" y="56"/>
                    <a:pt x="32" y="64"/>
                  </a:cubicBezTo>
                  <a:cubicBezTo>
                    <a:pt x="36" y="64"/>
                    <a:pt x="36" y="64"/>
                    <a:pt x="36" y="64"/>
                  </a:cubicBezTo>
                  <a:cubicBezTo>
                    <a:pt x="35" y="56"/>
                    <a:pt x="34" y="48"/>
                    <a:pt x="31" y="40"/>
                  </a:cubicBezTo>
                  <a:moveTo>
                    <a:pt x="14" y="0"/>
                  </a:moveTo>
                  <a:cubicBezTo>
                    <a:pt x="0" y="0"/>
                    <a:pt x="0" y="0"/>
                    <a:pt x="0" y="0"/>
                  </a:cubicBezTo>
                  <a:cubicBezTo>
                    <a:pt x="6" y="8"/>
                    <a:pt x="11" y="15"/>
                    <a:pt x="16" y="23"/>
                  </a:cubicBezTo>
                  <a:cubicBezTo>
                    <a:pt x="25" y="23"/>
                    <a:pt x="25" y="23"/>
                    <a:pt x="25" y="23"/>
                  </a:cubicBezTo>
                  <a:cubicBezTo>
                    <a:pt x="22" y="15"/>
                    <a:pt x="18" y="8"/>
                    <a:pt x="14" y="0"/>
                  </a:cubicBezTo>
                </a:path>
              </a:pathLst>
            </a:custGeom>
            <a:solidFill>
              <a:srgbClr val="3737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pic>
          <p:nvPicPr>
            <p:cNvPr id="52" name="Picture 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026" y="4851616"/>
              <a:ext cx="25347" cy="7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74"/>
            <p:cNvSpPr/>
            <p:nvPr/>
          </p:nvSpPr>
          <p:spPr bwMode="auto">
            <a:xfrm>
              <a:off x="6120013" y="4778245"/>
              <a:ext cx="29349" cy="34685"/>
            </a:xfrm>
            <a:custGeom>
              <a:avLst/>
              <a:gdLst>
                <a:gd name="T0" fmla="*/ 9 w 15"/>
                <a:gd name="T1" fmla="*/ 0 h 17"/>
                <a:gd name="T2" fmla="*/ 0 w 15"/>
                <a:gd name="T3" fmla="*/ 0 h 17"/>
                <a:gd name="T4" fmla="*/ 8 w 15"/>
                <a:gd name="T5" fmla="*/ 17 h 17"/>
                <a:gd name="T6" fmla="*/ 15 w 15"/>
                <a:gd name="T7" fmla="*/ 17 h 17"/>
                <a:gd name="T8" fmla="*/ 9 w 15"/>
                <a:gd name="T9" fmla="*/ 0 h 17"/>
              </a:gdLst>
              <a:ahLst/>
              <a:cxnLst>
                <a:cxn ang="0">
                  <a:pos x="T0" y="T1"/>
                </a:cxn>
                <a:cxn ang="0">
                  <a:pos x="T2" y="T3"/>
                </a:cxn>
                <a:cxn ang="0">
                  <a:pos x="T4" y="T5"/>
                </a:cxn>
                <a:cxn ang="0">
                  <a:pos x="T6" y="T7"/>
                </a:cxn>
                <a:cxn ang="0">
                  <a:pos x="T8" y="T9"/>
                </a:cxn>
              </a:cxnLst>
              <a:rect l="0" t="0" r="r" b="b"/>
              <a:pathLst>
                <a:path w="15" h="17">
                  <a:moveTo>
                    <a:pt x="9" y="0"/>
                  </a:moveTo>
                  <a:cubicBezTo>
                    <a:pt x="0" y="0"/>
                    <a:pt x="0" y="0"/>
                    <a:pt x="0" y="0"/>
                  </a:cubicBezTo>
                  <a:cubicBezTo>
                    <a:pt x="3" y="5"/>
                    <a:pt x="5" y="11"/>
                    <a:pt x="8" y="17"/>
                  </a:cubicBezTo>
                  <a:cubicBezTo>
                    <a:pt x="15" y="17"/>
                    <a:pt x="15" y="17"/>
                    <a:pt x="15" y="17"/>
                  </a:cubicBezTo>
                  <a:cubicBezTo>
                    <a:pt x="14" y="11"/>
                    <a:pt x="12" y="5"/>
                    <a:pt x="9" y="0"/>
                  </a:cubicBezTo>
                </a:path>
              </a:pathLst>
            </a:custGeom>
            <a:solidFill>
              <a:srgbClr val="6163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4" name="Freeform 134"/>
            <p:cNvSpPr/>
            <p:nvPr/>
          </p:nvSpPr>
          <p:spPr>
            <a:xfrm>
              <a:off x="5866547" y="4851616"/>
              <a:ext cx="574968" cy="969841"/>
            </a:xfrm>
            <a:custGeom>
              <a:avLst/>
              <a:gdLst>
                <a:gd name="connsiteX0" fmla="*/ 0 w 574968"/>
                <a:gd name="connsiteY0" fmla="*/ 0 h 969841"/>
                <a:gd name="connsiteX1" fmla="*/ 574968 w 574968"/>
                <a:gd name="connsiteY1" fmla="*/ 0 h 969841"/>
                <a:gd name="connsiteX2" fmla="*/ 574968 w 574968"/>
                <a:gd name="connsiteY2" fmla="*/ 969841 h 969841"/>
                <a:gd name="connsiteX3" fmla="*/ 0 w 574968"/>
                <a:gd name="connsiteY3" fmla="*/ 969841 h 969841"/>
              </a:gdLst>
              <a:ahLst/>
              <a:cxnLst>
                <a:cxn ang="0">
                  <a:pos x="connsiteX0" y="connsiteY0"/>
                </a:cxn>
                <a:cxn ang="0">
                  <a:pos x="connsiteX1" y="connsiteY1"/>
                </a:cxn>
                <a:cxn ang="0">
                  <a:pos x="connsiteX2" y="connsiteY2"/>
                </a:cxn>
                <a:cxn ang="0">
                  <a:pos x="connsiteX3" y="connsiteY3"/>
                </a:cxn>
              </a:cxnLst>
              <a:rect l="l" t="t" r="r" b="b"/>
              <a:pathLst>
                <a:path w="574968" h="969841">
                  <a:moveTo>
                    <a:pt x="0" y="0"/>
                  </a:moveTo>
                  <a:lnTo>
                    <a:pt x="574968" y="0"/>
                  </a:lnTo>
                  <a:lnTo>
                    <a:pt x="574968" y="969841"/>
                  </a:lnTo>
                  <a:lnTo>
                    <a:pt x="0" y="96984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5" name="Freeform 10"/>
            <p:cNvSpPr/>
            <p:nvPr/>
          </p:nvSpPr>
          <p:spPr bwMode="auto">
            <a:xfrm>
              <a:off x="6094666" y="5842802"/>
              <a:ext cx="120063" cy="118728"/>
            </a:xfrm>
            <a:custGeom>
              <a:avLst/>
              <a:gdLst>
                <a:gd name="T0" fmla="*/ 59 w 59"/>
                <a:gd name="T1" fmla="*/ 46 h 59"/>
                <a:gd name="T2" fmla="*/ 46 w 59"/>
                <a:gd name="T3" fmla="*/ 59 h 59"/>
                <a:gd name="T4" fmla="*/ 13 w 59"/>
                <a:gd name="T5" fmla="*/ 59 h 59"/>
                <a:gd name="T6" fmla="*/ 0 w 59"/>
                <a:gd name="T7" fmla="*/ 46 h 59"/>
                <a:gd name="T8" fmla="*/ 0 w 59"/>
                <a:gd name="T9" fmla="*/ 13 h 59"/>
                <a:gd name="T10" fmla="*/ 13 w 59"/>
                <a:gd name="T11" fmla="*/ 0 h 59"/>
                <a:gd name="T12" fmla="*/ 46 w 59"/>
                <a:gd name="T13" fmla="*/ 0 h 59"/>
                <a:gd name="T14" fmla="*/ 59 w 59"/>
                <a:gd name="T15" fmla="*/ 13 h 59"/>
                <a:gd name="T16" fmla="*/ 59 w 59"/>
                <a:gd name="T17"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59" y="46"/>
                  </a:moveTo>
                  <a:cubicBezTo>
                    <a:pt x="59" y="53"/>
                    <a:pt x="53" y="59"/>
                    <a:pt x="46" y="59"/>
                  </a:cubicBezTo>
                  <a:cubicBezTo>
                    <a:pt x="13" y="59"/>
                    <a:pt x="13" y="59"/>
                    <a:pt x="13" y="59"/>
                  </a:cubicBezTo>
                  <a:cubicBezTo>
                    <a:pt x="6" y="59"/>
                    <a:pt x="0" y="53"/>
                    <a:pt x="0" y="46"/>
                  </a:cubicBezTo>
                  <a:cubicBezTo>
                    <a:pt x="0" y="13"/>
                    <a:pt x="0" y="13"/>
                    <a:pt x="0" y="13"/>
                  </a:cubicBezTo>
                  <a:cubicBezTo>
                    <a:pt x="0" y="6"/>
                    <a:pt x="6" y="0"/>
                    <a:pt x="13" y="0"/>
                  </a:cubicBezTo>
                  <a:cubicBezTo>
                    <a:pt x="46" y="0"/>
                    <a:pt x="46" y="0"/>
                    <a:pt x="46" y="0"/>
                  </a:cubicBezTo>
                  <a:cubicBezTo>
                    <a:pt x="53" y="0"/>
                    <a:pt x="59" y="6"/>
                    <a:pt x="59" y="13"/>
                  </a:cubicBezTo>
                  <a:cubicBezTo>
                    <a:pt x="59" y="46"/>
                    <a:pt x="59" y="46"/>
                    <a:pt x="59" y="46"/>
                  </a:cubicBezTo>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6" name="Freeform 11"/>
            <p:cNvSpPr/>
            <p:nvPr/>
          </p:nvSpPr>
          <p:spPr bwMode="auto">
            <a:xfrm>
              <a:off x="6105338" y="5853474"/>
              <a:ext cx="98718" cy="98718"/>
            </a:xfrm>
            <a:custGeom>
              <a:avLst/>
              <a:gdLst>
                <a:gd name="T0" fmla="*/ 8 w 49"/>
                <a:gd name="T1" fmla="*/ 0 h 49"/>
                <a:gd name="T2" fmla="*/ 0 w 49"/>
                <a:gd name="T3" fmla="*/ 8 h 49"/>
                <a:gd name="T4" fmla="*/ 0 w 49"/>
                <a:gd name="T5" fmla="*/ 41 h 49"/>
                <a:gd name="T6" fmla="*/ 8 w 49"/>
                <a:gd name="T7" fmla="*/ 49 h 49"/>
                <a:gd name="T8" fmla="*/ 41 w 49"/>
                <a:gd name="T9" fmla="*/ 49 h 49"/>
                <a:gd name="T10" fmla="*/ 49 w 49"/>
                <a:gd name="T11" fmla="*/ 41 h 49"/>
                <a:gd name="T12" fmla="*/ 49 w 49"/>
                <a:gd name="T13" fmla="*/ 8 h 49"/>
                <a:gd name="T14" fmla="*/ 41 w 49"/>
                <a:gd name="T15" fmla="*/ 0 h 49"/>
                <a:gd name="T16" fmla="*/ 8 w 49"/>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8" y="0"/>
                  </a:moveTo>
                  <a:cubicBezTo>
                    <a:pt x="4" y="0"/>
                    <a:pt x="0" y="4"/>
                    <a:pt x="0" y="8"/>
                  </a:cubicBezTo>
                  <a:cubicBezTo>
                    <a:pt x="0" y="41"/>
                    <a:pt x="0" y="41"/>
                    <a:pt x="0" y="41"/>
                  </a:cubicBezTo>
                  <a:cubicBezTo>
                    <a:pt x="0" y="45"/>
                    <a:pt x="4" y="49"/>
                    <a:pt x="8" y="49"/>
                  </a:cubicBezTo>
                  <a:cubicBezTo>
                    <a:pt x="41" y="49"/>
                    <a:pt x="41" y="49"/>
                    <a:pt x="41" y="49"/>
                  </a:cubicBezTo>
                  <a:cubicBezTo>
                    <a:pt x="45" y="49"/>
                    <a:pt x="49" y="45"/>
                    <a:pt x="49" y="41"/>
                  </a:cubicBezTo>
                  <a:cubicBezTo>
                    <a:pt x="49" y="8"/>
                    <a:pt x="49" y="8"/>
                    <a:pt x="49" y="8"/>
                  </a:cubicBezTo>
                  <a:cubicBezTo>
                    <a:pt x="49" y="4"/>
                    <a:pt x="45" y="0"/>
                    <a:pt x="41" y="0"/>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7" name="Freeform 37"/>
            <p:cNvSpPr/>
            <p:nvPr/>
          </p:nvSpPr>
          <p:spPr bwMode="auto">
            <a:xfrm>
              <a:off x="6019960" y="5604010"/>
              <a:ext cx="964505" cy="1083234"/>
            </a:xfrm>
            <a:custGeom>
              <a:avLst/>
              <a:gdLst>
                <a:gd name="T0" fmla="*/ 477 w 477"/>
                <a:gd name="T1" fmla="*/ 466 h 536"/>
                <a:gd name="T2" fmla="*/ 463 w 477"/>
                <a:gd name="T3" fmla="*/ 445 h 536"/>
                <a:gd name="T4" fmla="*/ 416 w 477"/>
                <a:gd name="T5" fmla="*/ 372 h 536"/>
                <a:gd name="T6" fmla="*/ 371 w 477"/>
                <a:gd name="T7" fmla="*/ 235 h 536"/>
                <a:gd name="T8" fmla="*/ 325 w 477"/>
                <a:gd name="T9" fmla="*/ 148 h 536"/>
                <a:gd name="T10" fmla="*/ 266 w 477"/>
                <a:gd name="T11" fmla="*/ 112 h 536"/>
                <a:gd name="T12" fmla="*/ 250 w 477"/>
                <a:gd name="T13" fmla="*/ 130 h 536"/>
                <a:gd name="T14" fmla="*/ 201 w 477"/>
                <a:gd name="T15" fmla="*/ 106 h 536"/>
                <a:gd name="T16" fmla="*/ 181 w 477"/>
                <a:gd name="T17" fmla="*/ 128 h 536"/>
                <a:gd name="T18" fmla="*/ 143 w 477"/>
                <a:gd name="T19" fmla="*/ 108 h 536"/>
                <a:gd name="T20" fmla="*/ 121 w 477"/>
                <a:gd name="T21" fmla="*/ 126 h 536"/>
                <a:gd name="T22" fmla="*/ 64 w 477"/>
                <a:gd name="T23" fmla="*/ 40 h 536"/>
                <a:gd name="T24" fmla="*/ 26 w 477"/>
                <a:gd name="T25" fmla="*/ 5 h 536"/>
                <a:gd name="T26" fmla="*/ 21 w 477"/>
                <a:gd name="T27" fmla="*/ 61 h 536"/>
                <a:gd name="T28" fmla="*/ 80 w 477"/>
                <a:gd name="T29" fmla="*/ 178 h 536"/>
                <a:gd name="T30" fmla="*/ 134 w 477"/>
                <a:gd name="T31" fmla="*/ 288 h 536"/>
                <a:gd name="T32" fmla="*/ 136 w 477"/>
                <a:gd name="T33" fmla="*/ 316 h 536"/>
                <a:gd name="T34" fmla="*/ 115 w 477"/>
                <a:gd name="T35" fmla="*/ 282 h 536"/>
                <a:gd name="T36" fmla="*/ 106 w 477"/>
                <a:gd name="T37" fmla="*/ 240 h 536"/>
                <a:gd name="T38" fmla="*/ 77 w 477"/>
                <a:gd name="T39" fmla="*/ 199 h 536"/>
                <a:gd name="T40" fmla="*/ 65 w 477"/>
                <a:gd name="T41" fmla="*/ 233 h 536"/>
                <a:gd name="T42" fmla="*/ 55 w 477"/>
                <a:gd name="T43" fmla="*/ 298 h 536"/>
                <a:gd name="T44" fmla="*/ 94 w 477"/>
                <a:gd name="T45" fmla="*/ 367 h 536"/>
                <a:gd name="T46" fmla="*/ 167 w 477"/>
                <a:gd name="T47" fmla="*/ 416 h 536"/>
                <a:gd name="T48" fmla="*/ 281 w 477"/>
                <a:gd name="T49" fmla="*/ 477 h 536"/>
                <a:gd name="T50" fmla="*/ 324 w 477"/>
                <a:gd name="T51" fmla="*/ 536 h 536"/>
                <a:gd name="T52" fmla="*/ 391 w 477"/>
                <a:gd name="T53" fmla="*/ 532 h 536"/>
                <a:gd name="T54" fmla="*/ 477 w 477"/>
                <a:gd name="T55" fmla="*/ 46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7" h="536">
                  <a:moveTo>
                    <a:pt x="477" y="466"/>
                  </a:moveTo>
                  <a:cubicBezTo>
                    <a:pt x="470" y="456"/>
                    <a:pt x="465" y="449"/>
                    <a:pt x="463" y="445"/>
                  </a:cubicBezTo>
                  <a:cubicBezTo>
                    <a:pt x="455" y="428"/>
                    <a:pt x="435" y="400"/>
                    <a:pt x="416" y="372"/>
                  </a:cubicBezTo>
                  <a:cubicBezTo>
                    <a:pt x="397" y="344"/>
                    <a:pt x="381" y="274"/>
                    <a:pt x="371" y="235"/>
                  </a:cubicBezTo>
                  <a:cubicBezTo>
                    <a:pt x="361" y="196"/>
                    <a:pt x="344" y="166"/>
                    <a:pt x="325" y="148"/>
                  </a:cubicBezTo>
                  <a:cubicBezTo>
                    <a:pt x="305" y="129"/>
                    <a:pt x="283" y="101"/>
                    <a:pt x="266" y="112"/>
                  </a:cubicBezTo>
                  <a:cubicBezTo>
                    <a:pt x="249" y="123"/>
                    <a:pt x="250" y="130"/>
                    <a:pt x="250" y="130"/>
                  </a:cubicBezTo>
                  <a:cubicBezTo>
                    <a:pt x="250" y="130"/>
                    <a:pt x="221" y="98"/>
                    <a:pt x="201" y="106"/>
                  </a:cubicBezTo>
                  <a:cubicBezTo>
                    <a:pt x="181" y="113"/>
                    <a:pt x="181" y="128"/>
                    <a:pt x="181" y="128"/>
                  </a:cubicBezTo>
                  <a:cubicBezTo>
                    <a:pt x="181" y="128"/>
                    <a:pt x="165" y="101"/>
                    <a:pt x="143" y="108"/>
                  </a:cubicBezTo>
                  <a:cubicBezTo>
                    <a:pt x="121" y="115"/>
                    <a:pt x="121" y="126"/>
                    <a:pt x="121" y="126"/>
                  </a:cubicBezTo>
                  <a:cubicBezTo>
                    <a:pt x="121" y="126"/>
                    <a:pt x="80" y="67"/>
                    <a:pt x="64" y="40"/>
                  </a:cubicBezTo>
                  <a:cubicBezTo>
                    <a:pt x="48" y="13"/>
                    <a:pt x="38" y="0"/>
                    <a:pt x="26" y="5"/>
                  </a:cubicBezTo>
                  <a:cubicBezTo>
                    <a:pt x="13" y="10"/>
                    <a:pt x="0" y="27"/>
                    <a:pt x="21" y="61"/>
                  </a:cubicBezTo>
                  <a:cubicBezTo>
                    <a:pt x="41" y="96"/>
                    <a:pt x="66" y="153"/>
                    <a:pt x="80" y="178"/>
                  </a:cubicBezTo>
                  <a:cubicBezTo>
                    <a:pt x="95" y="203"/>
                    <a:pt x="125" y="256"/>
                    <a:pt x="134" y="288"/>
                  </a:cubicBezTo>
                  <a:cubicBezTo>
                    <a:pt x="144" y="321"/>
                    <a:pt x="147" y="320"/>
                    <a:pt x="136" y="316"/>
                  </a:cubicBezTo>
                  <a:cubicBezTo>
                    <a:pt x="126" y="312"/>
                    <a:pt x="124" y="290"/>
                    <a:pt x="115" y="282"/>
                  </a:cubicBezTo>
                  <a:cubicBezTo>
                    <a:pt x="107" y="274"/>
                    <a:pt x="104" y="251"/>
                    <a:pt x="106" y="240"/>
                  </a:cubicBezTo>
                  <a:cubicBezTo>
                    <a:pt x="109" y="229"/>
                    <a:pt x="89" y="201"/>
                    <a:pt x="77" y="199"/>
                  </a:cubicBezTo>
                  <a:cubicBezTo>
                    <a:pt x="66" y="197"/>
                    <a:pt x="64" y="206"/>
                    <a:pt x="65" y="233"/>
                  </a:cubicBezTo>
                  <a:cubicBezTo>
                    <a:pt x="66" y="260"/>
                    <a:pt x="42" y="277"/>
                    <a:pt x="55" y="298"/>
                  </a:cubicBezTo>
                  <a:cubicBezTo>
                    <a:pt x="67" y="319"/>
                    <a:pt x="87" y="354"/>
                    <a:pt x="94" y="367"/>
                  </a:cubicBezTo>
                  <a:cubicBezTo>
                    <a:pt x="101" y="380"/>
                    <a:pt x="134" y="405"/>
                    <a:pt x="167" y="416"/>
                  </a:cubicBezTo>
                  <a:cubicBezTo>
                    <a:pt x="199" y="427"/>
                    <a:pt x="258" y="450"/>
                    <a:pt x="281" y="477"/>
                  </a:cubicBezTo>
                  <a:cubicBezTo>
                    <a:pt x="289" y="487"/>
                    <a:pt x="306" y="510"/>
                    <a:pt x="324" y="536"/>
                  </a:cubicBezTo>
                  <a:cubicBezTo>
                    <a:pt x="391" y="532"/>
                    <a:pt x="391" y="532"/>
                    <a:pt x="391" y="532"/>
                  </a:cubicBezTo>
                  <a:cubicBezTo>
                    <a:pt x="477" y="466"/>
                    <a:pt x="477" y="466"/>
                    <a:pt x="477" y="466"/>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pic>
          <p:nvPicPr>
            <p:cNvPr id="58"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1967" y="5664042"/>
              <a:ext cx="37353" cy="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Freeform 39"/>
            <p:cNvSpPr/>
            <p:nvPr/>
          </p:nvSpPr>
          <p:spPr bwMode="auto">
            <a:xfrm>
              <a:off x="6208059" y="6008222"/>
              <a:ext cx="0" cy="266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0" name="Freeform 40"/>
            <p:cNvSpPr/>
            <p:nvPr/>
          </p:nvSpPr>
          <p:spPr bwMode="auto">
            <a:xfrm>
              <a:off x="6202723" y="5998883"/>
              <a:ext cx="5336" cy="9338"/>
            </a:xfrm>
            <a:custGeom>
              <a:avLst/>
              <a:gdLst>
                <a:gd name="T0" fmla="*/ 0 w 3"/>
                <a:gd name="T1" fmla="*/ 0 h 5"/>
                <a:gd name="T2" fmla="*/ 0 w 3"/>
                <a:gd name="T3" fmla="*/ 0 h 5"/>
                <a:gd name="T4" fmla="*/ 3 w 3"/>
                <a:gd name="T5" fmla="*/ 5 h 5"/>
                <a:gd name="T6" fmla="*/ 3 w 3"/>
                <a:gd name="T7" fmla="*/ 5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0"/>
                    <a:pt x="0" y="0"/>
                    <a:pt x="0" y="0"/>
                  </a:cubicBezTo>
                  <a:cubicBezTo>
                    <a:pt x="1" y="2"/>
                    <a:pt x="2" y="4"/>
                    <a:pt x="3" y="5"/>
                  </a:cubicBezTo>
                  <a:cubicBezTo>
                    <a:pt x="3" y="5"/>
                    <a:pt x="3" y="5"/>
                    <a:pt x="3" y="5"/>
                  </a:cubicBezTo>
                  <a:cubicBezTo>
                    <a:pt x="2" y="3"/>
                    <a:pt x="1" y="2"/>
                    <a:pt x="0" y="0"/>
                  </a:cubicBezTo>
                </a:path>
              </a:pathLst>
            </a:custGeom>
            <a:solidFill>
              <a:srgbClr val="797A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1" name="Freeform 41"/>
            <p:cNvSpPr/>
            <p:nvPr/>
          </p:nvSpPr>
          <p:spPr bwMode="auto">
            <a:xfrm>
              <a:off x="6184047" y="5968201"/>
              <a:ext cx="18676" cy="30682"/>
            </a:xfrm>
            <a:custGeom>
              <a:avLst/>
              <a:gdLst>
                <a:gd name="T0" fmla="*/ 0 w 9"/>
                <a:gd name="T1" fmla="*/ 0 h 15"/>
                <a:gd name="T2" fmla="*/ 9 w 9"/>
                <a:gd name="T3" fmla="*/ 15 h 15"/>
                <a:gd name="T4" fmla="*/ 9 w 9"/>
                <a:gd name="T5" fmla="*/ 15 h 15"/>
                <a:gd name="T6" fmla="*/ 0 w 9"/>
                <a:gd name="T7" fmla="*/ 0 h 15"/>
              </a:gdLst>
              <a:ahLst/>
              <a:cxnLst>
                <a:cxn ang="0">
                  <a:pos x="T0" y="T1"/>
                </a:cxn>
                <a:cxn ang="0">
                  <a:pos x="T2" y="T3"/>
                </a:cxn>
                <a:cxn ang="0">
                  <a:pos x="T4" y="T5"/>
                </a:cxn>
                <a:cxn ang="0">
                  <a:pos x="T6" y="T7"/>
                </a:cxn>
              </a:cxnLst>
              <a:rect l="0" t="0" r="r" b="b"/>
              <a:pathLst>
                <a:path w="9" h="15">
                  <a:moveTo>
                    <a:pt x="0" y="0"/>
                  </a:moveTo>
                  <a:cubicBezTo>
                    <a:pt x="3" y="5"/>
                    <a:pt x="6" y="10"/>
                    <a:pt x="9" y="15"/>
                  </a:cubicBezTo>
                  <a:cubicBezTo>
                    <a:pt x="9" y="15"/>
                    <a:pt x="9" y="15"/>
                    <a:pt x="9" y="15"/>
                  </a:cubicBezTo>
                  <a:cubicBezTo>
                    <a:pt x="6" y="9"/>
                    <a:pt x="3" y="4"/>
                    <a:pt x="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2" name="Freeform 47"/>
            <p:cNvSpPr>
              <a:spLocks noEditPoints="1"/>
            </p:cNvSpPr>
            <p:nvPr/>
          </p:nvSpPr>
          <p:spPr bwMode="auto">
            <a:xfrm>
              <a:off x="6234740" y="6077592"/>
              <a:ext cx="1334" cy="20010"/>
            </a:xfrm>
            <a:custGeom>
              <a:avLst/>
              <a:gdLst>
                <a:gd name="T0" fmla="*/ 0 w 1"/>
                <a:gd name="T1" fmla="*/ 6 h 10"/>
                <a:gd name="T2" fmla="*/ 0 w 1"/>
                <a:gd name="T3" fmla="*/ 10 h 10"/>
                <a:gd name="T4" fmla="*/ 0 w 1"/>
                <a:gd name="T5" fmla="*/ 10 h 10"/>
                <a:gd name="T6" fmla="*/ 0 w 1"/>
                <a:gd name="T7" fmla="*/ 6 h 10"/>
                <a:gd name="T8" fmla="*/ 0 w 1"/>
                <a:gd name="T9" fmla="*/ 0 h 10"/>
                <a:gd name="T10" fmla="*/ 0 w 1"/>
                <a:gd name="T11" fmla="*/ 6 h 10"/>
                <a:gd name="T12" fmla="*/ 0 w 1"/>
                <a:gd name="T13" fmla="*/ 0 h 10"/>
                <a:gd name="T14" fmla="*/ 0 w 1"/>
                <a:gd name="T15" fmla="*/ 0 h 10"/>
                <a:gd name="T16" fmla="*/ 0 w 1"/>
                <a:gd name="T17" fmla="*/ 0 h 10"/>
                <a:gd name="T18" fmla="*/ 0 w 1"/>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0">
                  <a:moveTo>
                    <a:pt x="0" y="6"/>
                  </a:moveTo>
                  <a:cubicBezTo>
                    <a:pt x="0" y="7"/>
                    <a:pt x="0" y="8"/>
                    <a:pt x="0" y="10"/>
                  </a:cubicBezTo>
                  <a:cubicBezTo>
                    <a:pt x="0" y="10"/>
                    <a:pt x="0" y="10"/>
                    <a:pt x="0" y="10"/>
                  </a:cubicBezTo>
                  <a:cubicBezTo>
                    <a:pt x="0" y="8"/>
                    <a:pt x="0" y="7"/>
                    <a:pt x="0" y="6"/>
                  </a:cubicBezTo>
                  <a:moveTo>
                    <a:pt x="0" y="0"/>
                  </a:moveTo>
                  <a:cubicBezTo>
                    <a:pt x="1" y="2"/>
                    <a:pt x="1" y="4"/>
                    <a:pt x="0" y="6"/>
                  </a:cubicBezTo>
                  <a:cubicBezTo>
                    <a:pt x="1" y="4"/>
                    <a:pt x="1" y="2"/>
                    <a:pt x="0" y="0"/>
                  </a:cubicBezTo>
                  <a:moveTo>
                    <a:pt x="0" y="0"/>
                  </a:moveTo>
                  <a:cubicBezTo>
                    <a:pt x="0" y="0"/>
                    <a:pt x="0" y="0"/>
                    <a:pt x="0" y="0"/>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3" name="Freeform 48"/>
            <p:cNvSpPr/>
            <p:nvPr/>
          </p:nvSpPr>
          <p:spPr bwMode="auto">
            <a:xfrm>
              <a:off x="6230737" y="6065585"/>
              <a:ext cx="5336" cy="32017"/>
            </a:xfrm>
            <a:custGeom>
              <a:avLst/>
              <a:gdLst>
                <a:gd name="T0" fmla="*/ 0 w 3"/>
                <a:gd name="T1" fmla="*/ 0 h 16"/>
                <a:gd name="T2" fmla="*/ 2 w 3"/>
                <a:gd name="T3" fmla="*/ 16 h 16"/>
                <a:gd name="T4" fmla="*/ 2 w 3"/>
                <a:gd name="T5" fmla="*/ 12 h 16"/>
                <a:gd name="T6" fmla="*/ 2 w 3"/>
                <a:gd name="T7" fmla="*/ 12 h 16"/>
                <a:gd name="T8" fmla="*/ 2 w 3"/>
                <a:gd name="T9" fmla="*/ 12 h 16"/>
                <a:gd name="T10" fmla="*/ 2 w 3"/>
                <a:gd name="T11" fmla="*/ 6 h 16"/>
                <a:gd name="T12" fmla="*/ 2 w 3"/>
                <a:gd name="T13" fmla="*/ 6 h 16"/>
                <a:gd name="T14" fmla="*/ 2 w 3"/>
                <a:gd name="T15" fmla="*/ 6 h 16"/>
                <a:gd name="T16" fmla="*/ 0 w 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6">
                  <a:moveTo>
                    <a:pt x="0" y="0"/>
                  </a:moveTo>
                  <a:cubicBezTo>
                    <a:pt x="0" y="5"/>
                    <a:pt x="1" y="11"/>
                    <a:pt x="2" y="16"/>
                  </a:cubicBezTo>
                  <a:cubicBezTo>
                    <a:pt x="2" y="14"/>
                    <a:pt x="2" y="13"/>
                    <a:pt x="2" y="12"/>
                  </a:cubicBezTo>
                  <a:cubicBezTo>
                    <a:pt x="2" y="12"/>
                    <a:pt x="2" y="12"/>
                    <a:pt x="2" y="12"/>
                  </a:cubicBezTo>
                  <a:cubicBezTo>
                    <a:pt x="2" y="12"/>
                    <a:pt x="2" y="12"/>
                    <a:pt x="2" y="12"/>
                  </a:cubicBezTo>
                  <a:cubicBezTo>
                    <a:pt x="3" y="10"/>
                    <a:pt x="3" y="8"/>
                    <a:pt x="2" y="6"/>
                  </a:cubicBezTo>
                  <a:cubicBezTo>
                    <a:pt x="2" y="6"/>
                    <a:pt x="2" y="6"/>
                    <a:pt x="2" y="6"/>
                  </a:cubicBezTo>
                  <a:cubicBezTo>
                    <a:pt x="2" y="6"/>
                    <a:pt x="2" y="6"/>
                    <a:pt x="2" y="6"/>
                  </a:cubicBezTo>
                  <a:cubicBezTo>
                    <a:pt x="2" y="4"/>
                    <a:pt x="1" y="3"/>
                    <a:pt x="0" y="0"/>
                  </a:cubicBezTo>
                </a:path>
              </a:pathLst>
            </a:custGeom>
            <a:solidFill>
              <a:srgbClr val="F0C4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4" name="Freeform 60"/>
            <p:cNvSpPr/>
            <p:nvPr/>
          </p:nvSpPr>
          <p:spPr bwMode="auto">
            <a:xfrm>
              <a:off x="6038637" y="5606678"/>
              <a:ext cx="78708" cy="82710"/>
            </a:xfrm>
            <a:custGeom>
              <a:avLst/>
              <a:gdLst>
                <a:gd name="T0" fmla="*/ 14 w 39"/>
                <a:gd name="T1" fmla="*/ 4 h 41"/>
                <a:gd name="T2" fmla="*/ 5 w 39"/>
                <a:gd name="T3" fmla="*/ 22 h 41"/>
                <a:gd name="T4" fmla="*/ 29 w 39"/>
                <a:gd name="T5" fmla="*/ 37 h 41"/>
                <a:gd name="T6" fmla="*/ 32 w 39"/>
                <a:gd name="T7" fmla="*/ 13 h 41"/>
                <a:gd name="T8" fmla="*/ 14 w 39"/>
                <a:gd name="T9" fmla="*/ 4 h 41"/>
              </a:gdLst>
              <a:ahLst/>
              <a:cxnLst>
                <a:cxn ang="0">
                  <a:pos x="T0" y="T1"/>
                </a:cxn>
                <a:cxn ang="0">
                  <a:pos x="T2" y="T3"/>
                </a:cxn>
                <a:cxn ang="0">
                  <a:pos x="T4" y="T5"/>
                </a:cxn>
                <a:cxn ang="0">
                  <a:pos x="T6" y="T7"/>
                </a:cxn>
                <a:cxn ang="0">
                  <a:pos x="T8" y="T9"/>
                </a:cxn>
              </a:cxnLst>
              <a:rect l="0" t="0" r="r" b="b"/>
              <a:pathLst>
                <a:path w="39" h="41">
                  <a:moveTo>
                    <a:pt x="14" y="4"/>
                  </a:moveTo>
                  <a:cubicBezTo>
                    <a:pt x="7" y="8"/>
                    <a:pt x="0" y="14"/>
                    <a:pt x="5" y="22"/>
                  </a:cubicBezTo>
                  <a:cubicBezTo>
                    <a:pt x="10" y="30"/>
                    <a:pt x="21" y="41"/>
                    <a:pt x="29" y="37"/>
                  </a:cubicBezTo>
                  <a:cubicBezTo>
                    <a:pt x="38" y="33"/>
                    <a:pt x="39" y="23"/>
                    <a:pt x="32" y="13"/>
                  </a:cubicBezTo>
                  <a:cubicBezTo>
                    <a:pt x="25" y="3"/>
                    <a:pt x="21" y="0"/>
                    <a:pt x="14" y="4"/>
                  </a:cubicBezTo>
                  <a:close/>
                </a:path>
              </a:pathLst>
            </a:custGeom>
            <a:solidFill>
              <a:srgbClr val="FFE5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5" name="Freeform 61"/>
            <p:cNvSpPr/>
            <p:nvPr/>
          </p:nvSpPr>
          <p:spPr bwMode="auto">
            <a:xfrm>
              <a:off x="6149362" y="6010890"/>
              <a:ext cx="21345" cy="64034"/>
            </a:xfrm>
            <a:custGeom>
              <a:avLst/>
              <a:gdLst>
                <a:gd name="T0" fmla="*/ 5 w 10"/>
                <a:gd name="T1" fmla="*/ 0 h 32"/>
                <a:gd name="T2" fmla="*/ 1 w 10"/>
                <a:gd name="T3" fmla="*/ 32 h 32"/>
                <a:gd name="T4" fmla="*/ 1 w 10"/>
                <a:gd name="T5" fmla="*/ 32 h 32"/>
                <a:gd name="T6" fmla="*/ 9 w 10"/>
                <a:gd name="T7" fmla="*/ 14 h 32"/>
                <a:gd name="T8" fmla="*/ 5 w 10"/>
                <a:gd name="T9" fmla="*/ 0 h 32"/>
              </a:gdLst>
              <a:ahLst/>
              <a:cxnLst>
                <a:cxn ang="0">
                  <a:pos x="T0" y="T1"/>
                </a:cxn>
                <a:cxn ang="0">
                  <a:pos x="T2" y="T3"/>
                </a:cxn>
                <a:cxn ang="0">
                  <a:pos x="T4" y="T5"/>
                </a:cxn>
                <a:cxn ang="0">
                  <a:pos x="T6" y="T7"/>
                </a:cxn>
                <a:cxn ang="0">
                  <a:pos x="T8" y="T9"/>
                </a:cxn>
              </a:cxnLst>
              <a:rect l="0" t="0" r="r" b="b"/>
              <a:pathLst>
                <a:path w="10" h="32">
                  <a:moveTo>
                    <a:pt x="5" y="0"/>
                  </a:moveTo>
                  <a:cubicBezTo>
                    <a:pt x="1" y="4"/>
                    <a:pt x="0" y="14"/>
                    <a:pt x="1" y="32"/>
                  </a:cubicBezTo>
                  <a:cubicBezTo>
                    <a:pt x="1" y="32"/>
                    <a:pt x="1" y="32"/>
                    <a:pt x="1" y="32"/>
                  </a:cubicBezTo>
                  <a:cubicBezTo>
                    <a:pt x="8" y="29"/>
                    <a:pt x="9" y="20"/>
                    <a:pt x="9" y="14"/>
                  </a:cubicBezTo>
                  <a:cubicBezTo>
                    <a:pt x="10" y="7"/>
                    <a:pt x="9" y="2"/>
                    <a:pt x="5" y="0"/>
                  </a:cubicBezTo>
                  <a:close/>
                </a:path>
              </a:pathLst>
            </a:custGeom>
            <a:solidFill>
              <a:srgbClr val="FFE5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6" name="Freeform 12"/>
            <p:cNvSpPr/>
            <p:nvPr/>
          </p:nvSpPr>
          <p:spPr bwMode="auto">
            <a:xfrm>
              <a:off x="6368143" y="5331868"/>
              <a:ext cx="329506" cy="294821"/>
            </a:xfrm>
            <a:custGeom>
              <a:avLst/>
              <a:gdLst>
                <a:gd name="T0" fmla="*/ 153 w 163"/>
                <a:gd name="T1" fmla="*/ 19 h 146"/>
                <a:gd name="T2" fmla="*/ 145 w 163"/>
                <a:gd name="T3" fmla="*/ 65 h 146"/>
                <a:gd name="T4" fmla="*/ 57 w 163"/>
                <a:gd name="T5" fmla="*/ 136 h 146"/>
                <a:gd name="T6" fmla="*/ 11 w 163"/>
                <a:gd name="T7" fmla="*/ 128 h 146"/>
                <a:gd name="T8" fmla="*/ 19 w 163"/>
                <a:gd name="T9" fmla="*/ 82 h 146"/>
                <a:gd name="T10" fmla="*/ 107 w 163"/>
                <a:gd name="T11" fmla="*/ 11 h 146"/>
                <a:gd name="T12" fmla="*/ 153 w 163"/>
                <a:gd name="T13" fmla="*/ 19 h 146"/>
              </a:gdLst>
              <a:ahLst/>
              <a:cxnLst>
                <a:cxn ang="0">
                  <a:pos x="T0" y="T1"/>
                </a:cxn>
                <a:cxn ang="0">
                  <a:pos x="T2" y="T3"/>
                </a:cxn>
                <a:cxn ang="0">
                  <a:pos x="T4" y="T5"/>
                </a:cxn>
                <a:cxn ang="0">
                  <a:pos x="T6" y="T7"/>
                </a:cxn>
                <a:cxn ang="0">
                  <a:pos x="T8" y="T9"/>
                </a:cxn>
                <a:cxn ang="0">
                  <a:pos x="T10" y="T11"/>
                </a:cxn>
                <a:cxn ang="0">
                  <a:pos x="T12" y="T13"/>
                </a:cxn>
              </a:cxnLst>
              <a:rect l="0" t="0" r="r" b="b"/>
              <a:pathLst>
                <a:path w="163" h="146">
                  <a:moveTo>
                    <a:pt x="153" y="19"/>
                  </a:moveTo>
                  <a:cubicBezTo>
                    <a:pt x="163" y="34"/>
                    <a:pt x="160" y="54"/>
                    <a:pt x="145" y="65"/>
                  </a:cubicBezTo>
                  <a:cubicBezTo>
                    <a:pt x="57" y="136"/>
                    <a:pt x="57" y="136"/>
                    <a:pt x="57" y="136"/>
                  </a:cubicBezTo>
                  <a:cubicBezTo>
                    <a:pt x="42" y="146"/>
                    <a:pt x="21" y="143"/>
                    <a:pt x="11" y="128"/>
                  </a:cubicBezTo>
                  <a:cubicBezTo>
                    <a:pt x="0" y="113"/>
                    <a:pt x="4" y="92"/>
                    <a:pt x="19" y="82"/>
                  </a:cubicBezTo>
                  <a:cubicBezTo>
                    <a:pt x="107" y="11"/>
                    <a:pt x="107" y="11"/>
                    <a:pt x="107" y="11"/>
                  </a:cubicBezTo>
                  <a:cubicBezTo>
                    <a:pt x="122" y="0"/>
                    <a:pt x="142" y="4"/>
                    <a:pt x="153" y="19"/>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7" name="Freeform 13"/>
            <p:cNvSpPr/>
            <p:nvPr/>
          </p:nvSpPr>
          <p:spPr bwMode="auto">
            <a:xfrm>
              <a:off x="6673636" y="5366552"/>
              <a:ext cx="16008" cy="42689"/>
            </a:xfrm>
            <a:custGeom>
              <a:avLst/>
              <a:gdLst>
                <a:gd name="T0" fmla="*/ 0 w 8"/>
                <a:gd name="T1" fmla="*/ 0 h 21"/>
                <a:gd name="T2" fmla="*/ 2 w 8"/>
                <a:gd name="T3" fmla="*/ 2 h 21"/>
                <a:gd name="T4" fmla="*/ 8 w 8"/>
                <a:gd name="T5" fmla="*/ 21 h 21"/>
                <a:gd name="T6" fmla="*/ 2 w 8"/>
                <a:gd name="T7" fmla="*/ 2 h 21"/>
                <a:gd name="T8" fmla="*/ 0 w 8"/>
                <a:gd name="T9" fmla="*/ 0 h 21"/>
              </a:gdLst>
              <a:ahLst/>
              <a:cxnLst>
                <a:cxn ang="0">
                  <a:pos x="T0" y="T1"/>
                </a:cxn>
                <a:cxn ang="0">
                  <a:pos x="T2" y="T3"/>
                </a:cxn>
                <a:cxn ang="0">
                  <a:pos x="T4" y="T5"/>
                </a:cxn>
                <a:cxn ang="0">
                  <a:pos x="T6" y="T7"/>
                </a:cxn>
                <a:cxn ang="0">
                  <a:pos x="T8" y="T9"/>
                </a:cxn>
              </a:cxnLst>
              <a:rect l="0" t="0" r="r" b="b"/>
              <a:pathLst>
                <a:path w="8" h="21">
                  <a:moveTo>
                    <a:pt x="0" y="0"/>
                  </a:moveTo>
                  <a:cubicBezTo>
                    <a:pt x="1" y="0"/>
                    <a:pt x="1" y="1"/>
                    <a:pt x="2" y="2"/>
                  </a:cubicBezTo>
                  <a:cubicBezTo>
                    <a:pt x="6" y="7"/>
                    <a:pt x="8" y="14"/>
                    <a:pt x="8" y="21"/>
                  </a:cubicBezTo>
                  <a:cubicBezTo>
                    <a:pt x="8" y="14"/>
                    <a:pt x="6" y="7"/>
                    <a:pt x="2" y="2"/>
                  </a:cubicBezTo>
                  <a:cubicBezTo>
                    <a:pt x="1" y="1"/>
                    <a:pt x="1" y="0"/>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8" name="Freeform 14"/>
            <p:cNvSpPr/>
            <p:nvPr/>
          </p:nvSpPr>
          <p:spPr bwMode="auto">
            <a:xfrm>
              <a:off x="6428174" y="5342540"/>
              <a:ext cx="261470" cy="276144"/>
            </a:xfrm>
            <a:custGeom>
              <a:avLst/>
              <a:gdLst>
                <a:gd name="T0" fmla="*/ 96 w 129"/>
                <a:gd name="T1" fmla="*/ 0 h 137"/>
                <a:gd name="T2" fmla="*/ 84 w 129"/>
                <a:gd name="T3" fmla="*/ 2 h 137"/>
                <a:gd name="T4" fmla="*/ 83 w 129"/>
                <a:gd name="T5" fmla="*/ 3 h 137"/>
                <a:gd name="T6" fmla="*/ 102 w 129"/>
                <a:gd name="T7" fmla="*/ 15 h 137"/>
                <a:gd name="T8" fmla="*/ 94 w 129"/>
                <a:gd name="T9" fmla="*/ 61 h 137"/>
                <a:gd name="T10" fmla="*/ 42 w 129"/>
                <a:gd name="T11" fmla="*/ 103 h 137"/>
                <a:gd name="T12" fmla="*/ 30 w 129"/>
                <a:gd name="T13" fmla="*/ 121 h 137"/>
                <a:gd name="T14" fmla="*/ 26 w 129"/>
                <a:gd name="T15" fmla="*/ 124 h 137"/>
                <a:gd name="T16" fmla="*/ 10 w 129"/>
                <a:gd name="T17" fmla="*/ 129 h 137"/>
                <a:gd name="T18" fmla="*/ 10 w 129"/>
                <a:gd name="T19" fmla="*/ 129 h 137"/>
                <a:gd name="T20" fmla="*/ 6 w 129"/>
                <a:gd name="T21" fmla="*/ 132 h 137"/>
                <a:gd name="T22" fmla="*/ 0 w 129"/>
                <a:gd name="T23" fmla="*/ 136 h 137"/>
                <a:gd name="T24" fmla="*/ 8 w 129"/>
                <a:gd name="T25" fmla="*/ 137 h 137"/>
                <a:gd name="T26" fmla="*/ 11 w 129"/>
                <a:gd name="T27" fmla="*/ 137 h 137"/>
                <a:gd name="T28" fmla="*/ 11 w 129"/>
                <a:gd name="T29" fmla="*/ 137 h 137"/>
                <a:gd name="T30" fmla="*/ 91 w 129"/>
                <a:gd name="T31" fmla="*/ 72 h 137"/>
                <a:gd name="T32" fmla="*/ 106 w 129"/>
                <a:gd name="T33" fmla="*/ 66 h 137"/>
                <a:gd name="T34" fmla="*/ 115 w 129"/>
                <a:gd name="T35" fmla="*/ 60 h 137"/>
                <a:gd name="T36" fmla="*/ 129 w 129"/>
                <a:gd name="T37" fmla="*/ 33 h 137"/>
                <a:gd name="T38" fmla="*/ 123 w 129"/>
                <a:gd name="T39" fmla="*/ 14 h 137"/>
                <a:gd name="T40" fmla="*/ 121 w 129"/>
                <a:gd name="T41" fmla="*/ 12 h 137"/>
                <a:gd name="T42" fmla="*/ 96 w 129"/>
                <a:gd name="T4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137">
                  <a:moveTo>
                    <a:pt x="96" y="0"/>
                  </a:moveTo>
                  <a:cubicBezTo>
                    <a:pt x="92" y="0"/>
                    <a:pt x="88" y="1"/>
                    <a:pt x="84" y="2"/>
                  </a:cubicBezTo>
                  <a:cubicBezTo>
                    <a:pt x="83" y="3"/>
                    <a:pt x="83" y="3"/>
                    <a:pt x="83" y="3"/>
                  </a:cubicBezTo>
                  <a:cubicBezTo>
                    <a:pt x="90" y="5"/>
                    <a:pt x="97" y="9"/>
                    <a:pt x="102" y="15"/>
                  </a:cubicBezTo>
                  <a:cubicBezTo>
                    <a:pt x="112" y="30"/>
                    <a:pt x="108" y="51"/>
                    <a:pt x="94" y="61"/>
                  </a:cubicBezTo>
                  <a:cubicBezTo>
                    <a:pt x="42" y="103"/>
                    <a:pt x="42" y="103"/>
                    <a:pt x="42" y="103"/>
                  </a:cubicBezTo>
                  <a:cubicBezTo>
                    <a:pt x="40" y="110"/>
                    <a:pt x="36" y="116"/>
                    <a:pt x="30" y="121"/>
                  </a:cubicBezTo>
                  <a:cubicBezTo>
                    <a:pt x="26" y="124"/>
                    <a:pt x="26" y="124"/>
                    <a:pt x="26" y="124"/>
                  </a:cubicBezTo>
                  <a:cubicBezTo>
                    <a:pt x="21" y="128"/>
                    <a:pt x="15" y="129"/>
                    <a:pt x="10" y="129"/>
                  </a:cubicBezTo>
                  <a:cubicBezTo>
                    <a:pt x="10" y="129"/>
                    <a:pt x="10" y="129"/>
                    <a:pt x="10" y="129"/>
                  </a:cubicBezTo>
                  <a:cubicBezTo>
                    <a:pt x="6" y="132"/>
                    <a:pt x="6" y="132"/>
                    <a:pt x="6" y="132"/>
                  </a:cubicBezTo>
                  <a:cubicBezTo>
                    <a:pt x="4" y="134"/>
                    <a:pt x="2" y="135"/>
                    <a:pt x="0" y="136"/>
                  </a:cubicBezTo>
                  <a:cubicBezTo>
                    <a:pt x="2" y="136"/>
                    <a:pt x="5" y="137"/>
                    <a:pt x="8" y="137"/>
                  </a:cubicBezTo>
                  <a:cubicBezTo>
                    <a:pt x="9" y="137"/>
                    <a:pt x="10" y="137"/>
                    <a:pt x="11" y="137"/>
                  </a:cubicBezTo>
                  <a:cubicBezTo>
                    <a:pt x="11" y="137"/>
                    <a:pt x="11" y="137"/>
                    <a:pt x="11" y="137"/>
                  </a:cubicBezTo>
                  <a:cubicBezTo>
                    <a:pt x="91" y="72"/>
                    <a:pt x="91" y="72"/>
                    <a:pt x="91" y="72"/>
                  </a:cubicBezTo>
                  <a:cubicBezTo>
                    <a:pt x="96" y="69"/>
                    <a:pt x="101" y="67"/>
                    <a:pt x="106" y="66"/>
                  </a:cubicBezTo>
                  <a:cubicBezTo>
                    <a:pt x="115" y="60"/>
                    <a:pt x="115" y="60"/>
                    <a:pt x="115" y="60"/>
                  </a:cubicBezTo>
                  <a:cubicBezTo>
                    <a:pt x="124" y="53"/>
                    <a:pt x="129" y="43"/>
                    <a:pt x="129" y="33"/>
                  </a:cubicBezTo>
                  <a:cubicBezTo>
                    <a:pt x="129" y="26"/>
                    <a:pt x="127" y="19"/>
                    <a:pt x="123" y="14"/>
                  </a:cubicBezTo>
                  <a:cubicBezTo>
                    <a:pt x="122" y="13"/>
                    <a:pt x="122" y="12"/>
                    <a:pt x="121" y="12"/>
                  </a:cubicBezTo>
                  <a:cubicBezTo>
                    <a:pt x="115" y="4"/>
                    <a:pt x="105" y="0"/>
                    <a:pt x="96"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9" name="Freeform 15"/>
            <p:cNvSpPr/>
            <p:nvPr/>
          </p:nvSpPr>
          <p:spPr bwMode="auto">
            <a:xfrm>
              <a:off x="6384151" y="5475943"/>
              <a:ext cx="137406" cy="134737"/>
            </a:xfrm>
            <a:custGeom>
              <a:avLst/>
              <a:gdLst>
                <a:gd name="T0" fmla="*/ 59 w 68"/>
                <a:gd name="T1" fmla="*/ 16 h 67"/>
                <a:gd name="T2" fmla="*/ 52 w 68"/>
                <a:gd name="T3" fmla="*/ 55 h 67"/>
                <a:gd name="T4" fmla="*/ 48 w 68"/>
                <a:gd name="T5" fmla="*/ 58 h 67"/>
                <a:gd name="T6" fmla="*/ 9 w 68"/>
                <a:gd name="T7" fmla="*/ 51 h 67"/>
                <a:gd name="T8" fmla="*/ 15 w 68"/>
                <a:gd name="T9" fmla="*/ 12 h 67"/>
                <a:gd name="T10" fmla="*/ 20 w 68"/>
                <a:gd name="T11" fmla="*/ 9 h 67"/>
                <a:gd name="T12" fmla="*/ 59 w 68"/>
                <a:gd name="T13" fmla="*/ 16 h 67"/>
              </a:gdLst>
              <a:ahLst/>
              <a:cxnLst>
                <a:cxn ang="0">
                  <a:pos x="T0" y="T1"/>
                </a:cxn>
                <a:cxn ang="0">
                  <a:pos x="T2" y="T3"/>
                </a:cxn>
                <a:cxn ang="0">
                  <a:pos x="T4" y="T5"/>
                </a:cxn>
                <a:cxn ang="0">
                  <a:pos x="T6" y="T7"/>
                </a:cxn>
                <a:cxn ang="0">
                  <a:pos x="T8" y="T9"/>
                </a:cxn>
                <a:cxn ang="0">
                  <a:pos x="T10" y="T11"/>
                </a:cxn>
                <a:cxn ang="0">
                  <a:pos x="T12" y="T13"/>
                </a:cxn>
              </a:cxnLst>
              <a:rect l="0" t="0" r="r" b="b"/>
              <a:pathLst>
                <a:path w="68" h="67">
                  <a:moveTo>
                    <a:pt x="59" y="16"/>
                  </a:moveTo>
                  <a:cubicBezTo>
                    <a:pt x="68" y="28"/>
                    <a:pt x="65" y="46"/>
                    <a:pt x="52" y="55"/>
                  </a:cubicBezTo>
                  <a:cubicBezTo>
                    <a:pt x="48" y="58"/>
                    <a:pt x="48" y="58"/>
                    <a:pt x="48" y="58"/>
                  </a:cubicBezTo>
                  <a:cubicBezTo>
                    <a:pt x="35" y="67"/>
                    <a:pt x="18" y="64"/>
                    <a:pt x="9" y="51"/>
                  </a:cubicBezTo>
                  <a:cubicBezTo>
                    <a:pt x="0" y="39"/>
                    <a:pt x="3" y="21"/>
                    <a:pt x="15" y="12"/>
                  </a:cubicBezTo>
                  <a:cubicBezTo>
                    <a:pt x="20" y="9"/>
                    <a:pt x="20" y="9"/>
                    <a:pt x="20" y="9"/>
                  </a:cubicBezTo>
                  <a:cubicBezTo>
                    <a:pt x="33" y="0"/>
                    <a:pt x="50" y="3"/>
                    <a:pt x="59" y="16"/>
                  </a:cubicBezTo>
                </a:path>
              </a:pathLst>
            </a:custGeom>
            <a:solidFill>
              <a:srgbClr val="FFF2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0" name="Freeform 16"/>
            <p:cNvSpPr/>
            <p:nvPr/>
          </p:nvSpPr>
          <p:spPr bwMode="auto">
            <a:xfrm>
              <a:off x="6416168" y="5467939"/>
              <a:ext cx="298823" cy="268140"/>
            </a:xfrm>
            <a:custGeom>
              <a:avLst/>
              <a:gdLst>
                <a:gd name="T0" fmla="*/ 139 w 148"/>
                <a:gd name="T1" fmla="*/ 17 h 133"/>
                <a:gd name="T2" fmla="*/ 132 w 148"/>
                <a:gd name="T3" fmla="*/ 59 h 133"/>
                <a:gd name="T4" fmla="*/ 52 w 148"/>
                <a:gd name="T5" fmla="*/ 123 h 133"/>
                <a:gd name="T6" fmla="*/ 10 w 148"/>
                <a:gd name="T7" fmla="*/ 116 h 133"/>
                <a:gd name="T8" fmla="*/ 17 w 148"/>
                <a:gd name="T9" fmla="*/ 75 h 133"/>
                <a:gd name="T10" fmla="*/ 97 w 148"/>
                <a:gd name="T11" fmla="*/ 10 h 133"/>
                <a:gd name="T12" fmla="*/ 139 w 148"/>
                <a:gd name="T13" fmla="*/ 17 h 133"/>
              </a:gdLst>
              <a:ahLst/>
              <a:cxnLst>
                <a:cxn ang="0">
                  <a:pos x="T0" y="T1"/>
                </a:cxn>
                <a:cxn ang="0">
                  <a:pos x="T2" y="T3"/>
                </a:cxn>
                <a:cxn ang="0">
                  <a:pos x="T4" y="T5"/>
                </a:cxn>
                <a:cxn ang="0">
                  <a:pos x="T6" y="T7"/>
                </a:cxn>
                <a:cxn ang="0">
                  <a:pos x="T8" y="T9"/>
                </a:cxn>
                <a:cxn ang="0">
                  <a:pos x="T10" y="T11"/>
                </a:cxn>
                <a:cxn ang="0">
                  <a:pos x="T12" y="T13"/>
                </a:cxn>
              </a:cxnLst>
              <a:rect l="0" t="0" r="r" b="b"/>
              <a:pathLst>
                <a:path w="148" h="133">
                  <a:moveTo>
                    <a:pt x="139" y="17"/>
                  </a:moveTo>
                  <a:cubicBezTo>
                    <a:pt x="148" y="31"/>
                    <a:pt x="145" y="49"/>
                    <a:pt x="132" y="59"/>
                  </a:cubicBezTo>
                  <a:cubicBezTo>
                    <a:pt x="52" y="123"/>
                    <a:pt x="52" y="123"/>
                    <a:pt x="52" y="123"/>
                  </a:cubicBezTo>
                  <a:cubicBezTo>
                    <a:pt x="38" y="133"/>
                    <a:pt x="19" y="130"/>
                    <a:pt x="10" y="116"/>
                  </a:cubicBezTo>
                  <a:cubicBezTo>
                    <a:pt x="0" y="103"/>
                    <a:pt x="4" y="84"/>
                    <a:pt x="17" y="75"/>
                  </a:cubicBezTo>
                  <a:cubicBezTo>
                    <a:pt x="97" y="10"/>
                    <a:pt x="97" y="10"/>
                    <a:pt x="97" y="10"/>
                  </a:cubicBezTo>
                  <a:cubicBezTo>
                    <a:pt x="111" y="0"/>
                    <a:pt x="129" y="4"/>
                    <a:pt x="139" y="17"/>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1" name="Freeform 17"/>
            <p:cNvSpPr>
              <a:spLocks noEditPoints="1"/>
            </p:cNvSpPr>
            <p:nvPr/>
          </p:nvSpPr>
          <p:spPr bwMode="auto">
            <a:xfrm>
              <a:off x="6505548" y="5491951"/>
              <a:ext cx="201439" cy="233455"/>
            </a:xfrm>
            <a:custGeom>
              <a:avLst/>
              <a:gdLst>
                <a:gd name="T0" fmla="*/ 8 w 100"/>
                <a:gd name="T1" fmla="*/ 111 h 116"/>
                <a:gd name="T2" fmla="*/ 0 w 100"/>
                <a:gd name="T3" fmla="*/ 116 h 116"/>
                <a:gd name="T4" fmla="*/ 8 w 100"/>
                <a:gd name="T5" fmla="*/ 111 h 116"/>
                <a:gd name="T6" fmla="*/ 91 w 100"/>
                <a:gd name="T7" fmla="*/ 0 h 116"/>
                <a:gd name="T8" fmla="*/ 95 w 100"/>
                <a:gd name="T9" fmla="*/ 5 h 116"/>
                <a:gd name="T10" fmla="*/ 100 w 100"/>
                <a:gd name="T11" fmla="*/ 22 h 116"/>
                <a:gd name="T12" fmla="*/ 95 w 100"/>
                <a:gd name="T13" fmla="*/ 5 h 116"/>
                <a:gd name="T14" fmla="*/ 91 w 100"/>
                <a:gd name="T15" fmla="*/ 0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16">
                  <a:moveTo>
                    <a:pt x="8" y="111"/>
                  </a:moveTo>
                  <a:cubicBezTo>
                    <a:pt x="5" y="113"/>
                    <a:pt x="2" y="115"/>
                    <a:pt x="0" y="116"/>
                  </a:cubicBezTo>
                  <a:cubicBezTo>
                    <a:pt x="2" y="115"/>
                    <a:pt x="5" y="113"/>
                    <a:pt x="8" y="111"/>
                  </a:cubicBezTo>
                  <a:moveTo>
                    <a:pt x="91" y="0"/>
                  </a:moveTo>
                  <a:cubicBezTo>
                    <a:pt x="92" y="2"/>
                    <a:pt x="94" y="3"/>
                    <a:pt x="95" y="5"/>
                  </a:cubicBezTo>
                  <a:cubicBezTo>
                    <a:pt x="99" y="10"/>
                    <a:pt x="100" y="16"/>
                    <a:pt x="100" y="22"/>
                  </a:cubicBezTo>
                  <a:cubicBezTo>
                    <a:pt x="100" y="16"/>
                    <a:pt x="99" y="10"/>
                    <a:pt x="95" y="5"/>
                  </a:cubicBezTo>
                  <a:cubicBezTo>
                    <a:pt x="94" y="3"/>
                    <a:pt x="92" y="2"/>
                    <a:pt x="9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2" name="Freeform 18"/>
            <p:cNvSpPr/>
            <p:nvPr/>
          </p:nvSpPr>
          <p:spPr bwMode="auto">
            <a:xfrm>
              <a:off x="6470863" y="5475943"/>
              <a:ext cx="236124" cy="252132"/>
            </a:xfrm>
            <a:custGeom>
              <a:avLst/>
              <a:gdLst>
                <a:gd name="T0" fmla="*/ 87 w 117"/>
                <a:gd name="T1" fmla="*/ 0 h 125"/>
                <a:gd name="T2" fmla="*/ 76 w 117"/>
                <a:gd name="T3" fmla="*/ 3 h 125"/>
                <a:gd name="T4" fmla="*/ 93 w 117"/>
                <a:gd name="T5" fmla="*/ 15 h 125"/>
                <a:gd name="T6" fmla="*/ 85 w 117"/>
                <a:gd name="T7" fmla="*/ 56 h 125"/>
                <a:gd name="T8" fmla="*/ 5 w 117"/>
                <a:gd name="T9" fmla="*/ 121 h 125"/>
                <a:gd name="T10" fmla="*/ 0 w 117"/>
                <a:gd name="T11" fmla="*/ 124 h 125"/>
                <a:gd name="T12" fmla="*/ 7 w 117"/>
                <a:gd name="T13" fmla="*/ 125 h 125"/>
                <a:gd name="T14" fmla="*/ 17 w 117"/>
                <a:gd name="T15" fmla="*/ 124 h 125"/>
                <a:gd name="T16" fmla="*/ 25 w 117"/>
                <a:gd name="T17" fmla="*/ 119 h 125"/>
                <a:gd name="T18" fmla="*/ 25 w 117"/>
                <a:gd name="T19" fmla="*/ 119 h 125"/>
                <a:gd name="T20" fmla="*/ 105 w 117"/>
                <a:gd name="T21" fmla="*/ 55 h 125"/>
                <a:gd name="T22" fmla="*/ 117 w 117"/>
                <a:gd name="T23" fmla="*/ 30 h 125"/>
                <a:gd name="T24" fmla="*/ 112 w 117"/>
                <a:gd name="T25" fmla="*/ 13 h 125"/>
                <a:gd name="T26" fmla="*/ 108 w 117"/>
                <a:gd name="T27" fmla="*/ 8 h 125"/>
                <a:gd name="T28" fmla="*/ 87 w 117"/>
                <a:gd name="T2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25">
                  <a:moveTo>
                    <a:pt x="87" y="0"/>
                  </a:moveTo>
                  <a:cubicBezTo>
                    <a:pt x="83" y="0"/>
                    <a:pt x="79" y="1"/>
                    <a:pt x="76" y="3"/>
                  </a:cubicBezTo>
                  <a:cubicBezTo>
                    <a:pt x="82" y="5"/>
                    <a:pt x="88" y="9"/>
                    <a:pt x="93" y="15"/>
                  </a:cubicBezTo>
                  <a:cubicBezTo>
                    <a:pt x="102" y="28"/>
                    <a:pt x="99" y="47"/>
                    <a:pt x="85" y="56"/>
                  </a:cubicBezTo>
                  <a:cubicBezTo>
                    <a:pt x="5" y="121"/>
                    <a:pt x="5" y="121"/>
                    <a:pt x="5" y="121"/>
                  </a:cubicBezTo>
                  <a:cubicBezTo>
                    <a:pt x="4" y="122"/>
                    <a:pt x="2" y="123"/>
                    <a:pt x="0" y="124"/>
                  </a:cubicBezTo>
                  <a:cubicBezTo>
                    <a:pt x="2" y="125"/>
                    <a:pt x="5" y="125"/>
                    <a:pt x="7" y="125"/>
                  </a:cubicBezTo>
                  <a:cubicBezTo>
                    <a:pt x="11" y="125"/>
                    <a:pt x="14" y="125"/>
                    <a:pt x="17" y="124"/>
                  </a:cubicBezTo>
                  <a:cubicBezTo>
                    <a:pt x="19" y="123"/>
                    <a:pt x="22" y="121"/>
                    <a:pt x="25" y="119"/>
                  </a:cubicBezTo>
                  <a:cubicBezTo>
                    <a:pt x="25" y="119"/>
                    <a:pt x="25" y="119"/>
                    <a:pt x="25" y="119"/>
                  </a:cubicBezTo>
                  <a:cubicBezTo>
                    <a:pt x="105" y="55"/>
                    <a:pt x="105" y="55"/>
                    <a:pt x="105" y="55"/>
                  </a:cubicBezTo>
                  <a:cubicBezTo>
                    <a:pt x="113" y="49"/>
                    <a:pt x="117" y="40"/>
                    <a:pt x="117" y="30"/>
                  </a:cubicBezTo>
                  <a:cubicBezTo>
                    <a:pt x="117" y="24"/>
                    <a:pt x="116" y="18"/>
                    <a:pt x="112" y="13"/>
                  </a:cubicBezTo>
                  <a:cubicBezTo>
                    <a:pt x="111" y="11"/>
                    <a:pt x="109" y="10"/>
                    <a:pt x="108" y="8"/>
                  </a:cubicBezTo>
                  <a:cubicBezTo>
                    <a:pt x="102" y="3"/>
                    <a:pt x="95" y="0"/>
                    <a:pt x="87"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3" name="Freeform 19"/>
            <p:cNvSpPr/>
            <p:nvPr/>
          </p:nvSpPr>
          <p:spPr bwMode="auto">
            <a:xfrm>
              <a:off x="6430842" y="5598674"/>
              <a:ext cx="125399" cy="122731"/>
            </a:xfrm>
            <a:custGeom>
              <a:avLst/>
              <a:gdLst>
                <a:gd name="T0" fmla="*/ 54 w 62"/>
                <a:gd name="T1" fmla="*/ 14 h 61"/>
                <a:gd name="T2" fmla="*/ 54 w 62"/>
                <a:gd name="T3" fmla="*/ 14 h 61"/>
                <a:gd name="T4" fmla="*/ 48 w 62"/>
                <a:gd name="T5" fmla="*/ 49 h 61"/>
                <a:gd name="T6" fmla="*/ 44 w 62"/>
                <a:gd name="T7" fmla="*/ 52 h 61"/>
                <a:gd name="T8" fmla="*/ 8 w 62"/>
                <a:gd name="T9" fmla="*/ 46 h 61"/>
                <a:gd name="T10" fmla="*/ 14 w 62"/>
                <a:gd name="T11" fmla="*/ 11 h 61"/>
                <a:gd name="T12" fmla="*/ 18 w 62"/>
                <a:gd name="T13" fmla="*/ 8 h 61"/>
                <a:gd name="T14" fmla="*/ 54 w 62"/>
                <a:gd name="T15" fmla="*/ 14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1">
                  <a:moveTo>
                    <a:pt x="54" y="14"/>
                  </a:moveTo>
                  <a:cubicBezTo>
                    <a:pt x="54" y="14"/>
                    <a:pt x="54" y="14"/>
                    <a:pt x="54" y="14"/>
                  </a:cubicBezTo>
                  <a:cubicBezTo>
                    <a:pt x="62" y="25"/>
                    <a:pt x="59" y="41"/>
                    <a:pt x="48" y="49"/>
                  </a:cubicBezTo>
                  <a:cubicBezTo>
                    <a:pt x="44" y="52"/>
                    <a:pt x="44" y="52"/>
                    <a:pt x="44" y="52"/>
                  </a:cubicBezTo>
                  <a:cubicBezTo>
                    <a:pt x="32" y="61"/>
                    <a:pt x="16" y="58"/>
                    <a:pt x="8" y="46"/>
                  </a:cubicBezTo>
                  <a:cubicBezTo>
                    <a:pt x="0" y="35"/>
                    <a:pt x="3" y="19"/>
                    <a:pt x="14" y="11"/>
                  </a:cubicBezTo>
                  <a:cubicBezTo>
                    <a:pt x="18" y="8"/>
                    <a:pt x="18" y="8"/>
                    <a:pt x="18" y="8"/>
                  </a:cubicBezTo>
                  <a:cubicBezTo>
                    <a:pt x="30" y="0"/>
                    <a:pt x="46" y="3"/>
                    <a:pt x="54" y="14"/>
                  </a:cubicBezTo>
                  <a:close/>
                </a:path>
              </a:pathLst>
            </a:custGeom>
            <a:solidFill>
              <a:srgbClr val="FFF2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4" name="Freeform 20"/>
            <p:cNvSpPr/>
            <p:nvPr/>
          </p:nvSpPr>
          <p:spPr bwMode="auto">
            <a:xfrm>
              <a:off x="6313447" y="5178454"/>
              <a:ext cx="369527" cy="325504"/>
            </a:xfrm>
            <a:custGeom>
              <a:avLst/>
              <a:gdLst>
                <a:gd name="T0" fmla="*/ 173 w 183"/>
                <a:gd name="T1" fmla="*/ 18 h 161"/>
                <a:gd name="T2" fmla="*/ 165 w 183"/>
                <a:gd name="T3" fmla="*/ 64 h 161"/>
                <a:gd name="T4" fmla="*/ 57 w 183"/>
                <a:gd name="T5" fmla="*/ 151 h 161"/>
                <a:gd name="T6" fmla="*/ 11 w 183"/>
                <a:gd name="T7" fmla="*/ 143 h 161"/>
                <a:gd name="T8" fmla="*/ 19 w 183"/>
                <a:gd name="T9" fmla="*/ 97 h 161"/>
                <a:gd name="T10" fmla="*/ 127 w 183"/>
                <a:gd name="T11" fmla="*/ 10 h 161"/>
                <a:gd name="T12" fmla="*/ 173 w 183"/>
                <a:gd name="T13" fmla="*/ 18 h 161"/>
              </a:gdLst>
              <a:ahLst/>
              <a:cxnLst>
                <a:cxn ang="0">
                  <a:pos x="T0" y="T1"/>
                </a:cxn>
                <a:cxn ang="0">
                  <a:pos x="T2" y="T3"/>
                </a:cxn>
                <a:cxn ang="0">
                  <a:pos x="T4" y="T5"/>
                </a:cxn>
                <a:cxn ang="0">
                  <a:pos x="T6" y="T7"/>
                </a:cxn>
                <a:cxn ang="0">
                  <a:pos x="T8" y="T9"/>
                </a:cxn>
                <a:cxn ang="0">
                  <a:pos x="T10" y="T11"/>
                </a:cxn>
                <a:cxn ang="0">
                  <a:pos x="T12" y="T13"/>
                </a:cxn>
              </a:cxnLst>
              <a:rect l="0" t="0" r="r" b="b"/>
              <a:pathLst>
                <a:path w="183" h="161">
                  <a:moveTo>
                    <a:pt x="173" y="18"/>
                  </a:moveTo>
                  <a:cubicBezTo>
                    <a:pt x="183" y="33"/>
                    <a:pt x="179" y="53"/>
                    <a:pt x="165" y="64"/>
                  </a:cubicBezTo>
                  <a:cubicBezTo>
                    <a:pt x="57" y="151"/>
                    <a:pt x="57" y="151"/>
                    <a:pt x="57" y="151"/>
                  </a:cubicBezTo>
                  <a:cubicBezTo>
                    <a:pt x="42" y="161"/>
                    <a:pt x="21" y="158"/>
                    <a:pt x="11" y="143"/>
                  </a:cubicBezTo>
                  <a:cubicBezTo>
                    <a:pt x="0" y="128"/>
                    <a:pt x="4" y="108"/>
                    <a:pt x="19" y="97"/>
                  </a:cubicBezTo>
                  <a:cubicBezTo>
                    <a:pt x="127" y="10"/>
                    <a:pt x="127" y="10"/>
                    <a:pt x="127" y="10"/>
                  </a:cubicBezTo>
                  <a:cubicBezTo>
                    <a:pt x="141" y="0"/>
                    <a:pt x="162" y="3"/>
                    <a:pt x="173" y="18"/>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5" name="Freeform 21"/>
            <p:cNvSpPr/>
            <p:nvPr/>
          </p:nvSpPr>
          <p:spPr bwMode="auto">
            <a:xfrm>
              <a:off x="6661630" y="5214473"/>
              <a:ext cx="13340" cy="38687"/>
            </a:xfrm>
            <a:custGeom>
              <a:avLst/>
              <a:gdLst>
                <a:gd name="T0" fmla="*/ 0 w 7"/>
                <a:gd name="T1" fmla="*/ 0 h 19"/>
                <a:gd name="T2" fmla="*/ 1 w 7"/>
                <a:gd name="T3" fmla="*/ 0 h 19"/>
                <a:gd name="T4" fmla="*/ 7 w 7"/>
                <a:gd name="T5" fmla="*/ 19 h 19"/>
                <a:gd name="T6" fmla="*/ 1 w 7"/>
                <a:gd name="T7" fmla="*/ 0 h 19"/>
                <a:gd name="T8" fmla="*/ 0 w 7"/>
                <a:gd name="T9" fmla="*/ 0 h 19"/>
              </a:gdLst>
              <a:ahLst/>
              <a:cxnLst>
                <a:cxn ang="0">
                  <a:pos x="T0" y="T1"/>
                </a:cxn>
                <a:cxn ang="0">
                  <a:pos x="T2" y="T3"/>
                </a:cxn>
                <a:cxn ang="0">
                  <a:pos x="T4" y="T5"/>
                </a:cxn>
                <a:cxn ang="0">
                  <a:pos x="T6" y="T7"/>
                </a:cxn>
                <a:cxn ang="0">
                  <a:pos x="T8" y="T9"/>
                </a:cxn>
              </a:cxnLst>
              <a:rect l="0" t="0" r="r" b="b"/>
              <a:pathLst>
                <a:path w="7" h="19">
                  <a:moveTo>
                    <a:pt x="0" y="0"/>
                  </a:moveTo>
                  <a:cubicBezTo>
                    <a:pt x="0" y="0"/>
                    <a:pt x="0" y="0"/>
                    <a:pt x="1" y="0"/>
                  </a:cubicBezTo>
                  <a:cubicBezTo>
                    <a:pt x="5" y="6"/>
                    <a:pt x="7" y="12"/>
                    <a:pt x="7" y="19"/>
                  </a:cubicBezTo>
                  <a:cubicBezTo>
                    <a:pt x="7" y="12"/>
                    <a:pt x="5" y="6"/>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6" name="Freeform 22"/>
            <p:cNvSpPr/>
            <p:nvPr/>
          </p:nvSpPr>
          <p:spPr bwMode="auto">
            <a:xfrm>
              <a:off x="6373479" y="5186459"/>
              <a:ext cx="301491" cy="309495"/>
            </a:xfrm>
            <a:custGeom>
              <a:avLst/>
              <a:gdLst>
                <a:gd name="T0" fmla="*/ 116 w 149"/>
                <a:gd name="T1" fmla="*/ 0 h 153"/>
                <a:gd name="T2" fmla="*/ 103 w 149"/>
                <a:gd name="T3" fmla="*/ 2 h 153"/>
                <a:gd name="T4" fmla="*/ 103 w 149"/>
                <a:gd name="T5" fmla="*/ 3 h 153"/>
                <a:gd name="T6" fmla="*/ 121 w 149"/>
                <a:gd name="T7" fmla="*/ 16 h 153"/>
                <a:gd name="T8" fmla="*/ 114 w 149"/>
                <a:gd name="T9" fmla="*/ 62 h 153"/>
                <a:gd name="T10" fmla="*/ 6 w 149"/>
                <a:gd name="T11" fmla="*/ 149 h 153"/>
                <a:gd name="T12" fmla="*/ 0 w 149"/>
                <a:gd name="T13" fmla="*/ 152 h 153"/>
                <a:gd name="T14" fmla="*/ 8 w 149"/>
                <a:gd name="T15" fmla="*/ 153 h 153"/>
                <a:gd name="T16" fmla="*/ 27 w 149"/>
                <a:gd name="T17" fmla="*/ 147 h 153"/>
                <a:gd name="T18" fmla="*/ 135 w 149"/>
                <a:gd name="T19" fmla="*/ 60 h 153"/>
                <a:gd name="T20" fmla="*/ 149 w 149"/>
                <a:gd name="T21" fmla="*/ 33 h 153"/>
                <a:gd name="T22" fmla="*/ 143 w 149"/>
                <a:gd name="T23" fmla="*/ 14 h 153"/>
                <a:gd name="T24" fmla="*/ 142 w 149"/>
                <a:gd name="T25" fmla="*/ 14 h 153"/>
                <a:gd name="T26" fmla="*/ 116 w 149"/>
                <a:gd name="T2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53">
                  <a:moveTo>
                    <a:pt x="116" y="0"/>
                  </a:moveTo>
                  <a:cubicBezTo>
                    <a:pt x="112" y="0"/>
                    <a:pt x="107" y="1"/>
                    <a:pt x="103" y="2"/>
                  </a:cubicBezTo>
                  <a:cubicBezTo>
                    <a:pt x="103" y="3"/>
                    <a:pt x="103" y="3"/>
                    <a:pt x="103" y="3"/>
                  </a:cubicBezTo>
                  <a:cubicBezTo>
                    <a:pt x="110" y="5"/>
                    <a:pt x="117" y="9"/>
                    <a:pt x="121" y="16"/>
                  </a:cubicBezTo>
                  <a:cubicBezTo>
                    <a:pt x="132" y="30"/>
                    <a:pt x="128" y="51"/>
                    <a:pt x="114" y="62"/>
                  </a:cubicBezTo>
                  <a:cubicBezTo>
                    <a:pt x="6" y="149"/>
                    <a:pt x="6" y="149"/>
                    <a:pt x="6" y="149"/>
                  </a:cubicBezTo>
                  <a:cubicBezTo>
                    <a:pt x="4" y="150"/>
                    <a:pt x="2" y="151"/>
                    <a:pt x="0" y="152"/>
                  </a:cubicBezTo>
                  <a:cubicBezTo>
                    <a:pt x="2" y="153"/>
                    <a:pt x="5" y="153"/>
                    <a:pt x="8" y="153"/>
                  </a:cubicBezTo>
                  <a:cubicBezTo>
                    <a:pt x="15" y="153"/>
                    <a:pt x="21" y="151"/>
                    <a:pt x="27" y="147"/>
                  </a:cubicBezTo>
                  <a:cubicBezTo>
                    <a:pt x="135" y="60"/>
                    <a:pt x="135" y="60"/>
                    <a:pt x="135" y="60"/>
                  </a:cubicBezTo>
                  <a:cubicBezTo>
                    <a:pt x="144" y="54"/>
                    <a:pt x="149" y="43"/>
                    <a:pt x="149" y="33"/>
                  </a:cubicBezTo>
                  <a:cubicBezTo>
                    <a:pt x="149" y="26"/>
                    <a:pt x="147" y="20"/>
                    <a:pt x="143" y="14"/>
                  </a:cubicBezTo>
                  <a:cubicBezTo>
                    <a:pt x="142" y="14"/>
                    <a:pt x="142" y="14"/>
                    <a:pt x="142" y="14"/>
                  </a:cubicBezTo>
                  <a:cubicBezTo>
                    <a:pt x="136" y="5"/>
                    <a:pt x="126" y="0"/>
                    <a:pt x="116"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7" name="Freeform 23"/>
            <p:cNvSpPr/>
            <p:nvPr/>
          </p:nvSpPr>
          <p:spPr bwMode="auto">
            <a:xfrm>
              <a:off x="6329456" y="5354547"/>
              <a:ext cx="137406" cy="133403"/>
            </a:xfrm>
            <a:custGeom>
              <a:avLst/>
              <a:gdLst>
                <a:gd name="T0" fmla="*/ 59 w 68"/>
                <a:gd name="T1" fmla="*/ 15 h 66"/>
                <a:gd name="T2" fmla="*/ 59 w 68"/>
                <a:gd name="T3" fmla="*/ 15 h 66"/>
                <a:gd name="T4" fmla="*/ 52 w 68"/>
                <a:gd name="T5" fmla="*/ 54 h 66"/>
                <a:gd name="T6" fmla="*/ 48 w 68"/>
                <a:gd name="T7" fmla="*/ 57 h 66"/>
                <a:gd name="T8" fmla="*/ 9 w 68"/>
                <a:gd name="T9" fmla="*/ 51 h 66"/>
                <a:gd name="T10" fmla="*/ 15 w 68"/>
                <a:gd name="T11" fmla="*/ 12 h 66"/>
                <a:gd name="T12" fmla="*/ 20 w 68"/>
                <a:gd name="T13" fmla="*/ 8 h 66"/>
                <a:gd name="T14" fmla="*/ 59 w 68"/>
                <a:gd name="T15" fmla="*/ 1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6">
                  <a:moveTo>
                    <a:pt x="59" y="15"/>
                  </a:moveTo>
                  <a:cubicBezTo>
                    <a:pt x="59" y="15"/>
                    <a:pt x="59" y="15"/>
                    <a:pt x="59" y="15"/>
                  </a:cubicBezTo>
                  <a:cubicBezTo>
                    <a:pt x="68" y="28"/>
                    <a:pt x="65" y="45"/>
                    <a:pt x="52" y="54"/>
                  </a:cubicBezTo>
                  <a:cubicBezTo>
                    <a:pt x="48" y="57"/>
                    <a:pt x="48" y="57"/>
                    <a:pt x="48" y="57"/>
                  </a:cubicBezTo>
                  <a:cubicBezTo>
                    <a:pt x="35" y="66"/>
                    <a:pt x="18" y="63"/>
                    <a:pt x="9" y="51"/>
                  </a:cubicBezTo>
                  <a:cubicBezTo>
                    <a:pt x="0" y="38"/>
                    <a:pt x="3" y="21"/>
                    <a:pt x="15" y="12"/>
                  </a:cubicBezTo>
                  <a:cubicBezTo>
                    <a:pt x="20" y="8"/>
                    <a:pt x="20" y="8"/>
                    <a:pt x="20" y="8"/>
                  </a:cubicBezTo>
                  <a:cubicBezTo>
                    <a:pt x="33" y="0"/>
                    <a:pt x="50" y="3"/>
                    <a:pt x="59" y="15"/>
                  </a:cubicBezTo>
                  <a:close/>
                </a:path>
              </a:pathLst>
            </a:custGeom>
            <a:solidFill>
              <a:srgbClr val="FFF2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8" name="Freeform 24"/>
            <p:cNvSpPr/>
            <p:nvPr/>
          </p:nvSpPr>
          <p:spPr bwMode="auto">
            <a:xfrm>
              <a:off x="6301441" y="5053055"/>
              <a:ext cx="329506" cy="294821"/>
            </a:xfrm>
            <a:custGeom>
              <a:avLst/>
              <a:gdLst>
                <a:gd name="T0" fmla="*/ 153 w 163"/>
                <a:gd name="T1" fmla="*/ 18 h 146"/>
                <a:gd name="T2" fmla="*/ 145 w 163"/>
                <a:gd name="T3" fmla="*/ 64 h 146"/>
                <a:gd name="T4" fmla="*/ 57 w 163"/>
                <a:gd name="T5" fmla="*/ 135 h 146"/>
                <a:gd name="T6" fmla="*/ 11 w 163"/>
                <a:gd name="T7" fmla="*/ 127 h 146"/>
                <a:gd name="T8" fmla="*/ 19 w 163"/>
                <a:gd name="T9" fmla="*/ 81 h 146"/>
                <a:gd name="T10" fmla="*/ 107 w 163"/>
                <a:gd name="T11" fmla="*/ 10 h 146"/>
                <a:gd name="T12" fmla="*/ 153 w 163"/>
                <a:gd name="T13" fmla="*/ 18 h 146"/>
              </a:gdLst>
              <a:ahLst/>
              <a:cxnLst>
                <a:cxn ang="0">
                  <a:pos x="T0" y="T1"/>
                </a:cxn>
                <a:cxn ang="0">
                  <a:pos x="T2" y="T3"/>
                </a:cxn>
                <a:cxn ang="0">
                  <a:pos x="T4" y="T5"/>
                </a:cxn>
                <a:cxn ang="0">
                  <a:pos x="T6" y="T7"/>
                </a:cxn>
                <a:cxn ang="0">
                  <a:pos x="T8" y="T9"/>
                </a:cxn>
                <a:cxn ang="0">
                  <a:pos x="T10" y="T11"/>
                </a:cxn>
                <a:cxn ang="0">
                  <a:pos x="T12" y="T13"/>
                </a:cxn>
              </a:cxnLst>
              <a:rect l="0" t="0" r="r" b="b"/>
              <a:pathLst>
                <a:path w="163" h="146">
                  <a:moveTo>
                    <a:pt x="153" y="18"/>
                  </a:moveTo>
                  <a:cubicBezTo>
                    <a:pt x="163" y="33"/>
                    <a:pt x="159" y="54"/>
                    <a:pt x="145" y="64"/>
                  </a:cubicBezTo>
                  <a:cubicBezTo>
                    <a:pt x="57" y="135"/>
                    <a:pt x="57" y="135"/>
                    <a:pt x="57" y="135"/>
                  </a:cubicBezTo>
                  <a:cubicBezTo>
                    <a:pt x="42" y="146"/>
                    <a:pt x="21" y="142"/>
                    <a:pt x="11" y="127"/>
                  </a:cubicBezTo>
                  <a:cubicBezTo>
                    <a:pt x="0" y="113"/>
                    <a:pt x="4" y="92"/>
                    <a:pt x="19" y="81"/>
                  </a:cubicBezTo>
                  <a:cubicBezTo>
                    <a:pt x="107" y="10"/>
                    <a:pt x="107" y="10"/>
                    <a:pt x="107" y="10"/>
                  </a:cubicBezTo>
                  <a:cubicBezTo>
                    <a:pt x="121" y="0"/>
                    <a:pt x="142" y="3"/>
                    <a:pt x="153" y="18"/>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9" name="Freeform 25"/>
            <p:cNvSpPr/>
            <p:nvPr/>
          </p:nvSpPr>
          <p:spPr bwMode="auto">
            <a:xfrm>
              <a:off x="6604266" y="5083738"/>
              <a:ext cx="18676" cy="44023"/>
            </a:xfrm>
            <a:custGeom>
              <a:avLst/>
              <a:gdLst>
                <a:gd name="T0" fmla="*/ 0 w 9"/>
                <a:gd name="T1" fmla="*/ 0 h 22"/>
                <a:gd name="T2" fmla="*/ 3 w 9"/>
                <a:gd name="T3" fmla="*/ 3 h 22"/>
                <a:gd name="T4" fmla="*/ 9 w 9"/>
                <a:gd name="T5" fmla="*/ 22 h 22"/>
                <a:gd name="T6" fmla="*/ 3 w 9"/>
                <a:gd name="T7" fmla="*/ 3 h 22"/>
                <a:gd name="T8" fmla="*/ 0 w 9"/>
                <a:gd name="T9" fmla="*/ 0 h 22"/>
              </a:gdLst>
              <a:ahLst/>
              <a:cxnLst>
                <a:cxn ang="0">
                  <a:pos x="T0" y="T1"/>
                </a:cxn>
                <a:cxn ang="0">
                  <a:pos x="T2" y="T3"/>
                </a:cxn>
                <a:cxn ang="0">
                  <a:pos x="T4" y="T5"/>
                </a:cxn>
                <a:cxn ang="0">
                  <a:pos x="T6" y="T7"/>
                </a:cxn>
                <a:cxn ang="0">
                  <a:pos x="T8" y="T9"/>
                </a:cxn>
              </a:cxnLst>
              <a:rect l="0" t="0" r="r" b="b"/>
              <a:pathLst>
                <a:path w="9" h="22">
                  <a:moveTo>
                    <a:pt x="0" y="0"/>
                  </a:moveTo>
                  <a:cubicBezTo>
                    <a:pt x="1" y="1"/>
                    <a:pt x="2" y="2"/>
                    <a:pt x="3" y="3"/>
                  </a:cubicBezTo>
                  <a:cubicBezTo>
                    <a:pt x="7" y="9"/>
                    <a:pt x="9" y="16"/>
                    <a:pt x="9" y="22"/>
                  </a:cubicBezTo>
                  <a:cubicBezTo>
                    <a:pt x="9" y="16"/>
                    <a:pt x="7" y="9"/>
                    <a:pt x="3" y="3"/>
                  </a:cubicBezTo>
                  <a:cubicBezTo>
                    <a:pt x="2" y="2"/>
                    <a:pt x="1" y="1"/>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0" name="Freeform 26"/>
            <p:cNvSpPr/>
            <p:nvPr/>
          </p:nvSpPr>
          <p:spPr bwMode="auto">
            <a:xfrm>
              <a:off x="6361472" y="5061060"/>
              <a:ext cx="261470" cy="277479"/>
            </a:xfrm>
            <a:custGeom>
              <a:avLst/>
              <a:gdLst>
                <a:gd name="T0" fmla="*/ 96 w 129"/>
                <a:gd name="T1" fmla="*/ 0 h 137"/>
                <a:gd name="T2" fmla="*/ 83 w 129"/>
                <a:gd name="T3" fmla="*/ 3 h 137"/>
                <a:gd name="T4" fmla="*/ 101 w 129"/>
                <a:gd name="T5" fmla="*/ 16 h 137"/>
                <a:gd name="T6" fmla="*/ 94 w 129"/>
                <a:gd name="T7" fmla="*/ 62 h 137"/>
                <a:gd name="T8" fmla="*/ 6 w 129"/>
                <a:gd name="T9" fmla="*/ 133 h 137"/>
                <a:gd name="T10" fmla="*/ 0 w 129"/>
                <a:gd name="T11" fmla="*/ 136 h 137"/>
                <a:gd name="T12" fmla="*/ 8 w 129"/>
                <a:gd name="T13" fmla="*/ 137 h 137"/>
                <a:gd name="T14" fmla="*/ 27 w 129"/>
                <a:gd name="T15" fmla="*/ 131 h 137"/>
                <a:gd name="T16" fmla="*/ 115 w 129"/>
                <a:gd name="T17" fmla="*/ 60 h 137"/>
                <a:gd name="T18" fmla="*/ 129 w 129"/>
                <a:gd name="T19" fmla="*/ 33 h 137"/>
                <a:gd name="T20" fmla="*/ 123 w 129"/>
                <a:gd name="T21" fmla="*/ 14 h 137"/>
                <a:gd name="T22" fmla="*/ 120 w 129"/>
                <a:gd name="T23" fmla="*/ 11 h 137"/>
                <a:gd name="T24" fmla="*/ 96 w 129"/>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37">
                  <a:moveTo>
                    <a:pt x="96" y="0"/>
                  </a:moveTo>
                  <a:cubicBezTo>
                    <a:pt x="91" y="0"/>
                    <a:pt x="87" y="1"/>
                    <a:pt x="83" y="3"/>
                  </a:cubicBezTo>
                  <a:cubicBezTo>
                    <a:pt x="90" y="5"/>
                    <a:pt x="97" y="9"/>
                    <a:pt x="101" y="16"/>
                  </a:cubicBezTo>
                  <a:cubicBezTo>
                    <a:pt x="112" y="31"/>
                    <a:pt x="108" y="51"/>
                    <a:pt x="94" y="62"/>
                  </a:cubicBezTo>
                  <a:cubicBezTo>
                    <a:pt x="6" y="133"/>
                    <a:pt x="6" y="133"/>
                    <a:pt x="6" y="133"/>
                  </a:cubicBezTo>
                  <a:cubicBezTo>
                    <a:pt x="4" y="134"/>
                    <a:pt x="2" y="135"/>
                    <a:pt x="0" y="136"/>
                  </a:cubicBezTo>
                  <a:cubicBezTo>
                    <a:pt x="2" y="137"/>
                    <a:pt x="5" y="137"/>
                    <a:pt x="8" y="137"/>
                  </a:cubicBezTo>
                  <a:cubicBezTo>
                    <a:pt x="14" y="137"/>
                    <a:pt x="21" y="135"/>
                    <a:pt x="27" y="131"/>
                  </a:cubicBezTo>
                  <a:cubicBezTo>
                    <a:pt x="115" y="60"/>
                    <a:pt x="115" y="60"/>
                    <a:pt x="115" y="60"/>
                  </a:cubicBezTo>
                  <a:cubicBezTo>
                    <a:pt x="124" y="54"/>
                    <a:pt x="129" y="44"/>
                    <a:pt x="129" y="33"/>
                  </a:cubicBezTo>
                  <a:cubicBezTo>
                    <a:pt x="129" y="27"/>
                    <a:pt x="127" y="20"/>
                    <a:pt x="123" y="14"/>
                  </a:cubicBezTo>
                  <a:cubicBezTo>
                    <a:pt x="122" y="13"/>
                    <a:pt x="121" y="12"/>
                    <a:pt x="120" y="11"/>
                  </a:cubicBezTo>
                  <a:cubicBezTo>
                    <a:pt x="113" y="4"/>
                    <a:pt x="105" y="0"/>
                    <a:pt x="96"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1" name="Freeform 27"/>
            <p:cNvSpPr/>
            <p:nvPr/>
          </p:nvSpPr>
          <p:spPr bwMode="auto">
            <a:xfrm>
              <a:off x="6317450" y="5197131"/>
              <a:ext cx="137406" cy="133403"/>
            </a:xfrm>
            <a:custGeom>
              <a:avLst/>
              <a:gdLst>
                <a:gd name="T0" fmla="*/ 59 w 68"/>
                <a:gd name="T1" fmla="*/ 15 h 66"/>
                <a:gd name="T2" fmla="*/ 59 w 68"/>
                <a:gd name="T3" fmla="*/ 15 h 66"/>
                <a:gd name="T4" fmla="*/ 52 w 68"/>
                <a:gd name="T5" fmla="*/ 54 h 66"/>
                <a:gd name="T6" fmla="*/ 48 w 68"/>
                <a:gd name="T7" fmla="*/ 58 h 66"/>
                <a:gd name="T8" fmla="*/ 9 w 68"/>
                <a:gd name="T9" fmla="*/ 51 h 66"/>
                <a:gd name="T10" fmla="*/ 15 w 68"/>
                <a:gd name="T11" fmla="*/ 12 h 66"/>
                <a:gd name="T12" fmla="*/ 20 w 68"/>
                <a:gd name="T13" fmla="*/ 9 h 66"/>
                <a:gd name="T14" fmla="*/ 59 w 68"/>
                <a:gd name="T15" fmla="*/ 1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6">
                  <a:moveTo>
                    <a:pt x="59" y="15"/>
                  </a:moveTo>
                  <a:cubicBezTo>
                    <a:pt x="59" y="15"/>
                    <a:pt x="59" y="15"/>
                    <a:pt x="59" y="15"/>
                  </a:cubicBezTo>
                  <a:cubicBezTo>
                    <a:pt x="68" y="28"/>
                    <a:pt x="65" y="45"/>
                    <a:pt x="52" y="54"/>
                  </a:cubicBezTo>
                  <a:cubicBezTo>
                    <a:pt x="48" y="58"/>
                    <a:pt x="48" y="58"/>
                    <a:pt x="48" y="58"/>
                  </a:cubicBezTo>
                  <a:cubicBezTo>
                    <a:pt x="35" y="66"/>
                    <a:pt x="17" y="63"/>
                    <a:pt x="9" y="51"/>
                  </a:cubicBezTo>
                  <a:cubicBezTo>
                    <a:pt x="0" y="38"/>
                    <a:pt x="3" y="21"/>
                    <a:pt x="15" y="12"/>
                  </a:cubicBezTo>
                  <a:cubicBezTo>
                    <a:pt x="20" y="9"/>
                    <a:pt x="20" y="9"/>
                    <a:pt x="20" y="9"/>
                  </a:cubicBezTo>
                  <a:cubicBezTo>
                    <a:pt x="32" y="0"/>
                    <a:pt x="50" y="3"/>
                    <a:pt x="59" y="15"/>
                  </a:cubicBezTo>
                  <a:close/>
                </a:path>
              </a:pathLst>
            </a:custGeom>
            <a:solidFill>
              <a:srgbClr val="FFF2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2" name="Freeform 28"/>
            <p:cNvSpPr/>
            <p:nvPr/>
          </p:nvSpPr>
          <p:spPr bwMode="auto">
            <a:xfrm>
              <a:off x="5287577" y="5233149"/>
              <a:ext cx="696365" cy="1147267"/>
            </a:xfrm>
            <a:custGeom>
              <a:avLst/>
              <a:gdLst>
                <a:gd name="T0" fmla="*/ 253 w 345"/>
                <a:gd name="T1" fmla="*/ 147 h 568"/>
                <a:gd name="T2" fmla="*/ 265 w 345"/>
                <a:gd name="T3" fmla="*/ 111 h 568"/>
                <a:gd name="T4" fmla="*/ 296 w 345"/>
                <a:gd name="T5" fmla="*/ 96 h 568"/>
                <a:gd name="T6" fmla="*/ 333 w 345"/>
                <a:gd name="T7" fmla="*/ 7 h 568"/>
                <a:gd name="T8" fmla="*/ 323 w 345"/>
                <a:gd name="T9" fmla="*/ 2 h 568"/>
                <a:gd name="T10" fmla="*/ 191 w 345"/>
                <a:gd name="T11" fmla="*/ 63 h 568"/>
                <a:gd name="T12" fmla="*/ 159 w 345"/>
                <a:gd name="T13" fmla="*/ 107 h 568"/>
                <a:gd name="T14" fmla="*/ 159 w 345"/>
                <a:gd name="T15" fmla="*/ 107 h 568"/>
                <a:gd name="T16" fmla="*/ 149 w 345"/>
                <a:gd name="T17" fmla="*/ 174 h 568"/>
                <a:gd name="T18" fmla="*/ 112 w 345"/>
                <a:gd name="T19" fmla="*/ 338 h 568"/>
                <a:gd name="T20" fmla="*/ 0 w 345"/>
                <a:gd name="T21" fmla="*/ 519 h 568"/>
                <a:gd name="T22" fmla="*/ 15 w 345"/>
                <a:gd name="T23" fmla="*/ 568 h 568"/>
                <a:gd name="T24" fmla="*/ 138 w 345"/>
                <a:gd name="T25" fmla="*/ 568 h 568"/>
                <a:gd name="T26" fmla="*/ 197 w 345"/>
                <a:gd name="T27" fmla="*/ 509 h 568"/>
                <a:gd name="T28" fmla="*/ 261 w 345"/>
                <a:gd name="T29" fmla="*/ 428 h 568"/>
                <a:gd name="T30" fmla="*/ 253 w 345"/>
                <a:gd name="T31" fmla="*/ 14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5" h="568">
                  <a:moveTo>
                    <a:pt x="253" y="147"/>
                  </a:moveTo>
                  <a:cubicBezTo>
                    <a:pt x="265" y="111"/>
                    <a:pt x="265" y="111"/>
                    <a:pt x="265" y="111"/>
                  </a:cubicBezTo>
                  <a:cubicBezTo>
                    <a:pt x="296" y="96"/>
                    <a:pt x="296" y="96"/>
                    <a:pt x="296" y="96"/>
                  </a:cubicBezTo>
                  <a:cubicBezTo>
                    <a:pt x="345" y="74"/>
                    <a:pt x="344" y="38"/>
                    <a:pt x="333" y="7"/>
                  </a:cubicBezTo>
                  <a:cubicBezTo>
                    <a:pt x="331" y="2"/>
                    <a:pt x="328" y="0"/>
                    <a:pt x="323" y="2"/>
                  </a:cubicBezTo>
                  <a:cubicBezTo>
                    <a:pt x="191" y="63"/>
                    <a:pt x="191" y="63"/>
                    <a:pt x="191" y="63"/>
                  </a:cubicBezTo>
                  <a:cubicBezTo>
                    <a:pt x="173" y="71"/>
                    <a:pt x="161" y="89"/>
                    <a:pt x="159" y="107"/>
                  </a:cubicBezTo>
                  <a:cubicBezTo>
                    <a:pt x="159" y="107"/>
                    <a:pt x="159" y="107"/>
                    <a:pt x="159" y="107"/>
                  </a:cubicBezTo>
                  <a:cubicBezTo>
                    <a:pt x="149" y="174"/>
                    <a:pt x="149" y="174"/>
                    <a:pt x="149" y="174"/>
                  </a:cubicBezTo>
                  <a:cubicBezTo>
                    <a:pt x="140" y="226"/>
                    <a:pt x="126" y="301"/>
                    <a:pt x="112" y="338"/>
                  </a:cubicBezTo>
                  <a:cubicBezTo>
                    <a:pt x="93" y="388"/>
                    <a:pt x="52" y="444"/>
                    <a:pt x="0" y="519"/>
                  </a:cubicBezTo>
                  <a:cubicBezTo>
                    <a:pt x="15" y="568"/>
                    <a:pt x="15" y="568"/>
                    <a:pt x="15" y="568"/>
                  </a:cubicBezTo>
                  <a:cubicBezTo>
                    <a:pt x="138" y="568"/>
                    <a:pt x="138" y="568"/>
                    <a:pt x="138" y="568"/>
                  </a:cubicBezTo>
                  <a:cubicBezTo>
                    <a:pt x="162" y="548"/>
                    <a:pt x="182" y="529"/>
                    <a:pt x="197" y="509"/>
                  </a:cubicBezTo>
                  <a:cubicBezTo>
                    <a:pt x="245" y="444"/>
                    <a:pt x="222" y="498"/>
                    <a:pt x="261" y="428"/>
                  </a:cubicBezTo>
                  <a:cubicBezTo>
                    <a:pt x="342" y="285"/>
                    <a:pt x="253" y="147"/>
                    <a:pt x="253" y="147"/>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3" name="Freeform 30"/>
            <p:cNvSpPr/>
            <p:nvPr/>
          </p:nvSpPr>
          <p:spPr bwMode="auto">
            <a:xfrm>
              <a:off x="5838532" y="5230481"/>
              <a:ext cx="141407" cy="104054"/>
            </a:xfrm>
            <a:custGeom>
              <a:avLst/>
              <a:gdLst>
                <a:gd name="T0" fmla="*/ 68 w 70"/>
                <a:gd name="T1" fmla="*/ 5 h 51"/>
                <a:gd name="T2" fmla="*/ 60 w 70"/>
                <a:gd name="T3" fmla="*/ 2 h 51"/>
                <a:gd name="T4" fmla="*/ 0 w 70"/>
                <a:gd name="T5" fmla="*/ 30 h 51"/>
                <a:gd name="T6" fmla="*/ 65 w 70"/>
                <a:gd name="T7" fmla="*/ 22 h 51"/>
                <a:gd name="T8" fmla="*/ 68 w 70"/>
                <a:gd name="T9" fmla="*/ 5 h 51"/>
              </a:gdLst>
              <a:ahLst/>
              <a:cxnLst>
                <a:cxn ang="0">
                  <a:pos x="T0" y="T1"/>
                </a:cxn>
                <a:cxn ang="0">
                  <a:pos x="T2" y="T3"/>
                </a:cxn>
                <a:cxn ang="0">
                  <a:pos x="T4" y="T5"/>
                </a:cxn>
                <a:cxn ang="0">
                  <a:pos x="T6" y="T7"/>
                </a:cxn>
                <a:cxn ang="0">
                  <a:pos x="T8" y="T9"/>
                </a:cxn>
              </a:cxnLst>
              <a:rect l="0" t="0" r="r" b="b"/>
              <a:pathLst>
                <a:path w="70" h="51">
                  <a:moveTo>
                    <a:pt x="68" y="5"/>
                  </a:moveTo>
                  <a:cubicBezTo>
                    <a:pt x="66" y="0"/>
                    <a:pt x="62" y="1"/>
                    <a:pt x="60" y="2"/>
                  </a:cubicBezTo>
                  <a:cubicBezTo>
                    <a:pt x="0" y="30"/>
                    <a:pt x="0" y="30"/>
                    <a:pt x="0" y="30"/>
                  </a:cubicBezTo>
                  <a:cubicBezTo>
                    <a:pt x="12" y="51"/>
                    <a:pt x="44" y="40"/>
                    <a:pt x="65" y="22"/>
                  </a:cubicBezTo>
                  <a:cubicBezTo>
                    <a:pt x="68" y="20"/>
                    <a:pt x="70" y="12"/>
                    <a:pt x="68" y="5"/>
                  </a:cubicBezTo>
                  <a:close/>
                </a:path>
              </a:pathLst>
            </a:custGeom>
            <a:solidFill>
              <a:srgbClr val="FFF2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4" name="Freeform 31"/>
            <p:cNvSpPr/>
            <p:nvPr/>
          </p:nvSpPr>
          <p:spPr bwMode="auto">
            <a:xfrm>
              <a:off x="4838008" y="6109609"/>
              <a:ext cx="905808" cy="748391"/>
            </a:xfrm>
            <a:custGeom>
              <a:avLst/>
              <a:gdLst>
                <a:gd name="T0" fmla="*/ 0 w 679"/>
                <a:gd name="T1" fmla="*/ 561 h 561"/>
                <a:gd name="T2" fmla="*/ 400 w 679"/>
                <a:gd name="T3" fmla="*/ 561 h 561"/>
                <a:gd name="T4" fmla="*/ 679 w 679"/>
                <a:gd name="T5" fmla="*/ 169 h 561"/>
                <a:gd name="T6" fmla="*/ 402 w 679"/>
                <a:gd name="T7" fmla="*/ 0 h 561"/>
                <a:gd name="T8" fmla="*/ 0 w 679"/>
                <a:gd name="T9" fmla="*/ 561 h 561"/>
              </a:gdLst>
              <a:ahLst/>
              <a:cxnLst>
                <a:cxn ang="0">
                  <a:pos x="T0" y="T1"/>
                </a:cxn>
                <a:cxn ang="0">
                  <a:pos x="T2" y="T3"/>
                </a:cxn>
                <a:cxn ang="0">
                  <a:pos x="T4" y="T5"/>
                </a:cxn>
                <a:cxn ang="0">
                  <a:pos x="T6" y="T7"/>
                </a:cxn>
                <a:cxn ang="0">
                  <a:pos x="T8" y="T9"/>
                </a:cxn>
              </a:cxnLst>
              <a:rect l="0" t="0" r="r" b="b"/>
              <a:pathLst>
                <a:path w="679" h="561">
                  <a:moveTo>
                    <a:pt x="0" y="561"/>
                  </a:moveTo>
                  <a:lnTo>
                    <a:pt x="400" y="561"/>
                  </a:lnTo>
                  <a:lnTo>
                    <a:pt x="679" y="169"/>
                  </a:lnTo>
                  <a:lnTo>
                    <a:pt x="402" y="0"/>
                  </a:lnTo>
                  <a:lnTo>
                    <a:pt x="0" y="561"/>
                  </a:lnTo>
                  <a:close/>
                </a:path>
              </a:pathLst>
            </a:custGeom>
            <a:solidFill>
              <a:srgbClr val="2F49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5" name="Freeform 32"/>
            <p:cNvSpPr/>
            <p:nvPr/>
          </p:nvSpPr>
          <p:spPr bwMode="auto">
            <a:xfrm>
              <a:off x="5234216" y="6272360"/>
              <a:ext cx="509600" cy="585640"/>
            </a:xfrm>
            <a:custGeom>
              <a:avLst/>
              <a:gdLst>
                <a:gd name="T0" fmla="*/ 305 w 382"/>
                <a:gd name="T1" fmla="*/ 0 h 439"/>
                <a:gd name="T2" fmla="*/ 382 w 382"/>
                <a:gd name="T3" fmla="*/ 47 h 439"/>
                <a:gd name="T4" fmla="*/ 103 w 382"/>
                <a:gd name="T5" fmla="*/ 439 h 439"/>
                <a:gd name="T6" fmla="*/ 0 w 382"/>
                <a:gd name="T7" fmla="*/ 439 h 439"/>
                <a:gd name="T8" fmla="*/ 305 w 382"/>
                <a:gd name="T9" fmla="*/ 0 h 439"/>
              </a:gdLst>
              <a:ahLst/>
              <a:cxnLst>
                <a:cxn ang="0">
                  <a:pos x="T0" y="T1"/>
                </a:cxn>
                <a:cxn ang="0">
                  <a:pos x="T2" y="T3"/>
                </a:cxn>
                <a:cxn ang="0">
                  <a:pos x="T4" y="T5"/>
                </a:cxn>
                <a:cxn ang="0">
                  <a:pos x="T6" y="T7"/>
                </a:cxn>
                <a:cxn ang="0">
                  <a:pos x="T8" y="T9"/>
                </a:cxn>
              </a:cxnLst>
              <a:rect l="0" t="0" r="r" b="b"/>
              <a:pathLst>
                <a:path w="382" h="439">
                  <a:moveTo>
                    <a:pt x="305" y="0"/>
                  </a:moveTo>
                  <a:lnTo>
                    <a:pt x="382" y="47"/>
                  </a:lnTo>
                  <a:lnTo>
                    <a:pt x="103" y="439"/>
                  </a:lnTo>
                  <a:lnTo>
                    <a:pt x="0" y="439"/>
                  </a:lnTo>
                  <a:lnTo>
                    <a:pt x="305" y="0"/>
                  </a:lnTo>
                  <a:close/>
                </a:path>
              </a:pathLst>
            </a:custGeom>
            <a:solidFill>
              <a:srgbClr val="3D5D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6" name="Freeform 33"/>
            <p:cNvSpPr/>
            <p:nvPr/>
          </p:nvSpPr>
          <p:spPr bwMode="auto">
            <a:xfrm>
              <a:off x="5307587" y="5992214"/>
              <a:ext cx="517604" cy="388203"/>
            </a:xfrm>
            <a:custGeom>
              <a:avLst/>
              <a:gdLst>
                <a:gd name="T0" fmla="*/ 0 w 388"/>
                <a:gd name="T1" fmla="*/ 147 h 291"/>
                <a:gd name="T2" fmla="*/ 321 w 388"/>
                <a:gd name="T3" fmla="*/ 291 h 291"/>
                <a:gd name="T4" fmla="*/ 388 w 388"/>
                <a:gd name="T5" fmla="*/ 182 h 291"/>
                <a:gd name="T6" fmla="*/ 91 w 388"/>
                <a:gd name="T7" fmla="*/ 0 h 291"/>
                <a:gd name="T8" fmla="*/ 0 w 388"/>
                <a:gd name="T9" fmla="*/ 147 h 291"/>
              </a:gdLst>
              <a:ahLst/>
              <a:cxnLst>
                <a:cxn ang="0">
                  <a:pos x="T0" y="T1"/>
                </a:cxn>
                <a:cxn ang="0">
                  <a:pos x="T2" y="T3"/>
                </a:cxn>
                <a:cxn ang="0">
                  <a:pos x="T4" y="T5"/>
                </a:cxn>
                <a:cxn ang="0">
                  <a:pos x="T6" y="T7"/>
                </a:cxn>
                <a:cxn ang="0">
                  <a:pos x="T8" y="T9"/>
                </a:cxn>
              </a:cxnLst>
              <a:rect l="0" t="0" r="r" b="b"/>
              <a:pathLst>
                <a:path w="388" h="291">
                  <a:moveTo>
                    <a:pt x="0" y="147"/>
                  </a:moveTo>
                  <a:lnTo>
                    <a:pt x="321" y="291"/>
                  </a:lnTo>
                  <a:lnTo>
                    <a:pt x="388" y="182"/>
                  </a:lnTo>
                  <a:lnTo>
                    <a:pt x="91" y="0"/>
                  </a:lnTo>
                  <a:lnTo>
                    <a:pt x="0" y="147"/>
                  </a:lnTo>
                  <a:close/>
                </a:path>
              </a:pathLst>
            </a:custGeom>
            <a:solidFill>
              <a:srgbClr val="8DD7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7" name="Freeform 34"/>
            <p:cNvSpPr/>
            <p:nvPr/>
          </p:nvSpPr>
          <p:spPr bwMode="auto">
            <a:xfrm>
              <a:off x="5633091" y="6176310"/>
              <a:ext cx="192101" cy="204106"/>
            </a:xfrm>
            <a:custGeom>
              <a:avLst/>
              <a:gdLst>
                <a:gd name="T0" fmla="*/ 71 w 144"/>
                <a:gd name="T1" fmla="*/ 0 h 153"/>
                <a:gd name="T2" fmla="*/ 144 w 144"/>
                <a:gd name="T3" fmla="*/ 44 h 153"/>
                <a:gd name="T4" fmla="*/ 77 w 144"/>
                <a:gd name="T5" fmla="*/ 153 h 153"/>
                <a:gd name="T6" fmla="*/ 0 w 144"/>
                <a:gd name="T7" fmla="*/ 118 h 153"/>
                <a:gd name="T8" fmla="*/ 71 w 144"/>
                <a:gd name="T9" fmla="*/ 0 h 153"/>
              </a:gdLst>
              <a:ahLst/>
              <a:cxnLst>
                <a:cxn ang="0">
                  <a:pos x="T0" y="T1"/>
                </a:cxn>
                <a:cxn ang="0">
                  <a:pos x="T2" y="T3"/>
                </a:cxn>
                <a:cxn ang="0">
                  <a:pos x="T4" y="T5"/>
                </a:cxn>
                <a:cxn ang="0">
                  <a:pos x="T6" y="T7"/>
                </a:cxn>
                <a:cxn ang="0">
                  <a:pos x="T8" y="T9"/>
                </a:cxn>
              </a:cxnLst>
              <a:rect l="0" t="0" r="r" b="b"/>
              <a:pathLst>
                <a:path w="144" h="153">
                  <a:moveTo>
                    <a:pt x="71" y="0"/>
                  </a:moveTo>
                  <a:lnTo>
                    <a:pt x="144" y="44"/>
                  </a:lnTo>
                  <a:lnTo>
                    <a:pt x="77" y="153"/>
                  </a:lnTo>
                  <a:lnTo>
                    <a:pt x="0" y="118"/>
                  </a:lnTo>
                  <a:lnTo>
                    <a:pt x="71" y="0"/>
                  </a:lnTo>
                  <a:close/>
                </a:path>
              </a:pathLst>
            </a:custGeom>
            <a:solidFill>
              <a:srgbClr val="A9E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8" name="Freeform 35"/>
            <p:cNvSpPr/>
            <p:nvPr/>
          </p:nvSpPr>
          <p:spPr bwMode="auto">
            <a:xfrm>
              <a:off x="5691788" y="6248348"/>
              <a:ext cx="70704" cy="70703"/>
            </a:xfrm>
            <a:custGeom>
              <a:avLst/>
              <a:gdLst>
                <a:gd name="T0" fmla="*/ 4 w 35"/>
                <a:gd name="T1" fmla="*/ 9 h 35"/>
                <a:gd name="T2" fmla="*/ 10 w 35"/>
                <a:gd name="T3" fmla="*/ 31 h 35"/>
                <a:gd name="T4" fmla="*/ 31 w 35"/>
                <a:gd name="T5" fmla="*/ 26 h 35"/>
                <a:gd name="T6" fmla="*/ 26 w 35"/>
                <a:gd name="T7" fmla="*/ 4 h 35"/>
                <a:gd name="T8" fmla="*/ 4 w 35"/>
                <a:gd name="T9" fmla="*/ 9 h 35"/>
              </a:gdLst>
              <a:ahLst/>
              <a:cxnLst>
                <a:cxn ang="0">
                  <a:pos x="T0" y="T1"/>
                </a:cxn>
                <a:cxn ang="0">
                  <a:pos x="T2" y="T3"/>
                </a:cxn>
                <a:cxn ang="0">
                  <a:pos x="T4" y="T5"/>
                </a:cxn>
                <a:cxn ang="0">
                  <a:pos x="T6" y="T7"/>
                </a:cxn>
                <a:cxn ang="0">
                  <a:pos x="T8" y="T9"/>
                </a:cxn>
              </a:cxnLst>
              <a:rect l="0" t="0" r="r" b="b"/>
              <a:pathLst>
                <a:path w="35" h="35">
                  <a:moveTo>
                    <a:pt x="4" y="9"/>
                  </a:moveTo>
                  <a:cubicBezTo>
                    <a:pt x="0" y="17"/>
                    <a:pt x="2" y="26"/>
                    <a:pt x="10" y="31"/>
                  </a:cubicBezTo>
                  <a:cubicBezTo>
                    <a:pt x="17" y="35"/>
                    <a:pt x="26" y="33"/>
                    <a:pt x="31" y="26"/>
                  </a:cubicBezTo>
                  <a:cubicBezTo>
                    <a:pt x="35" y="18"/>
                    <a:pt x="33" y="9"/>
                    <a:pt x="26" y="4"/>
                  </a:cubicBezTo>
                  <a:cubicBezTo>
                    <a:pt x="18" y="0"/>
                    <a:pt x="9"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104" name="Group 3"/>
          <p:cNvGrpSpPr/>
          <p:nvPr/>
        </p:nvGrpSpPr>
        <p:grpSpPr>
          <a:xfrm>
            <a:off x="2868108" y="1484585"/>
            <a:ext cx="3407784" cy="2174138"/>
            <a:chOff x="3824144" y="1979446"/>
            <a:chExt cx="4543712" cy="2898851"/>
          </a:xfrm>
        </p:grpSpPr>
        <p:sp>
          <p:nvSpPr>
            <p:cNvPr id="105" name="Freeform 68"/>
            <p:cNvSpPr/>
            <p:nvPr/>
          </p:nvSpPr>
          <p:spPr bwMode="auto">
            <a:xfrm>
              <a:off x="6161368" y="3318814"/>
              <a:ext cx="2206488" cy="981847"/>
            </a:xfrm>
            <a:custGeom>
              <a:avLst/>
              <a:gdLst>
                <a:gd name="T0" fmla="*/ 0 w 1092"/>
                <a:gd name="T1" fmla="*/ 103 h 486"/>
                <a:gd name="T2" fmla="*/ 103 w 1092"/>
                <a:gd name="T3" fmla="*/ 0 h 486"/>
                <a:gd name="T4" fmla="*/ 989 w 1092"/>
                <a:gd name="T5" fmla="*/ 0 h 486"/>
                <a:gd name="T6" fmla="*/ 1092 w 1092"/>
                <a:gd name="T7" fmla="*/ 103 h 486"/>
                <a:gd name="T8" fmla="*/ 1092 w 1092"/>
                <a:gd name="T9" fmla="*/ 260 h 486"/>
                <a:gd name="T10" fmla="*/ 989 w 1092"/>
                <a:gd name="T11" fmla="*/ 363 h 486"/>
                <a:gd name="T12" fmla="*/ 993 w 1092"/>
                <a:gd name="T13" fmla="*/ 363 h 486"/>
                <a:gd name="T14" fmla="*/ 131 w 1092"/>
                <a:gd name="T15" fmla="*/ 363 h 486"/>
                <a:gd name="T16" fmla="*/ 0 w 1092"/>
                <a:gd name="T17" fmla="*/ 486 h 486"/>
                <a:gd name="T18" fmla="*/ 0 w 1092"/>
                <a:gd name="T19" fmla="*/ 270 h 486"/>
                <a:gd name="T20" fmla="*/ 0 w 1092"/>
                <a:gd name="T21" fmla="*/ 270 h 486"/>
                <a:gd name="T22" fmla="*/ 0 w 1092"/>
                <a:gd name="T23" fmla="*/ 260 h 486"/>
                <a:gd name="T24" fmla="*/ 0 w 1092"/>
                <a:gd name="T25" fmla="*/ 10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486">
                  <a:moveTo>
                    <a:pt x="0" y="103"/>
                  </a:moveTo>
                  <a:cubicBezTo>
                    <a:pt x="0" y="46"/>
                    <a:pt x="46" y="0"/>
                    <a:pt x="103" y="0"/>
                  </a:cubicBezTo>
                  <a:cubicBezTo>
                    <a:pt x="989" y="0"/>
                    <a:pt x="989" y="0"/>
                    <a:pt x="989" y="0"/>
                  </a:cubicBezTo>
                  <a:cubicBezTo>
                    <a:pt x="1046" y="0"/>
                    <a:pt x="1092" y="46"/>
                    <a:pt x="1092" y="103"/>
                  </a:cubicBezTo>
                  <a:cubicBezTo>
                    <a:pt x="1092" y="260"/>
                    <a:pt x="1092" y="260"/>
                    <a:pt x="1092" y="260"/>
                  </a:cubicBezTo>
                  <a:cubicBezTo>
                    <a:pt x="1092" y="317"/>
                    <a:pt x="1046" y="363"/>
                    <a:pt x="989" y="363"/>
                  </a:cubicBezTo>
                  <a:cubicBezTo>
                    <a:pt x="993" y="363"/>
                    <a:pt x="993" y="363"/>
                    <a:pt x="993" y="363"/>
                  </a:cubicBezTo>
                  <a:cubicBezTo>
                    <a:pt x="131" y="363"/>
                    <a:pt x="131" y="363"/>
                    <a:pt x="131" y="363"/>
                  </a:cubicBezTo>
                  <a:cubicBezTo>
                    <a:pt x="61" y="363"/>
                    <a:pt x="4" y="417"/>
                    <a:pt x="0" y="486"/>
                  </a:cubicBezTo>
                  <a:cubicBezTo>
                    <a:pt x="0" y="270"/>
                    <a:pt x="0" y="270"/>
                    <a:pt x="0" y="270"/>
                  </a:cubicBezTo>
                  <a:cubicBezTo>
                    <a:pt x="0" y="270"/>
                    <a:pt x="0" y="270"/>
                    <a:pt x="0" y="270"/>
                  </a:cubicBezTo>
                  <a:cubicBezTo>
                    <a:pt x="0" y="266"/>
                    <a:pt x="0" y="263"/>
                    <a:pt x="0" y="260"/>
                  </a:cubicBezTo>
                  <a:cubicBezTo>
                    <a:pt x="0" y="103"/>
                    <a:pt x="0" y="103"/>
                    <a:pt x="0" y="103"/>
                  </a:cubicBezTo>
                </a:path>
              </a:pathLst>
            </a:custGeom>
            <a:solidFill>
              <a:srgbClr val="008080"/>
            </a:solidFill>
            <a:ln>
              <a:noFill/>
            </a:ln>
          </p:spPr>
          <p:txBody>
            <a:bodyPr vert="horz" wrap="square" lIns="91440" tIns="45720" rIns="91440" bIns="45720" numCol="1" anchor="t" anchorCtr="0" compatLnSpc="1"/>
            <a:lstStyle/>
            <a:p>
              <a:endParaRPr lang="en-US">
                <a:cs typeface="+mn-ea"/>
                <a:sym typeface="+mn-lt"/>
              </a:endParaRPr>
            </a:p>
          </p:txBody>
        </p:sp>
        <p:sp>
          <p:nvSpPr>
            <p:cNvPr id="106" name="Freeform 69"/>
            <p:cNvSpPr/>
            <p:nvPr/>
          </p:nvSpPr>
          <p:spPr bwMode="auto">
            <a:xfrm>
              <a:off x="6161368" y="3282795"/>
              <a:ext cx="2206488" cy="980513"/>
            </a:xfrm>
            <a:custGeom>
              <a:avLst/>
              <a:gdLst>
                <a:gd name="T0" fmla="*/ 0 w 1092"/>
                <a:gd name="T1" fmla="*/ 103 h 486"/>
                <a:gd name="T2" fmla="*/ 103 w 1092"/>
                <a:gd name="T3" fmla="*/ 0 h 486"/>
                <a:gd name="T4" fmla="*/ 989 w 1092"/>
                <a:gd name="T5" fmla="*/ 0 h 486"/>
                <a:gd name="T6" fmla="*/ 1092 w 1092"/>
                <a:gd name="T7" fmla="*/ 103 h 486"/>
                <a:gd name="T8" fmla="*/ 1092 w 1092"/>
                <a:gd name="T9" fmla="*/ 260 h 486"/>
                <a:gd name="T10" fmla="*/ 989 w 1092"/>
                <a:gd name="T11" fmla="*/ 363 h 486"/>
                <a:gd name="T12" fmla="*/ 993 w 1092"/>
                <a:gd name="T13" fmla="*/ 363 h 486"/>
                <a:gd name="T14" fmla="*/ 131 w 1092"/>
                <a:gd name="T15" fmla="*/ 363 h 486"/>
                <a:gd name="T16" fmla="*/ 0 w 1092"/>
                <a:gd name="T17" fmla="*/ 486 h 486"/>
                <a:gd name="T18" fmla="*/ 0 w 1092"/>
                <a:gd name="T19" fmla="*/ 270 h 486"/>
                <a:gd name="T20" fmla="*/ 0 w 1092"/>
                <a:gd name="T21" fmla="*/ 270 h 486"/>
                <a:gd name="T22" fmla="*/ 0 w 1092"/>
                <a:gd name="T23" fmla="*/ 260 h 486"/>
                <a:gd name="T24" fmla="*/ 0 w 1092"/>
                <a:gd name="T25" fmla="*/ 10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486">
                  <a:moveTo>
                    <a:pt x="0" y="103"/>
                  </a:moveTo>
                  <a:cubicBezTo>
                    <a:pt x="0" y="46"/>
                    <a:pt x="46" y="0"/>
                    <a:pt x="103" y="0"/>
                  </a:cubicBezTo>
                  <a:cubicBezTo>
                    <a:pt x="989" y="0"/>
                    <a:pt x="989" y="0"/>
                    <a:pt x="989" y="0"/>
                  </a:cubicBezTo>
                  <a:cubicBezTo>
                    <a:pt x="1046" y="0"/>
                    <a:pt x="1092" y="46"/>
                    <a:pt x="1092" y="103"/>
                  </a:cubicBezTo>
                  <a:cubicBezTo>
                    <a:pt x="1092" y="260"/>
                    <a:pt x="1092" y="260"/>
                    <a:pt x="1092" y="260"/>
                  </a:cubicBezTo>
                  <a:cubicBezTo>
                    <a:pt x="1092" y="317"/>
                    <a:pt x="1046" y="363"/>
                    <a:pt x="989" y="363"/>
                  </a:cubicBezTo>
                  <a:cubicBezTo>
                    <a:pt x="993" y="363"/>
                    <a:pt x="993" y="363"/>
                    <a:pt x="993" y="363"/>
                  </a:cubicBezTo>
                  <a:cubicBezTo>
                    <a:pt x="131" y="363"/>
                    <a:pt x="131" y="363"/>
                    <a:pt x="131" y="363"/>
                  </a:cubicBezTo>
                  <a:cubicBezTo>
                    <a:pt x="61" y="363"/>
                    <a:pt x="4" y="417"/>
                    <a:pt x="0" y="486"/>
                  </a:cubicBezTo>
                  <a:cubicBezTo>
                    <a:pt x="0" y="270"/>
                    <a:pt x="0" y="270"/>
                    <a:pt x="0" y="270"/>
                  </a:cubicBezTo>
                  <a:cubicBezTo>
                    <a:pt x="0" y="270"/>
                    <a:pt x="0" y="270"/>
                    <a:pt x="0" y="270"/>
                  </a:cubicBezTo>
                  <a:cubicBezTo>
                    <a:pt x="0" y="266"/>
                    <a:pt x="0" y="263"/>
                    <a:pt x="0" y="260"/>
                  </a:cubicBezTo>
                  <a:cubicBezTo>
                    <a:pt x="0" y="103"/>
                    <a:pt x="0" y="103"/>
                    <a:pt x="0" y="103"/>
                  </a:cubicBezTo>
                </a:path>
              </a:pathLst>
            </a:custGeom>
            <a:solidFill>
              <a:srgbClr val="009999"/>
            </a:solidFill>
            <a:ln>
              <a:noFill/>
            </a:ln>
          </p:spPr>
          <p:txBody>
            <a:bodyPr vert="horz" wrap="square" lIns="91440" tIns="45720" rIns="91440" bIns="45720" numCol="1" anchor="t" anchorCtr="0" compatLnSpc="1"/>
            <a:lstStyle/>
            <a:p>
              <a:endParaRPr lang="en-US">
                <a:cs typeface="+mn-ea"/>
                <a:sym typeface="+mn-lt"/>
              </a:endParaRPr>
            </a:p>
          </p:txBody>
        </p:sp>
        <p:sp>
          <p:nvSpPr>
            <p:cNvPr id="107" name="Freeform 75"/>
            <p:cNvSpPr/>
            <p:nvPr/>
          </p:nvSpPr>
          <p:spPr bwMode="auto">
            <a:xfrm>
              <a:off x="3824144" y="3787059"/>
              <a:ext cx="2337224" cy="1091238"/>
            </a:xfrm>
            <a:custGeom>
              <a:avLst/>
              <a:gdLst>
                <a:gd name="T0" fmla="*/ 1157 w 1157"/>
                <a:gd name="T1" fmla="*/ 120 h 540"/>
                <a:gd name="T2" fmla="*/ 1038 w 1157"/>
                <a:gd name="T3" fmla="*/ 0 h 540"/>
                <a:gd name="T4" fmla="*/ 120 w 1157"/>
                <a:gd name="T5" fmla="*/ 0 h 540"/>
                <a:gd name="T6" fmla="*/ 0 w 1157"/>
                <a:gd name="T7" fmla="*/ 120 h 540"/>
                <a:gd name="T8" fmla="*/ 0 w 1157"/>
                <a:gd name="T9" fmla="*/ 278 h 540"/>
                <a:gd name="T10" fmla="*/ 120 w 1157"/>
                <a:gd name="T11" fmla="*/ 398 h 540"/>
                <a:gd name="T12" fmla="*/ 956 w 1157"/>
                <a:gd name="T13" fmla="*/ 398 h 540"/>
                <a:gd name="T14" fmla="*/ 1004 w 1157"/>
                <a:gd name="T15" fmla="*/ 398 h 540"/>
                <a:gd name="T16" fmla="*/ 1157 w 1157"/>
                <a:gd name="T17" fmla="*/ 540 h 540"/>
                <a:gd name="T18" fmla="*/ 1157 w 1157"/>
                <a:gd name="T19" fmla="*/ 290 h 540"/>
                <a:gd name="T20" fmla="*/ 1157 w 1157"/>
                <a:gd name="T21" fmla="*/ 290 h 540"/>
                <a:gd name="T22" fmla="*/ 1157 w 1157"/>
                <a:gd name="T23" fmla="*/ 278 h 540"/>
                <a:gd name="T24" fmla="*/ 1157 w 1157"/>
                <a:gd name="T25" fmla="*/ 12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7" h="540">
                  <a:moveTo>
                    <a:pt x="1157" y="120"/>
                  </a:moveTo>
                  <a:cubicBezTo>
                    <a:pt x="1157" y="54"/>
                    <a:pt x="1104" y="0"/>
                    <a:pt x="1038" y="0"/>
                  </a:cubicBezTo>
                  <a:cubicBezTo>
                    <a:pt x="120" y="0"/>
                    <a:pt x="120" y="0"/>
                    <a:pt x="120" y="0"/>
                  </a:cubicBezTo>
                  <a:cubicBezTo>
                    <a:pt x="54" y="0"/>
                    <a:pt x="0" y="54"/>
                    <a:pt x="0" y="120"/>
                  </a:cubicBezTo>
                  <a:cubicBezTo>
                    <a:pt x="0" y="278"/>
                    <a:pt x="0" y="278"/>
                    <a:pt x="0" y="278"/>
                  </a:cubicBezTo>
                  <a:cubicBezTo>
                    <a:pt x="0" y="344"/>
                    <a:pt x="54" y="398"/>
                    <a:pt x="120" y="398"/>
                  </a:cubicBezTo>
                  <a:cubicBezTo>
                    <a:pt x="956" y="398"/>
                    <a:pt x="956" y="398"/>
                    <a:pt x="956" y="398"/>
                  </a:cubicBezTo>
                  <a:cubicBezTo>
                    <a:pt x="1004" y="398"/>
                    <a:pt x="1004" y="398"/>
                    <a:pt x="1004" y="398"/>
                  </a:cubicBezTo>
                  <a:cubicBezTo>
                    <a:pt x="1085" y="398"/>
                    <a:pt x="1152" y="461"/>
                    <a:pt x="1157" y="540"/>
                  </a:cubicBezTo>
                  <a:cubicBezTo>
                    <a:pt x="1157" y="290"/>
                    <a:pt x="1157" y="290"/>
                    <a:pt x="1157" y="290"/>
                  </a:cubicBezTo>
                  <a:cubicBezTo>
                    <a:pt x="1157" y="290"/>
                    <a:pt x="1157" y="290"/>
                    <a:pt x="1157" y="290"/>
                  </a:cubicBezTo>
                  <a:cubicBezTo>
                    <a:pt x="1157" y="286"/>
                    <a:pt x="1157" y="282"/>
                    <a:pt x="1157" y="278"/>
                  </a:cubicBezTo>
                  <a:cubicBezTo>
                    <a:pt x="1157" y="120"/>
                    <a:pt x="1157" y="120"/>
                    <a:pt x="1157" y="120"/>
                  </a:cubicBezTo>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08" name="Freeform 76"/>
            <p:cNvSpPr/>
            <p:nvPr/>
          </p:nvSpPr>
          <p:spPr bwMode="auto">
            <a:xfrm>
              <a:off x="3824144" y="3732364"/>
              <a:ext cx="2337224" cy="1092572"/>
            </a:xfrm>
            <a:custGeom>
              <a:avLst/>
              <a:gdLst>
                <a:gd name="T0" fmla="*/ 1157 w 1157"/>
                <a:gd name="T1" fmla="*/ 120 h 541"/>
                <a:gd name="T2" fmla="*/ 1038 w 1157"/>
                <a:gd name="T3" fmla="*/ 0 h 541"/>
                <a:gd name="T4" fmla="*/ 120 w 1157"/>
                <a:gd name="T5" fmla="*/ 0 h 541"/>
                <a:gd name="T6" fmla="*/ 0 w 1157"/>
                <a:gd name="T7" fmla="*/ 120 h 541"/>
                <a:gd name="T8" fmla="*/ 0 w 1157"/>
                <a:gd name="T9" fmla="*/ 279 h 541"/>
                <a:gd name="T10" fmla="*/ 120 w 1157"/>
                <a:gd name="T11" fmla="*/ 398 h 541"/>
                <a:gd name="T12" fmla="*/ 956 w 1157"/>
                <a:gd name="T13" fmla="*/ 398 h 541"/>
                <a:gd name="T14" fmla="*/ 1004 w 1157"/>
                <a:gd name="T15" fmla="*/ 398 h 541"/>
                <a:gd name="T16" fmla="*/ 1157 w 1157"/>
                <a:gd name="T17" fmla="*/ 541 h 541"/>
                <a:gd name="T18" fmla="*/ 1157 w 1157"/>
                <a:gd name="T19" fmla="*/ 290 h 541"/>
                <a:gd name="T20" fmla="*/ 1157 w 1157"/>
                <a:gd name="T21" fmla="*/ 290 h 541"/>
                <a:gd name="T22" fmla="*/ 1157 w 1157"/>
                <a:gd name="T23" fmla="*/ 279 h 541"/>
                <a:gd name="T24" fmla="*/ 1157 w 1157"/>
                <a:gd name="T25" fmla="*/ 12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7" h="541">
                  <a:moveTo>
                    <a:pt x="1157" y="120"/>
                  </a:moveTo>
                  <a:cubicBezTo>
                    <a:pt x="1157" y="54"/>
                    <a:pt x="1104" y="0"/>
                    <a:pt x="1038" y="0"/>
                  </a:cubicBezTo>
                  <a:cubicBezTo>
                    <a:pt x="120" y="0"/>
                    <a:pt x="120" y="0"/>
                    <a:pt x="120" y="0"/>
                  </a:cubicBezTo>
                  <a:cubicBezTo>
                    <a:pt x="54" y="0"/>
                    <a:pt x="0" y="54"/>
                    <a:pt x="0" y="120"/>
                  </a:cubicBezTo>
                  <a:cubicBezTo>
                    <a:pt x="0" y="279"/>
                    <a:pt x="0" y="279"/>
                    <a:pt x="0" y="279"/>
                  </a:cubicBezTo>
                  <a:cubicBezTo>
                    <a:pt x="0" y="344"/>
                    <a:pt x="54" y="398"/>
                    <a:pt x="120" y="398"/>
                  </a:cubicBezTo>
                  <a:cubicBezTo>
                    <a:pt x="956" y="398"/>
                    <a:pt x="956" y="398"/>
                    <a:pt x="956" y="398"/>
                  </a:cubicBezTo>
                  <a:cubicBezTo>
                    <a:pt x="1004" y="398"/>
                    <a:pt x="1004" y="398"/>
                    <a:pt x="1004" y="398"/>
                  </a:cubicBezTo>
                  <a:cubicBezTo>
                    <a:pt x="1085" y="398"/>
                    <a:pt x="1152" y="461"/>
                    <a:pt x="1157" y="541"/>
                  </a:cubicBezTo>
                  <a:cubicBezTo>
                    <a:pt x="1157" y="290"/>
                    <a:pt x="1157" y="290"/>
                    <a:pt x="1157" y="290"/>
                  </a:cubicBezTo>
                  <a:cubicBezTo>
                    <a:pt x="1157" y="290"/>
                    <a:pt x="1157" y="290"/>
                    <a:pt x="1157" y="290"/>
                  </a:cubicBezTo>
                  <a:cubicBezTo>
                    <a:pt x="1157" y="286"/>
                    <a:pt x="1157" y="282"/>
                    <a:pt x="1157" y="279"/>
                  </a:cubicBezTo>
                  <a:cubicBezTo>
                    <a:pt x="1157" y="120"/>
                    <a:pt x="1157" y="120"/>
                    <a:pt x="1157" y="120"/>
                  </a:cubicBezTo>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109" name="Freeform 80"/>
            <p:cNvSpPr/>
            <p:nvPr/>
          </p:nvSpPr>
          <p:spPr bwMode="auto">
            <a:xfrm>
              <a:off x="6161368" y="2607775"/>
              <a:ext cx="1864976" cy="908475"/>
            </a:xfrm>
            <a:custGeom>
              <a:avLst/>
              <a:gdLst>
                <a:gd name="T0" fmla="*/ 0 w 923"/>
                <a:gd name="T1" fmla="*/ 95 h 450"/>
                <a:gd name="T2" fmla="*/ 95 w 923"/>
                <a:gd name="T3" fmla="*/ 0 h 450"/>
                <a:gd name="T4" fmla="*/ 828 w 923"/>
                <a:gd name="T5" fmla="*/ 0 h 450"/>
                <a:gd name="T6" fmla="*/ 923 w 923"/>
                <a:gd name="T7" fmla="*/ 95 h 450"/>
                <a:gd name="T8" fmla="*/ 923 w 923"/>
                <a:gd name="T9" fmla="*/ 240 h 450"/>
                <a:gd name="T10" fmla="*/ 828 w 923"/>
                <a:gd name="T11" fmla="*/ 336 h 450"/>
                <a:gd name="T12" fmla="*/ 161 w 923"/>
                <a:gd name="T13" fmla="*/ 336 h 450"/>
                <a:gd name="T14" fmla="*/ 122 w 923"/>
                <a:gd name="T15" fmla="*/ 336 h 450"/>
                <a:gd name="T16" fmla="*/ 0 w 923"/>
                <a:gd name="T17" fmla="*/ 450 h 450"/>
                <a:gd name="T18" fmla="*/ 0 w 923"/>
                <a:gd name="T19" fmla="*/ 250 h 450"/>
                <a:gd name="T20" fmla="*/ 0 w 923"/>
                <a:gd name="T21" fmla="*/ 250 h 450"/>
                <a:gd name="T22" fmla="*/ 0 w 923"/>
                <a:gd name="T23" fmla="*/ 240 h 450"/>
                <a:gd name="T24" fmla="*/ 0 w 923"/>
                <a:gd name="T25" fmla="*/ 95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3" h="450">
                  <a:moveTo>
                    <a:pt x="0" y="95"/>
                  </a:moveTo>
                  <a:cubicBezTo>
                    <a:pt x="0" y="42"/>
                    <a:pt x="42" y="0"/>
                    <a:pt x="95" y="0"/>
                  </a:cubicBezTo>
                  <a:cubicBezTo>
                    <a:pt x="828" y="0"/>
                    <a:pt x="828" y="0"/>
                    <a:pt x="828" y="0"/>
                  </a:cubicBezTo>
                  <a:cubicBezTo>
                    <a:pt x="881" y="0"/>
                    <a:pt x="923" y="42"/>
                    <a:pt x="923" y="95"/>
                  </a:cubicBezTo>
                  <a:cubicBezTo>
                    <a:pt x="923" y="240"/>
                    <a:pt x="923" y="240"/>
                    <a:pt x="923" y="240"/>
                  </a:cubicBezTo>
                  <a:cubicBezTo>
                    <a:pt x="923" y="293"/>
                    <a:pt x="881" y="336"/>
                    <a:pt x="828" y="336"/>
                  </a:cubicBezTo>
                  <a:cubicBezTo>
                    <a:pt x="161" y="336"/>
                    <a:pt x="161" y="336"/>
                    <a:pt x="161" y="336"/>
                  </a:cubicBezTo>
                  <a:cubicBezTo>
                    <a:pt x="122" y="336"/>
                    <a:pt x="122" y="336"/>
                    <a:pt x="122" y="336"/>
                  </a:cubicBezTo>
                  <a:cubicBezTo>
                    <a:pt x="57" y="336"/>
                    <a:pt x="4" y="386"/>
                    <a:pt x="0" y="450"/>
                  </a:cubicBezTo>
                  <a:cubicBezTo>
                    <a:pt x="0" y="250"/>
                    <a:pt x="0" y="250"/>
                    <a:pt x="0" y="250"/>
                  </a:cubicBezTo>
                  <a:cubicBezTo>
                    <a:pt x="0" y="250"/>
                    <a:pt x="0" y="250"/>
                    <a:pt x="0" y="250"/>
                  </a:cubicBezTo>
                  <a:cubicBezTo>
                    <a:pt x="0" y="247"/>
                    <a:pt x="0" y="244"/>
                    <a:pt x="0" y="240"/>
                  </a:cubicBezTo>
                  <a:cubicBezTo>
                    <a:pt x="0" y="95"/>
                    <a:pt x="0" y="95"/>
                    <a:pt x="0" y="95"/>
                  </a:cubicBezTo>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10" name="Freeform 81"/>
            <p:cNvSpPr/>
            <p:nvPr/>
          </p:nvSpPr>
          <p:spPr bwMode="auto">
            <a:xfrm>
              <a:off x="6161368" y="2577092"/>
              <a:ext cx="1864976" cy="911143"/>
            </a:xfrm>
            <a:custGeom>
              <a:avLst/>
              <a:gdLst>
                <a:gd name="T0" fmla="*/ 0 w 923"/>
                <a:gd name="T1" fmla="*/ 96 h 451"/>
                <a:gd name="T2" fmla="*/ 95 w 923"/>
                <a:gd name="T3" fmla="*/ 0 h 451"/>
                <a:gd name="T4" fmla="*/ 828 w 923"/>
                <a:gd name="T5" fmla="*/ 0 h 451"/>
                <a:gd name="T6" fmla="*/ 923 w 923"/>
                <a:gd name="T7" fmla="*/ 96 h 451"/>
                <a:gd name="T8" fmla="*/ 923 w 923"/>
                <a:gd name="T9" fmla="*/ 241 h 451"/>
                <a:gd name="T10" fmla="*/ 828 w 923"/>
                <a:gd name="T11" fmla="*/ 337 h 451"/>
                <a:gd name="T12" fmla="*/ 161 w 923"/>
                <a:gd name="T13" fmla="*/ 337 h 451"/>
                <a:gd name="T14" fmla="*/ 122 w 923"/>
                <a:gd name="T15" fmla="*/ 337 h 451"/>
                <a:gd name="T16" fmla="*/ 0 w 923"/>
                <a:gd name="T17" fmla="*/ 451 h 451"/>
                <a:gd name="T18" fmla="*/ 0 w 923"/>
                <a:gd name="T19" fmla="*/ 250 h 451"/>
                <a:gd name="T20" fmla="*/ 0 w 923"/>
                <a:gd name="T21" fmla="*/ 250 h 451"/>
                <a:gd name="T22" fmla="*/ 0 w 923"/>
                <a:gd name="T23" fmla="*/ 241 h 451"/>
                <a:gd name="T24" fmla="*/ 0 w 923"/>
                <a:gd name="T25" fmla="*/ 9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3" h="451">
                  <a:moveTo>
                    <a:pt x="0" y="96"/>
                  </a:moveTo>
                  <a:cubicBezTo>
                    <a:pt x="0" y="43"/>
                    <a:pt x="42" y="0"/>
                    <a:pt x="95" y="0"/>
                  </a:cubicBezTo>
                  <a:cubicBezTo>
                    <a:pt x="828" y="0"/>
                    <a:pt x="828" y="0"/>
                    <a:pt x="828" y="0"/>
                  </a:cubicBezTo>
                  <a:cubicBezTo>
                    <a:pt x="881" y="0"/>
                    <a:pt x="923" y="43"/>
                    <a:pt x="923" y="96"/>
                  </a:cubicBezTo>
                  <a:cubicBezTo>
                    <a:pt x="923" y="241"/>
                    <a:pt x="923" y="241"/>
                    <a:pt x="923" y="241"/>
                  </a:cubicBezTo>
                  <a:cubicBezTo>
                    <a:pt x="923" y="294"/>
                    <a:pt x="881" y="337"/>
                    <a:pt x="828" y="337"/>
                  </a:cubicBezTo>
                  <a:cubicBezTo>
                    <a:pt x="161" y="337"/>
                    <a:pt x="161" y="337"/>
                    <a:pt x="161" y="337"/>
                  </a:cubicBezTo>
                  <a:cubicBezTo>
                    <a:pt x="122" y="337"/>
                    <a:pt x="122" y="337"/>
                    <a:pt x="122" y="337"/>
                  </a:cubicBezTo>
                  <a:cubicBezTo>
                    <a:pt x="57" y="337"/>
                    <a:pt x="4" y="387"/>
                    <a:pt x="0" y="451"/>
                  </a:cubicBezTo>
                  <a:cubicBezTo>
                    <a:pt x="0" y="250"/>
                    <a:pt x="0" y="250"/>
                    <a:pt x="0" y="250"/>
                  </a:cubicBezTo>
                  <a:cubicBezTo>
                    <a:pt x="0" y="250"/>
                    <a:pt x="0" y="250"/>
                    <a:pt x="0" y="250"/>
                  </a:cubicBezTo>
                  <a:cubicBezTo>
                    <a:pt x="0" y="247"/>
                    <a:pt x="0" y="244"/>
                    <a:pt x="0" y="241"/>
                  </a:cubicBezTo>
                  <a:cubicBezTo>
                    <a:pt x="0" y="96"/>
                    <a:pt x="0" y="96"/>
                    <a:pt x="0" y="96"/>
                  </a:cubicBezTo>
                </a:path>
              </a:pathLst>
            </a:custGeom>
            <a:solidFill>
              <a:srgbClr val="F17445"/>
            </a:solidFill>
            <a:ln>
              <a:noFill/>
            </a:ln>
          </p:spPr>
          <p:txBody>
            <a:bodyPr vert="horz" wrap="square" lIns="91440" tIns="45720" rIns="91440" bIns="45720" numCol="1" anchor="t" anchorCtr="0" compatLnSpc="1"/>
            <a:lstStyle/>
            <a:p>
              <a:endParaRPr lang="en-US">
                <a:cs typeface="+mn-ea"/>
                <a:sym typeface="+mn-lt"/>
              </a:endParaRPr>
            </a:p>
          </p:txBody>
        </p:sp>
        <p:sp>
          <p:nvSpPr>
            <p:cNvPr id="111" name="Freeform 82"/>
            <p:cNvSpPr/>
            <p:nvPr/>
          </p:nvSpPr>
          <p:spPr bwMode="auto">
            <a:xfrm>
              <a:off x="4335079" y="3060012"/>
              <a:ext cx="1826290" cy="919148"/>
            </a:xfrm>
            <a:custGeom>
              <a:avLst/>
              <a:gdLst>
                <a:gd name="T0" fmla="*/ 904 w 904"/>
                <a:gd name="T1" fmla="*/ 96 h 455"/>
                <a:gd name="T2" fmla="*/ 808 w 904"/>
                <a:gd name="T3" fmla="*/ 0 h 455"/>
                <a:gd name="T4" fmla="*/ 96 w 904"/>
                <a:gd name="T5" fmla="*/ 0 h 455"/>
                <a:gd name="T6" fmla="*/ 0 w 904"/>
                <a:gd name="T7" fmla="*/ 96 h 455"/>
                <a:gd name="T8" fmla="*/ 0 w 904"/>
                <a:gd name="T9" fmla="*/ 243 h 455"/>
                <a:gd name="T10" fmla="*/ 96 w 904"/>
                <a:gd name="T11" fmla="*/ 339 h 455"/>
                <a:gd name="T12" fmla="*/ 741 w 904"/>
                <a:gd name="T13" fmla="*/ 339 h 455"/>
                <a:gd name="T14" fmla="*/ 781 w 904"/>
                <a:gd name="T15" fmla="*/ 339 h 455"/>
                <a:gd name="T16" fmla="*/ 904 w 904"/>
                <a:gd name="T17" fmla="*/ 455 h 455"/>
                <a:gd name="T18" fmla="*/ 904 w 904"/>
                <a:gd name="T19" fmla="*/ 252 h 455"/>
                <a:gd name="T20" fmla="*/ 904 w 904"/>
                <a:gd name="T21" fmla="*/ 252 h 455"/>
                <a:gd name="T22" fmla="*/ 904 w 904"/>
                <a:gd name="T23" fmla="*/ 243 h 455"/>
                <a:gd name="T24" fmla="*/ 904 w 904"/>
                <a:gd name="T25" fmla="*/ 9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4" h="455">
                  <a:moveTo>
                    <a:pt x="904" y="96"/>
                  </a:moveTo>
                  <a:cubicBezTo>
                    <a:pt x="904" y="43"/>
                    <a:pt x="861" y="0"/>
                    <a:pt x="808" y="0"/>
                  </a:cubicBezTo>
                  <a:cubicBezTo>
                    <a:pt x="96" y="0"/>
                    <a:pt x="96" y="0"/>
                    <a:pt x="96" y="0"/>
                  </a:cubicBezTo>
                  <a:cubicBezTo>
                    <a:pt x="43" y="0"/>
                    <a:pt x="0" y="43"/>
                    <a:pt x="0" y="96"/>
                  </a:cubicBezTo>
                  <a:cubicBezTo>
                    <a:pt x="0" y="243"/>
                    <a:pt x="0" y="243"/>
                    <a:pt x="0" y="243"/>
                  </a:cubicBezTo>
                  <a:cubicBezTo>
                    <a:pt x="0" y="296"/>
                    <a:pt x="43" y="339"/>
                    <a:pt x="96" y="339"/>
                  </a:cubicBezTo>
                  <a:cubicBezTo>
                    <a:pt x="741" y="339"/>
                    <a:pt x="741" y="339"/>
                    <a:pt x="741" y="339"/>
                  </a:cubicBezTo>
                  <a:cubicBezTo>
                    <a:pt x="781" y="339"/>
                    <a:pt x="781" y="339"/>
                    <a:pt x="781" y="339"/>
                  </a:cubicBezTo>
                  <a:cubicBezTo>
                    <a:pt x="846" y="339"/>
                    <a:pt x="900" y="390"/>
                    <a:pt x="904" y="455"/>
                  </a:cubicBezTo>
                  <a:cubicBezTo>
                    <a:pt x="904" y="252"/>
                    <a:pt x="904" y="252"/>
                    <a:pt x="904" y="252"/>
                  </a:cubicBezTo>
                  <a:cubicBezTo>
                    <a:pt x="904" y="252"/>
                    <a:pt x="904" y="252"/>
                    <a:pt x="904" y="252"/>
                  </a:cubicBezTo>
                  <a:cubicBezTo>
                    <a:pt x="904" y="249"/>
                    <a:pt x="904" y="246"/>
                    <a:pt x="904" y="243"/>
                  </a:cubicBezTo>
                  <a:cubicBezTo>
                    <a:pt x="904" y="96"/>
                    <a:pt x="904" y="96"/>
                    <a:pt x="904" y="96"/>
                  </a:cubicBezTo>
                </a:path>
              </a:pathLst>
            </a:custGeom>
            <a:solidFill>
              <a:srgbClr val="C34A3D"/>
            </a:solidFill>
            <a:ln>
              <a:noFill/>
            </a:ln>
          </p:spPr>
          <p:txBody>
            <a:bodyPr vert="horz" wrap="square" lIns="91440" tIns="45720" rIns="91440" bIns="45720" numCol="1" anchor="t" anchorCtr="0" compatLnSpc="1"/>
            <a:lstStyle/>
            <a:p>
              <a:endParaRPr lang="en-US">
                <a:cs typeface="+mn-ea"/>
                <a:sym typeface="+mn-lt"/>
              </a:endParaRPr>
            </a:p>
          </p:txBody>
        </p:sp>
        <p:sp>
          <p:nvSpPr>
            <p:cNvPr id="112" name="Freeform 83"/>
            <p:cNvSpPr/>
            <p:nvPr/>
          </p:nvSpPr>
          <p:spPr bwMode="auto">
            <a:xfrm>
              <a:off x="4335079" y="3027995"/>
              <a:ext cx="1826290" cy="920482"/>
            </a:xfrm>
            <a:custGeom>
              <a:avLst/>
              <a:gdLst>
                <a:gd name="T0" fmla="*/ 904 w 904"/>
                <a:gd name="T1" fmla="*/ 97 h 456"/>
                <a:gd name="T2" fmla="*/ 808 w 904"/>
                <a:gd name="T3" fmla="*/ 0 h 456"/>
                <a:gd name="T4" fmla="*/ 96 w 904"/>
                <a:gd name="T5" fmla="*/ 0 h 456"/>
                <a:gd name="T6" fmla="*/ 0 w 904"/>
                <a:gd name="T7" fmla="*/ 97 h 456"/>
                <a:gd name="T8" fmla="*/ 0 w 904"/>
                <a:gd name="T9" fmla="*/ 244 h 456"/>
                <a:gd name="T10" fmla="*/ 96 w 904"/>
                <a:gd name="T11" fmla="*/ 340 h 456"/>
                <a:gd name="T12" fmla="*/ 741 w 904"/>
                <a:gd name="T13" fmla="*/ 340 h 456"/>
                <a:gd name="T14" fmla="*/ 781 w 904"/>
                <a:gd name="T15" fmla="*/ 340 h 456"/>
                <a:gd name="T16" fmla="*/ 904 w 904"/>
                <a:gd name="T17" fmla="*/ 456 h 456"/>
                <a:gd name="T18" fmla="*/ 904 w 904"/>
                <a:gd name="T19" fmla="*/ 253 h 456"/>
                <a:gd name="T20" fmla="*/ 904 w 904"/>
                <a:gd name="T21" fmla="*/ 253 h 456"/>
                <a:gd name="T22" fmla="*/ 904 w 904"/>
                <a:gd name="T23" fmla="*/ 244 h 456"/>
                <a:gd name="T24" fmla="*/ 904 w 904"/>
                <a:gd name="T25" fmla="*/ 97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4" h="456">
                  <a:moveTo>
                    <a:pt x="904" y="97"/>
                  </a:moveTo>
                  <a:cubicBezTo>
                    <a:pt x="904" y="44"/>
                    <a:pt x="861" y="0"/>
                    <a:pt x="808" y="0"/>
                  </a:cubicBezTo>
                  <a:cubicBezTo>
                    <a:pt x="96" y="0"/>
                    <a:pt x="96" y="0"/>
                    <a:pt x="96" y="0"/>
                  </a:cubicBezTo>
                  <a:cubicBezTo>
                    <a:pt x="43" y="0"/>
                    <a:pt x="0" y="44"/>
                    <a:pt x="0" y="97"/>
                  </a:cubicBezTo>
                  <a:cubicBezTo>
                    <a:pt x="0" y="244"/>
                    <a:pt x="0" y="244"/>
                    <a:pt x="0" y="244"/>
                  </a:cubicBezTo>
                  <a:cubicBezTo>
                    <a:pt x="0" y="297"/>
                    <a:pt x="43" y="340"/>
                    <a:pt x="96" y="340"/>
                  </a:cubicBezTo>
                  <a:cubicBezTo>
                    <a:pt x="741" y="340"/>
                    <a:pt x="741" y="340"/>
                    <a:pt x="741" y="340"/>
                  </a:cubicBezTo>
                  <a:cubicBezTo>
                    <a:pt x="781" y="340"/>
                    <a:pt x="781" y="340"/>
                    <a:pt x="781" y="340"/>
                  </a:cubicBezTo>
                  <a:cubicBezTo>
                    <a:pt x="846" y="340"/>
                    <a:pt x="900" y="391"/>
                    <a:pt x="904" y="456"/>
                  </a:cubicBezTo>
                  <a:cubicBezTo>
                    <a:pt x="904" y="253"/>
                    <a:pt x="904" y="253"/>
                    <a:pt x="904" y="253"/>
                  </a:cubicBezTo>
                  <a:cubicBezTo>
                    <a:pt x="904" y="253"/>
                    <a:pt x="904" y="253"/>
                    <a:pt x="904" y="253"/>
                  </a:cubicBezTo>
                  <a:cubicBezTo>
                    <a:pt x="904" y="250"/>
                    <a:pt x="904" y="247"/>
                    <a:pt x="904" y="244"/>
                  </a:cubicBezTo>
                  <a:cubicBezTo>
                    <a:pt x="904" y="97"/>
                    <a:pt x="904" y="97"/>
                    <a:pt x="904" y="97"/>
                  </a:cubicBezTo>
                </a:path>
              </a:pathLst>
            </a:custGeom>
            <a:solidFill>
              <a:srgbClr val="E94744"/>
            </a:solidFill>
            <a:ln>
              <a:noFill/>
            </a:ln>
          </p:spPr>
          <p:txBody>
            <a:bodyPr vert="horz" wrap="square" lIns="91440" tIns="45720" rIns="91440" bIns="45720" numCol="1" anchor="t" anchorCtr="0" compatLnSpc="1"/>
            <a:lstStyle/>
            <a:p>
              <a:endParaRPr lang="en-US">
                <a:cs typeface="+mn-ea"/>
                <a:sym typeface="+mn-lt"/>
              </a:endParaRPr>
            </a:p>
          </p:txBody>
        </p:sp>
        <p:sp>
          <p:nvSpPr>
            <p:cNvPr id="113" name="Freeform 86"/>
            <p:cNvSpPr/>
            <p:nvPr/>
          </p:nvSpPr>
          <p:spPr bwMode="auto">
            <a:xfrm>
              <a:off x="4076275" y="2263577"/>
              <a:ext cx="2085092" cy="997856"/>
            </a:xfrm>
            <a:custGeom>
              <a:avLst/>
              <a:gdLst>
                <a:gd name="T0" fmla="*/ 1032 w 1032"/>
                <a:gd name="T1" fmla="*/ 105 h 494"/>
                <a:gd name="T2" fmla="*/ 927 w 1032"/>
                <a:gd name="T3" fmla="*/ 0 h 494"/>
                <a:gd name="T4" fmla="*/ 105 w 1032"/>
                <a:gd name="T5" fmla="*/ 0 h 494"/>
                <a:gd name="T6" fmla="*/ 0 w 1032"/>
                <a:gd name="T7" fmla="*/ 105 h 494"/>
                <a:gd name="T8" fmla="*/ 0 w 1032"/>
                <a:gd name="T9" fmla="*/ 264 h 494"/>
                <a:gd name="T10" fmla="*/ 105 w 1032"/>
                <a:gd name="T11" fmla="*/ 369 h 494"/>
                <a:gd name="T12" fmla="*/ 855 w 1032"/>
                <a:gd name="T13" fmla="*/ 369 h 494"/>
                <a:gd name="T14" fmla="*/ 898 w 1032"/>
                <a:gd name="T15" fmla="*/ 369 h 494"/>
                <a:gd name="T16" fmla="*/ 1032 w 1032"/>
                <a:gd name="T17" fmla="*/ 494 h 494"/>
                <a:gd name="T18" fmla="*/ 1032 w 1032"/>
                <a:gd name="T19" fmla="*/ 274 h 494"/>
                <a:gd name="T20" fmla="*/ 1032 w 1032"/>
                <a:gd name="T21" fmla="*/ 274 h 494"/>
                <a:gd name="T22" fmla="*/ 1032 w 1032"/>
                <a:gd name="T23" fmla="*/ 264 h 494"/>
                <a:gd name="T24" fmla="*/ 1032 w 1032"/>
                <a:gd name="T25" fmla="*/ 10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2" h="494">
                  <a:moveTo>
                    <a:pt x="1032" y="105"/>
                  </a:moveTo>
                  <a:cubicBezTo>
                    <a:pt x="1032" y="47"/>
                    <a:pt x="985" y="0"/>
                    <a:pt x="927" y="0"/>
                  </a:cubicBezTo>
                  <a:cubicBezTo>
                    <a:pt x="105" y="0"/>
                    <a:pt x="105" y="0"/>
                    <a:pt x="105" y="0"/>
                  </a:cubicBezTo>
                  <a:cubicBezTo>
                    <a:pt x="47" y="0"/>
                    <a:pt x="0" y="47"/>
                    <a:pt x="0" y="105"/>
                  </a:cubicBezTo>
                  <a:cubicBezTo>
                    <a:pt x="0" y="264"/>
                    <a:pt x="0" y="264"/>
                    <a:pt x="0" y="264"/>
                  </a:cubicBezTo>
                  <a:cubicBezTo>
                    <a:pt x="0" y="322"/>
                    <a:pt x="47" y="369"/>
                    <a:pt x="105" y="369"/>
                  </a:cubicBezTo>
                  <a:cubicBezTo>
                    <a:pt x="855" y="369"/>
                    <a:pt x="855" y="369"/>
                    <a:pt x="855" y="369"/>
                  </a:cubicBezTo>
                  <a:cubicBezTo>
                    <a:pt x="898" y="369"/>
                    <a:pt x="898" y="369"/>
                    <a:pt x="898" y="369"/>
                  </a:cubicBezTo>
                  <a:cubicBezTo>
                    <a:pt x="969" y="369"/>
                    <a:pt x="1027" y="424"/>
                    <a:pt x="1032" y="494"/>
                  </a:cubicBezTo>
                  <a:cubicBezTo>
                    <a:pt x="1032" y="274"/>
                    <a:pt x="1032" y="274"/>
                    <a:pt x="1032" y="274"/>
                  </a:cubicBezTo>
                  <a:cubicBezTo>
                    <a:pt x="1032" y="274"/>
                    <a:pt x="1032" y="274"/>
                    <a:pt x="1032" y="274"/>
                  </a:cubicBezTo>
                  <a:cubicBezTo>
                    <a:pt x="1032" y="271"/>
                    <a:pt x="1032" y="268"/>
                    <a:pt x="1032" y="264"/>
                  </a:cubicBezTo>
                  <a:cubicBezTo>
                    <a:pt x="1032" y="105"/>
                    <a:pt x="1032" y="105"/>
                    <a:pt x="1032" y="105"/>
                  </a:cubicBezTo>
                </a:path>
              </a:pathLst>
            </a:custGeom>
            <a:solidFill>
              <a:srgbClr val="015A75"/>
            </a:solidFill>
            <a:ln>
              <a:noFill/>
            </a:ln>
          </p:spPr>
          <p:txBody>
            <a:bodyPr vert="horz" wrap="square" lIns="91440" tIns="45720" rIns="91440" bIns="45720" numCol="1" anchor="t" anchorCtr="0" compatLnSpc="1"/>
            <a:lstStyle/>
            <a:p>
              <a:endParaRPr lang="en-US">
                <a:cs typeface="+mn-ea"/>
                <a:sym typeface="+mn-lt"/>
              </a:endParaRPr>
            </a:p>
          </p:txBody>
        </p:sp>
        <p:sp>
          <p:nvSpPr>
            <p:cNvPr id="114" name="Freeform 87"/>
            <p:cNvSpPr/>
            <p:nvPr/>
          </p:nvSpPr>
          <p:spPr bwMode="auto">
            <a:xfrm>
              <a:off x="4076276" y="2787869"/>
              <a:ext cx="2085092" cy="500262"/>
            </a:xfrm>
            <a:custGeom>
              <a:avLst/>
              <a:gdLst>
                <a:gd name="T0" fmla="*/ 898 w 1032"/>
                <a:gd name="T1" fmla="*/ 105 h 248"/>
                <a:gd name="T2" fmla="*/ 855 w 1032"/>
                <a:gd name="T3" fmla="*/ 105 h 248"/>
                <a:gd name="T4" fmla="*/ 105 w 1032"/>
                <a:gd name="T5" fmla="*/ 105 h 248"/>
                <a:gd name="T6" fmla="*/ 0 w 1032"/>
                <a:gd name="T7" fmla="*/ 0 h 248"/>
                <a:gd name="T8" fmla="*/ 0 w 1032"/>
                <a:gd name="T9" fmla="*/ 18 h 248"/>
                <a:gd name="T10" fmla="*/ 105 w 1032"/>
                <a:gd name="T11" fmla="*/ 123 h 248"/>
                <a:gd name="T12" fmla="*/ 855 w 1032"/>
                <a:gd name="T13" fmla="*/ 123 h 248"/>
                <a:gd name="T14" fmla="*/ 898 w 1032"/>
                <a:gd name="T15" fmla="*/ 123 h 248"/>
                <a:gd name="T16" fmla="*/ 1032 w 1032"/>
                <a:gd name="T17" fmla="*/ 248 h 248"/>
                <a:gd name="T18" fmla="*/ 1032 w 1032"/>
                <a:gd name="T19" fmla="*/ 230 h 248"/>
                <a:gd name="T20" fmla="*/ 898 w 1032"/>
                <a:gd name="T21" fmla="*/ 10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2" h="248">
                  <a:moveTo>
                    <a:pt x="898" y="105"/>
                  </a:moveTo>
                  <a:cubicBezTo>
                    <a:pt x="855" y="105"/>
                    <a:pt x="855" y="105"/>
                    <a:pt x="855" y="105"/>
                  </a:cubicBezTo>
                  <a:cubicBezTo>
                    <a:pt x="105" y="105"/>
                    <a:pt x="105" y="105"/>
                    <a:pt x="105" y="105"/>
                  </a:cubicBezTo>
                  <a:cubicBezTo>
                    <a:pt x="47" y="105"/>
                    <a:pt x="0" y="58"/>
                    <a:pt x="0" y="0"/>
                  </a:cubicBezTo>
                  <a:cubicBezTo>
                    <a:pt x="0" y="18"/>
                    <a:pt x="0" y="18"/>
                    <a:pt x="0" y="18"/>
                  </a:cubicBezTo>
                  <a:cubicBezTo>
                    <a:pt x="0" y="76"/>
                    <a:pt x="47" y="123"/>
                    <a:pt x="105" y="123"/>
                  </a:cubicBezTo>
                  <a:cubicBezTo>
                    <a:pt x="855" y="123"/>
                    <a:pt x="855" y="123"/>
                    <a:pt x="855" y="123"/>
                  </a:cubicBezTo>
                  <a:cubicBezTo>
                    <a:pt x="898" y="123"/>
                    <a:pt x="898" y="123"/>
                    <a:pt x="898" y="123"/>
                  </a:cubicBezTo>
                  <a:cubicBezTo>
                    <a:pt x="969" y="123"/>
                    <a:pt x="1027" y="178"/>
                    <a:pt x="1032" y="248"/>
                  </a:cubicBezTo>
                  <a:cubicBezTo>
                    <a:pt x="1032" y="230"/>
                    <a:pt x="1032" y="230"/>
                    <a:pt x="1032" y="230"/>
                  </a:cubicBezTo>
                  <a:cubicBezTo>
                    <a:pt x="1027" y="160"/>
                    <a:pt x="969" y="105"/>
                    <a:pt x="898" y="105"/>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15" name="Freeform 90"/>
            <p:cNvSpPr/>
            <p:nvPr/>
          </p:nvSpPr>
          <p:spPr bwMode="auto">
            <a:xfrm>
              <a:off x="6165370" y="2577092"/>
              <a:ext cx="1514126" cy="242794"/>
            </a:xfrm>
            <a:custGeom>
              <a:avLst/>
              <a:gdLst>
                <a:gd name="T0" fmla="*/ 749 w 749"/>
                <a:gd name="T1" fmla="*/ 0 h 120"/>
                <a:gd name="T2" fmla="*/ 729 w 749"/>
                <a:gd name="T3" fmla="*/ 0 h 120"/>
                <a:gd name="T4" fmla="*/ 717 w 749"/>
                <a:gd name="T5" fmla="*/ 1 h 120"/>
                <a:gd name="T6" fmla="*/ 720 w 749"/>
                <a:gd name="T7" fmla="*/ 1 h 120"/>
                <a:gd name="T8" fmla="*/ 717 w 749"/>
                <a:gd name="T9" fmla="*/ 1 h 120"/>
                <a:gd name="T10" fmla="*/ 717 w 749"/>
                <a:gd name="T11" fmla="*/ 1 h 120"/>
                <a:gd name="T12" fmla="*/ 106 w 749"/>
                <a:gd name="T13" fmla="*/ 1 h 120"/>
                <a:gd name="T14" fmla="*/ 0 w 749"/>
                <a:gd name="T15" fmla="*/ 91 h 120"/>
                <a:gd name="T16" fmla="*/ 0 w 749"/>
                <a:gd name="T17" fmla="*/ 120 h 120"/>
                <a:gd name="T18" fmla="*/ 117 w 749"/>
                <a:gd name="T19" fmla="*/ 10 h 120"/>
                <a:gd name="T20" fmla="*/ 154 w 749"/>
                <a:gd name="T21" fmla="*/ 10 h 120"/>
                <a:gd name="T22" fmla="*/ 707 w 749"/>
                <a:gd name="T23" fmla="*/ 10 h 120"/>
                <a:gd name="T24" fmla="*/ 749 w 749"/>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9" h="120">
                  <a:moveTo>
                    <a:pt x="749" y="0"/>
                  </a:moveTo>
                  <a:cubicBezTo>
                    <a:pt x="729" y="0"/>
                    <a:pt x="729" y="0"/>
                    <a:pt x="729" y="0"/>
                  </a:cubicBezTo>
                  <a:cubicBezTo>
                    <a:pt x="725" y="1"/>
                    <a:pt x="721" y="1"/>
                    <a:pt x="717" y="1"/>
                  </a:cubicBezTo>
                  <a:cubicBezTo>
                    <a:pt x="720" y="1"/>
                    <a:pt x="720" y="1"/>
                    <a:pt x="720" y="1"/>
                  </a:cubicBezTo>
                  <a:cubicBezTo>
                    <a:pt x="717" y="1"/>
                    <a:pt x="717" y="1"/>
                    <a:pt x="717" y="1"/>
                  </a:cubicBezTo>
                  <a:cubicBezTo>
                    <a:pt x="717" y="1"/>
                    <a:pt x="717" y="1"/>
                    <a:pt x="717" y="1"/>
                  </a:cubicBezTo>
                  <a:cubicBezTo>
                    <a:pt x="106" y="1"/>
                    <a:pt x="106" y="1"/>
                    <a:pt x="106" y="1"/>
                  </a:cubicBezTo>
                  <a:cubicBezTo>
                    <a:pt x="53" y="1"/>
                    <a:pt x="8" y="40"/>
                    <a:pt x="0" y="91"/>
                  </a:cubicBezTo>
                  <a:cubicBezTo>
                    <a:pt x="0" y="120"/>
                    <a:pt x="0" y="120"/>
                    <a:pt x="0" y="120"/>
                  </a:cubicBezTo>
                  <a:cubicBezTo>
                    <a:pt x="4" y="58"/>
                    <a:pt x="54" y="10"/>
                    <a:pt x="117" y="10"/>
                  </a:cubicBezTo>
                  <a:cubicBezTo>
                    <a:pt x="154" y="10"/>
                    <a:pt x="154" y="10"/>
                    <a:pt x="154" y="10"/>
                  </a:cubicBezTo>
                  <a:cubicBezTo>
                    <a:pt x="707" y="10"/>
                    <a:pt x="707" y="10"/>
                    <a:pt x="707" y="10"/>
                  </a:cubicBezTo>
                  <a:cubicBezTo>
                    <a:pt x="722" y="10"/>
                    <a:pt x="736" y="7"/>
                    <a:pt x="749" y="0"/>
                  </a:cubicBezTo>
                </a:path>
              </a:pathLst>
            </a:custGeom>
            <a:solidFill>
              <a:srgbClr val="008080"/>
            </a:solidFill>
            <a:ln>
              <a:noFill/>
            </a:ln>
          </p:spPr>
          <p:txBody>
            <a:bodyPr vert="horz" wrap="square" lIns="91440" tIns="45720" rIns="91440" bIns="45720" numCol="1" anchor="t" anchorCtr="0" compatLnSpc="1"/>
            <a:lstStyle/>
            <a:p>
              <a:endParaRPr lang="en-US">
                <a:cs typeface="+mn-ea"/>
                <a:sym typeface="+mn-lt"/>
              </a:endParaRPr>
            </a:p>
          </p:txBody>
        </p:sp>
        <p:sp>
          <p:nvSpPr>
            <p:cNvPr id="116" name="Freeform 91"/>
            <p:cNvSpPr/>
            <p:nvPr/>
          </p:nvSpPr>
          <p:spPr bwMode="auto">
            <a:xfrm>
              <a:off x="6161368" y="1979446"/>
              <a:ext cx="1623517" cy="804421"/>
            </a:xfrm>
            <a:custGeom>
              <a:avLst/>
              <a:gdLst>
                <a:gd name="T0" fmla="*/ 0 w 803"/>
                <a:gd name="T1" fmla="*/ 85 h 398"/>
                <a:gd name="T2" fmla="*/ 84 w 803"/>
                <a:gd name="T3" fmla="*/ 0 h 398"/>
                <a:gd name="T4" fmla="*/ 719 w 803"/>
                <a:gd name="T5" fmla="*/ 0 h 398"/>
                <a:gd name="T6" fmla="*/ 803 w 803"/>
                <a:gd name="T7" fmla="*/ 85 h 398"/>
                <a:gd name="T8" fmla="*/ 803 w 803"/>
                <a:gd name="T9" fmla="*/ 213 h 398"/>
                <a:gd name="T10" fmla="*/ 719 w 803"/>
                <a:gd name="T11" fmla="*/ 297 h 398"/>
                <a:gd name="T12" fmla="*/ 722 w 803"/>
                <a:gd name="T13" fmla="*/ 297 h 398"/>
                <a:gd name="T14" fmla="*/ 108 w 803"/>
                <a:gd name="T15" fmla="*/ 297 h 398"/>
                <a:gd name="T16" fmla="*/ 0 w 803"/>
                <a:gd name="T17" fmla="*/ 398 h 398"/>
                <a:gd name="T18" fmla="*/ 0 w 803"/>
                <a:gd name="T19" fmla="*/ 221 h 398"/>
                <a:gd name="T20" fmla="*/ 1 w 803"/>
                <a:gd name="T21" fmla="*/ 221 h 398"/>
                <a:gd name="T22" fmla="*/ 0 w 803"/>
                <a:gd name="T23" fmla="*/ 213 h 398"/>
                <a:gd name="T24" fmla="*/ 0 w 803"/>
                <a:gd name="T25" fmla="*/ 85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3" h="398">
                  <a:moveTo>
                    <a:pt x="0" y="85"/>
                  </a:moveTo>
                  <a:cubicBezTo>
                    <a:pt x="0" y="38"/>
                    <a:pt x="38" y="0"/>
                    <a:pt x="84" y="0"/>
                  </a:cubicBezTo>
                  <a:cubicBezTo>
                    <a:pt x="719" y="0"/>
                    <a:pt x="719" y="0"/>
                    <a:pt x="719" y="0"/>
                  </a:cubicBezTo>
                  <a:cubicBezTo>
                    <a:pt x="765" y="0"/>
                    <a:pt x="803" y="38"/>
                    <a:pt x="803" y="85"/>
                  </a:cubicBezTo>
                  <a:cubicBezTo>
                    <a:pt x="803" y="213"/>
                    <a:pt x="803" y="213"/>
                    <a:pt x="803" y="213"/>
                  </a:cubicBezTo>
                  <a:cubicBezTo>
                    <a:pt x="803" y="259"/>
                    <a:pt x="765" y="297"/>
                    <a:pt x="719" y="297"/>
                  </a:cubicBezTo>
                  <a:cubicBezTo>
                    <a:pt x="722" y="297"/>
                    <a:pt x="722" y="297"/>
                    <a:pt x="722" y="297"/>
                  </a:cubicBezTo>
                  <a:cubicBezTo>
                    <a:pt x="108" y="297"/>
                    <a:pt x="108" y="297"/>
                    <a:pt x="108" y="297"/>
                  </a:cubicBezTo>
                  <a:cubicBezTo>
                    <a:pt x="51" y="297"/>
                    <a:pt x="4" y="342"/>
                    <a:pt x="0" y="398"/>
                  </a:cubicBezTo>
                  <a:cubicBezTo>
                    <a:pt x="0" y="221"/>
                    <a:pt x="0" y="221"/>
                    <a:pt x="0" y="221"/>
                  </a:cubicBezTo>
                  <a:cubicBezTo>
                    <a:pt x="1" y="221"/>
                    <a:pt x="1" y="221"/>
                    <a:pt x="1" y="221"/>
                  </a:cubicBezTo>
                  <a:cubicBezTo>
                    <a:pt x="0" y="218"/>
                    <a:pt x="0" y="216"/>
                    <a:pt x="0" y="213"/>
                  </a:cubicBezTo>
                  <a:cubicBezTo>
                    <a:pt x="0" y="85"/>
                    <a:pt x="0" y="85"/>
                    <a:pt x="0" y="85"/>
                  </a:cubicBezTo>
                </a:path>
              </a:pathLst>
            </a:custGeom>
            <a:solidFill>
              <a:srgbClr val="009999"/>
            </a:solidFill>
            <a:ln>
              <a:noFill/>
            </a:ln>
          </p:spPr>
          <p:txBody>
            <a:bodyPr vert="horz" wrap="square" lIns="91440" tIns="45720" rIns="91440" bIns="45720" numCol="1" anchor="t" anchorCtr="0" compatLnSpc="1"/>
            <a:lstStyle/>
            <a:p>
              <a:endParaRPr lang="en-US">
                <a:cs typeface="+mn-ea"/>
                <a:sym typeface="+mn-lt"/>
              </a:endParaRPr>
            </a:p>
          </p:txBody>
        </p:sp>
      </p:grpSp>
      <p:sp>
        <p:nvSpPr>
          <p:cNvPr id="117" name="Freeform 237"/>
          <p:cNvSpPr>
            <a:spLocks noChangeAspect="1" noChangeArrowheads="1"/>
          </p:cNvSpPr>
          <p:nvPr/>
        </p:nvSpPr>
        <p:spPr bwMode="auto">
          <a:xfrm>
            <a:off x="4075554" y="2419276"/>
            <a:ext cx="337492" cy="247928"/>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p:spPr>
        <p:txBody>
          <a:bodyPr wrap="none" lIns="91420" tIns="45710" rIns="91420" bIns="45710" anchor="ctr"/>
          <a:lstStyle/>
          <a:p>
            <a:pPr>
              <a:defRPr/>
            </a:pPr>
            <a:endParaRPr lang="en-US" sz="800" dirty="0">
              <a:cs typeface="+mn-ea"/>
              <a:sym typeface="+mn-lt"/>
            </a:endParaRPr>
          </a:p>
        </p:txBody>
      </p:sp>
      <p:sp>
        <p:nvSpPr>
          <p:cNvPr id="118" name="AutoShape 44"/>
          <p:cNvSpPr>
            <a:spLocks noChangeAspect="1"/>
          </p:cNvSpPr>
          <p:nvPr/>
        </p:nvSpPr>
        <p:spPr bwMode="auto">
          <a:xfrm>
            <a:off x="4828049" y="2077607"/>
            <a:ext cx="286029" cy="2736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solidFill>
            <a:schemeClr val="bg1"/>
          </a:solidFill>
          <a:ln>
            <a:noFill/>
          </a:ln>
          <a:effectLst/>
        </p:spPr>
        <p:txBody>
          <a:bodyPr lIns="76184" tIns="76184" rIns="76184" bIns="76184" anchor="ctr"/>
          <a:lstStyle/>
          <a:p>
            <a:pPr defTabSz="685165">
              <a:defRPr/>
            </a:pPr>
            <a:endParaRPr lang="es-ES" sz="5000" dirty="0">
              <a:solidFill>
                <a:srgbClr val="44CEB9"/>
              </a:solidFill>
              <a:effectLst>
                <a:outerShdw blurRad="38100" dist="38100" dir="2700000" algn="tl">
                  <a:srgbClr val="000000"/>
                </a:outerShdw>
              </a:effectLst>
              <a:cs typeface="+mn-ea"/>
              <a:sym typeface="+mn-lt"/>
            </a:endParaRPr>
          </a:p>
        </p:txBody>
      </p:sp>
      <p:sp>
        <p:nvSpPr>
          <p:cNvPr id="119" name="Freeform 141"/>
          <p:cNvSpPr>
            <a:spLocks noChangeAspect="1" noChangeArrowheads="1"/>
          </p:cNvSpPr>
          <p:nvPr/>
        </p:nvSpPr>
        <p:spPr bwMode="auto">
          <a:xfrm>
            <a:off x="4823196" y="2586313"/>
            <a:ext cx="287726" cy="344364"/>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68580" tIns="34290" rIns="68580" bIns="34290" anchor="ctr">
            <a:noAutofit/>
          </a:bodyPr>
          <a:lstStyle/>
          <a:p>
            <a:pPr>
              <a:defRPr/>
            </a:pPr>
            <a:endParaRPr lang="en-US" sz="1800" dirty="0">
              <a:cs typeface="+mn-ea"/>
              <a:sym typeface="+mn-lt"/>
            </a:endParaRPr>
          </a:p>
        </p:txBody>
      </p:sp>
      <p:sp>
        <p:nvSpPr>
          <p:cNvPr id="120" name="Freeform 328"/>
          <p:cNvSpPr>
            <a:spLocks noChangeAspect="1" noChangeArrowheads="1"/>
          </p:cNvSpPr>
          <p:nvPr/>
        </p:nvSpPr>
        <p:spPr bwMode="auto">
          <a:xfrm>
            <a:off x="4672226" y="1610094"/>
            <a:ext cx="387422" cy="216138"/>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ffectLst/>
        </p:spPr>
        <p:txBody>
          <a:bodyPr wrap="none" lIns="182839" tIns="91419" rIns="182839" bIns="91419" anchor="ctr"/>
          <a:lstStyle/>
          <a:p>
            <a:pPr>
              <a:defRPr/>
            </a:pPr>
            <a:endParaRPr lang="en-US" sz="1800" dirty="0">
              <a:cs typeface="+mn-ea"/>
              <a:sym typeface="+mn-lt"/>
            </a:endParaRPr>
          </a:p>
        </p:txBody>
      </p:sp>
      <p:grpSp>
        <p:nvGrpSpPr>
          <p:cNvPr id="121" name="Group 581"/>
          <p:cNvGrpSpPr>
            <a:grpSpLocks noChangeAspect="1"/>
          </p:cNvGrpSpPr>
          <p:nvPr/>
        </p:nvGrpSpPr>
        <p:grpSpPr bwMode="auto">
          <a:xfrm>
            <a:off x="4074608" y="1852510"/>
            <a:ext cx="356633" cy="235391"/>
            <a:chOff x="3763963" y="5216524"/>
            <a:chExt cx="466725" cy="307975"/>
          </a:xfrm>
          <a:solidFill>
            <a:schemeClr val="bg1"/>
          </a:solidFill>
        </p:grpSpPr>
        <p:sp>
          <p:nvSpPr>
            <p:cNvPr id="122" name="Freeform 496"/>
            <p:cNvSpPr>
              <a:spLocks noChangeArrowheads="1"/>
            </p:cNvSpPr>
            <p:nvPr/>
          </p:nvSpPr>
          <p:spPr bwMode="auto">
            <a:xfrm>
              <a:off x="4130675" y="5421312"/>
              <a:ext cx="100013" cy="103187"/>
            </a:xfrm>
            <a:custGeom>
              <a:avLst/>
              <a:gdLst>
                <a:gd name="T0" fmla="*/ 276 w 277"/>
                <a:gd name="T1" fmla="*/ 218 h 286"/>
                <a:gd name="T2" fmla="*/ 276 w 277"/>
                <a:gd name="T3" fmla="*/ 209 h 286"/>
                <a:gd name="T4" fmla="*/ 276 w 277"/>
                <a:gd name="T5" fmla="*/ 201 h 286"/>
                <a:gd name="T6" fmla="*/ 276 w 277"/>
                <a:gd name="T7" fmla="*/ 193 h 286"/>
                <a:gd name="T8" fmla="*/ 268 w 277"/>
                <a:gd name="T9" fmla="*/ 176 h 286"/>
                <a:gd name="T10" fmla="*/ 268 w 277"/>
                <a:gd name="T11" fmla="*/ 168 h 286"/>
                <a:gd name="T12" fmla="*/ 268 w 277"/>
                <a:gd name="T13" fmla="*/ 159 h 286"/>
                <a:gd name="T14" fmla="*/ 268 w 277"/>
                <a:gd name="T15" fmla="*/ 151 h 286"/>
                <a:gd name="T16" fmla="*/ 268 w 277"/>
                <a:gd name="T17" fmla="*/ 143 h 286"/>
                <a:gd name="T18" fmla="*/ 259 w 277"/>
                <a:gd name="T19" fmla="*/ 109 h 286"/>
                <a:gd name="T20" fmla="*/ 259 w 277"/>
                <a:gd name="T21" fmla="*/ 92 h 286"/>
                <a:gd name="T22" fmla="*/ 259 w 277"/>
                <a:gd name="T23" fmla="*/ 84 h 286"/>
                <a:gd name="T24" fmla="*/ 251 w 277"/>
                <a:gd name="T25" fmla="*/ 51 h 286"/>
                <a:gd name="T26" fmla="*/ 251 w 277"/>
                <a:gd name="T27" fmla="*/ 42 h 286"/>
                <a:gd name="T28" fmla="*/ 242 w 277"/>
                <a:gd name="T29" fmla="*/ 34 h 286"/>
                <a:gd name="T30" fmla="*/ 242 w 277"/>
                <a:gd name="T31" fmla="*/ 17 h 286"/>
                <a:gd name="T32" fmla="*/ 234 w 277"/>
                <a:gd name="T33" fmla="*/ 0 h 286"/>
                <a:gd name="T34" fmla="*/ 226 w 277"/>
                <a:gd name="T35" fmla="*/ 0 h 286"/>
                <a:gd name="T36" fmla="*/ 8 w 277"/>
                <a:gd name="T37" fmla="*/ 59 h 286"/>
                <a:gd name="T38" fmla="*/ 8 w 277"/>
                <a:gd name="T39" fmla="*/ 67 h 286"/>
                <a:gd name="T40" fmla="*/ 8 w 277"/>
                <a:gd name="T41" fmla="*/ 76 h 286"/>
                <a:gd name="T42" fmla="*/ 8 w 277"/>
                <a:gd name="T43" fmla="*/ 84 h 286"/>
                <a:gd name="T44" fmla="*/ 8 w 277"/>
                <a:gd name="T45" fmla="*/ 92 h 286"/>
                <a:gd name="T46" fmla="*/ 8 w 277"/>
                <a:gd name="T47" fmla="*/ 101 h 286"/>
                <a:gd name="T48" fmla="*/ 8 w 277"/>
                <a:gd name="T49" fmla="*/ 118 h 286"/>
                <a:gd name="T50" fmla="*/ 8 w 277"/>
                <a:gd name="T51" fmla="*/ 134 h 286"/>
                <a:gd name="T52" fmla="*/ 17 w 277"/>
                <a:gd name="T53" fmla="*/ 143 h 286"/>
                <a:gd name="T54" fmla="*/ 17 w 277"/>
                <a:gd name="T55" fmla="*/ 159 h 286"/>
                <a:gd name="T56" fmla="*/ 17 w 277"/>
                <a:gd name="T57" fmla="*/ 168 h 286"/>
                <a:gd name="T58" fmla="*/ 17 w 277"/>
                <a:gd name="T59" fmla="*/ 176 h 286"/>
                <a:gd name="T60" fmla="*/ 17 w 277"/>
                <a:gd name="T61" fmla="*/ 185 h 286"/>
                <a:gd name="T62" fmla="*/ 8 w 277"/>
                <a:gd name="T63" fmla="*/ 201 h 286"/>
                <a:gd name="T64" fmla="*/ 8 w 277"/>
                <a:gd name="T65" fmla="*/ 209 h 286"/>
                <a:gd name="T66" fmla="*/ 8 w 277"/>
                <a:gd name="T67" fmla="*/ 218 h 286"/>
                <a:gd name="T68" fmla="*/ 8 w 277"/>
                <a:gd name="T69" fmla="*/ 226 h 286"/>
                <a:gd name="T70" fmla="*/ 8 w 277"/>
                <a:gd name="T71" fmla="*/ 243 h 286"/>
                <a:gd name="T72" fmla="*/ 8 w 277"/>
                <a:gd name="T73" fmla="*/ 251 h 286"/>
                <a:gd name="T74" fmla="*/ 0 w 277"/>
                <a:gd name="T75" fmla="*/ 260 h 286"/>
                <a:gd name="T76" fmla="*/ 0 w 277"/>
                <a:gd name="T77" fmla="*/ 268 h 286"/>
                <a:gd name="T78" fmla="*/ 0 w 277"/>
                <a:gd name="T79" fmla="*/ 276 h 286"/>
                <a:gd name="T80" fmla="*/ 0 w 277"/>
                <a:gd name="T81" fmla="*/ 285 h 286"/>
                <a:gd name="T82" fmla="*/ 268 w 277"/>
                <a:gd name="T83" fmla="*/ 285 h 286"/>
                <a:gd name="T84" fmla="*/ 276 w 277"/>
                <a:gd name="T85" fmla="*/ 276 h 286"/>
                <a:gd name="T86" fmla="*/ 276 w 277"/>
                <a:gd name="T87" fmla="*/ 260 h 286"/>
                <a:gd name="T88" fmla="*/ 276 w 277"/>
                <a:gd name="T89" fmla="*/ 243 h 286"/>
                <a:gd name="T90" fmla="*/ 276 w 277"/>
                <a:gd name="T91" fmla="*/ 226 h 286"/>
                <a:gd name="T92" fmla="*/ 276 w 277"/>
                <a:gd name="T93" fmla="*/ 218 h 286"/>
                <a:gd name="T94" fmla="*/ 276 w 277"/>
                <a:gd name="T95" fmla="*/ 218 h 286"/>
                <a:gd name="T96" fmla="*/ 276 w 277"/>
                <a:gd name="T97" fmla="*/ 21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286">
                  <a:moveTo>
                    <a:pt x="276" y="218"/>
                  </a:moveTo>
                  <a:lnTo>
                    <a:pt x="276" y="209"/>
                  </a:lnTo>
                  <a:lnTo>
                    <a:pt x="276" y="201"/>
                  </a:lnTo>
                  <a:cubicBezTo>
                    <a:pt x="276" y="193"/>
                    <a:pt x="276" y="193"/>
                    <a:pt x="276" y="193"/>
                  </a:cubicBezTo>
                  <a:cubicBezTo>
                    <a:pt x="276" y="193"/>
                    <a:pt x="276" y="185"/>
                    <a:pt x="268" y="176"/>
                  </a:cubicBezTo>
                  <a:cubicBezTo>
                    <a:pt x="268" y="168"/>
                    <a:pt x="268" y="168"/>
                    <a:pt x="268" y="168"/>
                  </a:cubicBezTo>
                  <a:lnTo>
                    <a:pt x="268" y="159"/>
                  </a:lnTo>
                  <a:lnTo>
                    <a:pt x="268" y="151"/>
                  </a:lnTo>
                  <a:cubicBezTo>
                    <a:pt x="268" y="143"/>
                    <a:pt x="268" y="143"/>
                    <a:pt x="268" y="143"/>
                  </a:cubicBezTo>
                  <a:cubicBezTo>
                    <a:pt x="268" y="134"/>
                    <a:pt x="268" y="118"/>
                    <a:pt x="259" y="109"/>
                  </a:cubicBezTo>
                  <a:cubicBezTo>
                    <a:pt x="259" y="109"/>
                    <a:pt x="259" y="101"/>
                    <a:pt x="259" y="92"/>
                  </a:cubicBezTo>
                  <a:lnTo>
                    <a:pt x="259" y="84"/>
                  </a:lnTo>
                  <a:cubicBezTo>
                    <a:pt x="259" y="67"/>
                    <a:pt x="251" y="59"/>
                    <a:pt x="251" y="51"/>
                  </a:cubicBezTo>
                  <a:cubicBezTo>
                    <a:pt x="251" y="42"/>
                    <a:pt x="251" y="42"/>
                    <a:pt x="251" y="42"/>
                  </a:cubicBezTo>
                  <a:cubicBezTo>
                    <a:pt x="242" y="34"/>
                    <a:pt x="242" y="34"/>
                    <a:pt x="242" y="34"/>
                  </a:cubicBezTo>
                  <a:cubicBezTo>
                    <a:pt x="242" y="26"/>
                    <a:pt x="242" y="26"/>
                    <a:pt x="242" y="17"/>
                  </a:cubicBezTo>
                  <a:cubicBezTo>
                    <a:pt x="242" y="9"/>
                    <a:pt x="234" y="9"/>
                    <a:pt x="234" y="0"/>
                  </a:cubicBezTo>
                  <a:lnTo>
                    <a:pt x="226" y="0"/>
                  </a:lnTo>
                  <a:cubicBezTo>
                    <a:pt x="8" y="59"/>
                    <a:pt x="8" y="59"/>
                    <a:pt x="8" y="59"/>
                  </a:cubicBezTo>
                  <a:cubicBezTo>
                    <a:pt x="8" y="67"/>
                    <a:pt x="0" y="67"/>
                    <a:pt x="8" y="67"/>
                  </a:cubicBezTo>
                  <a:cubicBezTo>
                    <a:pt x="8" y="76"/>
                    <a:pt x="8" y="76"/>
                    <a:pt x="8" y="76"/>
                  </a:cubicBezTo>
                  <a:lnTo>
                    <a:pt x="8" y="84"/>
                  </a:lnTo>
                  <a:cubicBezTo>
                    <a:pt x="8" y="92"/>
                    <a:pt x="8" y="92"/>
                    <a:pt x="8" y="92"/>
                  </a:cubicBezTo>
                  <a:lnTo>
                    <a:pt x="8" y="101"/>
                  </a:lnTo>
                  <a:cubicBezTo>
                    <a:pt x="8" y="109"/>
                    <a:pt x="8" y="118"/>
                    <a:pt x="8" y="118"/>
                  </a:cubicBezTo>
                  <a:cubicBezTo>
                    <a:pt x="8" y="126"/>
                    <a:pt x="8" y="126"/>
                    <a:pt x="8" y="134"/>
                  </a:cubicBezTo>
                  <a:cubicBezTo>
                    <a:pt x="17" y="134"/>
                    <a:pt x="17" y="134"/>
                    <a:pt x="17" y="143"/>
                  </a:cubicBezTo>
                  <a:cubicBezTo>
                    <a:pt x="17" y="151"/>
                    <a:pt x="17" y="159"/>
                    <a:pt x="17" y="159"/>
                  </a:cubicBezTo>
                  <a:cubicBezTo>
                    <a:pt x="17" y="168"/>
                    <a:pt x="17" y="168"/>
                    <a:pt x="17" y="168"/>
                  </a:cubicBezTo>
                  <a:lnTo>
                    <a:pt x="17" y="176"/>
                  </a:lnTo>
                  <a:cubicBezTo>
                    <a:pt x="17" y="185"/>
                    <a:pt x="17" y="185"/>
                    <a:pt x="17" y="185"/>
                  </a:cubicBezTo>
                  <a:cubicBezTo>
                    <a:pt x="17" y="193"/>
                    <a:pt x="8" y="193"/>
                    <a:pt x="8" y="201"/>
                  </a:cubicBezTo>
                  <a:lnTo>
                    <a:pt x="8" y="209"/>
                  </a:lnTo>
                  <a:lnTo>
                    <a:pt x="8" y="218"/>
                  </a:lnTo>
                  <a:cubicBezTo>
                    <a:pt x="8" y="226"/>
                    <a:pt x="8" y="226"/>
                    <a:pt x="8" y="226"/>
                  </a:cubicBezTo>
                  <a:cubicBezTo>
                    <a:pt x="8" y="235"/>
                    <a:pt x="8" y="235"/>
                    <a:pt x="8" y="243"/>
                  </a:cubicBezTo>
                  <a:lnTo>
                    <a:pt x="8" y="251"/>
                  </a:lnTo>
                  <a:cubicBezTo>
                    <a:pt x="8" y="251"/>
                    <a:pt x="8" y="260"/>
                    <a:pt x="0" y="260"/>
                  </a:cubicBezTo>
                  <a:lnTo>
                    <a:pt x="0" y="268"/>
                  </a:lnTo>
                  <a:lnTo>
                    <a:pt x="0" y="276"/>
                  </a:lnTo>
                  <a:lnTo>
                    <a:pt x="0" y="285"/>
                  </a:lnTo>
                  <a:cubicBezTo>
                    <a:pt x="268" y="285"/>
                    <a:pt x="268" y="285"/>
                    <a:pt x="268" y="285"/>
                  </a:cubicBezTo>
                  <a:cubicBezTo>
                    <a:pt x="268" y="285"/>
                    <a:pt x="276" y="285"/>
                    <a:pt x="276" y="276"/>
                  </a:cubicBezTo>
                  <a:cubicBezTo>
                    <a:pt x="276" y="268"/>
                    <a:pt x="276" y="268"/>
                    <a:pt x="276" y="260"/>
                  </a:cubicBezTo>
                  <a:cubicBezTo>
                    <a:pt x="276" y="260"/>
                    <a:pt x="276" y="251"/>
                    <a:pt x="276" y="243"/>
                  </a:cubicBezTo>
                  <a:cubicBezTo>
                    <a:pt x="276" y="243"/>
                    <a:pt x="276" y="235"/>
                    <a:pt x="276" y="226"/>
                  </a:cubicBezTo>
                  <a:lnTo>
                    <a:pt x="276" y="218"/>
                  </a:lnTo>
                  <a:close/>
                  <a:moveTo>
                    <a:pt x="276" y="218"/>
                  </a:moveTo>
                  <a:lnTo>
                    <a:pt x="276" y="21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123" name="Freeform 497"/>
            <p:cNvSpPr>
              <a:spLocks noChangeArrowheads="1"/>
            </p:cNvSpPr>
            <p:nvPr/>
          </p:nvSpPr>
          <p:spPr bwMode="auto">
            <a:xfrm>
              <a:off x="4083050" y="5297487"/>
              <a:ext cx="123825" cy="133350"/>
            </a:xfrm>
            <a:custGeom>
              <a:avLst/>
              <a:gdLst>
                <a:gd name="T0" fmla="*/ 343 w 344"/>
                <a:gd name="T1" fmla="*/ 276 h 369"/>
                <a:gd name="T2" fmla="*/ 335 w 344"/>
                <a:gd name="T3" fmla="*/ 259 h 369"/>
                <a:gd name="T4" fmla="*/ 326 w 344"/>
                <a:gd name="T5" fmla="*/ 242 h 369"/>
                <a:gd name="T6" fmla="*/ 318 w 344"/>
                <a:gd name="T7" fmla="*/ 234 h 369"/>
                <a:gd name="T8" fmla="*/ 310 w 344"/>
                <a:gd name="T9" fmla="*/ 209 h 369"/>
                <a:gd name="T10" fmla="*/ 301 w 344"/>
                <a:gd name="T11" fmla="*/ 192 h 369"/>
                <a:gd name="T12" fmla="*/ 276 w 344"/>
                <a:gd name="T13" fmla="*/ 150 h 369"/>
                <a:gd name="T14" fmla="*/ 268 w 344"/>
                <a:gd name="T15" fmla="*/ 142 h 369"/>
                <a:gd name="T16" fmla="*/ 251 w 344"/>
                <a:gd name="T17" fmla="*/ 125 h 369"/>
                <a:gd name="T18" fmla="*/ 234 w 344"/>
                <a:gd name="T19" fmla="*/ 108 h 369"/>
                <a:gd name="T20" fmla="*/ 226 w 344"/>
                <a:gd name="T21" fmla="*/ 92 h 369"/>
                <a:gd name="T22" fmla="*/ 209 w 344"/>
                <a:gd name="T23" fmla="*/ 75 h 369"/>
                <a:gd name="T24" fmla="*/ 184 w 344"/>
                <a:gd name="T25" fmla="*/ 58 h 369"/>
                <a:gd name="T26" fmla="*/ 167 w 344"/>
                <a:gd name="T27" fmla="*/ 33 h 369"/>
                <a:gd name="T28" fmla="*/ 151 w 344"/>
                <a:gd name="T29" fmla="*/ 25 h 369"/>
                <a:gd name="T30" fmla="*/ 134 w 344"/>
                <a:gd name="T31" fmla="*/ 8 h 369"/>
                <a:gd name="T32" fmla="*/ 117 w 344"/>
                <a:gd name="T33" fmla="*/ 8 h 369"/>
                <a:gd name="T34" fmla="*/ 0 w 344"/>
                <a:gd name="T35" fmla="*/ 159 h 369"/>
                <a:gd name="T36" fmla="*/ 9 w 344"/>
                <a:gd name="T37" fmla="*/ 167 h 369"/>
                <a:gd name="T38" fmla="*/ 17 w 344"/>
                <a:gd name="T39" fmla="*/ 175 h 369"/>
                <a:gd name="T40" fmla="*/ 34 w 344"/>
                <a:gd name="T41" fmla="*/ 192 h 369"/>
                <a:gd name="T42" fmla="*/ 42 w 344"/>
                <a:gd name="T43" fmla="*/ 209 h 369"/>
                <a:gd name="T44" fmla="*/ 59 w 344"/>
                <a:gd name="T45" fmla="*/ 226 h 369"/>
                <a:gd name="T46" fmla="*/ 67 w 344"/>
                <a:gd name="T47" fmla="*/ 242 h 369"/>
                <a:gd name="T48" fmla="*/ 84 w 344"/>
                <a:gd name="T49" fmla="*/ 259 h 369"/>
                <a:gd name="T50" fmla="*/ 92 w 344"/>
                <a:gd name="T51" fmla="*/ 276 h 369"/>
                <a:gd name="T52" fmla="*/ 101 w 344"/>
                <a:gd name="T53" fmla="*/ 301 h 369"/>
                <a:gd name="T54" fmla="*/ 109 w 344"/>
                <a:gd name="T55" fmla="*/ 317 h 369"/>
                <a:gd name="T56" fmla="*/ 117 w 344"/>
                <a:gd name="T57" fmla="*/ 334 h 369"/>
                <a:gd name="T58" fmla="*/ 117 w 344"/>
                <a:gd name="T59" fmla="*/ 351 h 369"/>
                <a:gd name="T60" fmla="*/ 126 w 344"/>
                <a:gd name="T61" fmla="*/ 359 h 369"/>
                <a:gd name="T62" fmla="*/ 335 w 344"/>
                <a:gd name="T63" fmla="*/ 284 h 369"/>
                <a:gd name="T64" fmla="*/ 335 w 344"/>
                <a:gd name="T65" fmla="*/ 28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369">
                  <a:moveTo>
                    <a:pt x="335" y="284"/>
                  </a:moveTo>
                  <a:cubicBezTo>
                    <a:pt x="343" y="284"/>
                    <a:pt x="343" y="276"/>
                    <a:pt x="343" y="276"/>
                  </a:cubicBezTo>
                  <a:cubicBezTo>
                    <a:pt x="343" y="267"/>
                    <a:pt x="343" y="267"/>
                    <a:pt x="343" y="267"/>
                  </a:cubicBezTo>
                  <a:cubicBezTo>
                    <a:pt x="335" y="267"/>
                    <a:pt x="335" y="267"/>
                    <a:pt x="335" y="259"/>
                  </a:cubicBezTo>
                  <a:lnTo>
                    <a:pt x="335" y="250"/>
                  </a:lnTo>
                  <a:cubicBezTo>
                    <a:pt x="326" y="250"/>
                    <a:pt x="326" y="242"/>
                    <a:pt x="326" y="242"/>
                  </a:cubicBezTo>
                  <a:lnTo>
                    <a:pt x="326" y="234"/>
                  </a:lnTo>
                  <a:lnTo>
                    <a:pt x="318" y="234"/>
                  </a:lnTo>
                  <a:cubicBezTo>
                    <a:pt x="318" y="226"/>
                    <a:pt x="318" y="226"/>
                    <a:pt x="318" y="217"/>
                  </a:cubicBezTo>
                  <a:cubicBezTo>
                    <a:pt x="310" y="217"/>
                    <a:pt x="310" y="209"/>
                    <a:pt x="310" y="209"/>
                  </a:cubicBezTo>
                  <a:cubicBezTo>
                    <a:pt x="310" y="200"/>
                    <a:pt x="301" y="200"/>
                    <a:pt x="301" y="200"/>
                  </a:cubicBezTo>
                  <a:lnTo>
                    <a:pt x="301" y="192"/>
                  </a:lnTo>
                  <a:cubicBezTo>
                    <a:pt x="293" y="192"/>
                    <a:pt x="293" y="184"/>
                    <a:pt x="293" y="184"/>
                  </a:cubicBezTo>
                  <a:cubicBezTo>
                    <a:pt x="284" y="175"/>
                    <a:pt x="276" y="159"/>
                    <a:pt x="276" y="150"/>
                  </a:cubicBezTo>
                  <a:cubicBezTo>
                    <a:pt x="268" y="150"/>
                    <a:pt x="268" y="150"/>
                    <a:pt x="268" y="150"/>
                  </a:cubicBezTo>
                  <a:cubicBezTo>
                    <a:pt x="268" y="142"/>
                    <a:pt x="268" y="142"/>
                    <a:pt x="268" y="142"/>
                  </a:cubicBezTo>
                  <a:cubicBezTo>
                    <a:pt x="260" y="142"/>
                    <a:pt x="260" y="142"/>
                    <a:pt x="260" y="142"/>
                  </a:cubicBezTo>
                  <a:cubicBezTo>
                    <a:pt x="260" y="133"/>
                    <a:pt x="260" y="133"/>
                    <a:pt x="251" y="125"/>
                  </a:cubicBezTo>
                  <a:lnTo>
                    <a:pt x="243" y="117"/>
                  </a:lnTo>
                  <a:cubicBezTo>
                    <a:pt x="243" y="108"/>
                    <a:pt x="234" y="108"/>
                    <a:pt x="234" y="108"/>
                  </a:cubicBezTo>
                  <a:lnTo>
                    <a:pt x="234" y="100"/>
                  </a:lnTo>
                  <a:cubicBezTo>
                    <a:pt x="226" y="100"/>
                    <a:pt x="226" y="100"/>
                    <a:pt x="226" y="92"/>
                  </a:cubicBezTo>
                  <a:lnTo>
                    <a:pt x="218" y="92"/>
                  </a:lnTo>
                  <a:cubicBezTo>
                    <a:pt x="218" y="83"/>
                    <a:pt x="209" y="83"/>
                    <a:pt x="209" y="75"/>
                  </a:cubicBezTo>
                  <a:cubicBezTo>
                    <a:pt x="201" y="75"/>
                    <a:pt x="201" y="67"/>
                    <a:pt x="201" y="67"/>
                  </a:cubicBezTo>
                  <a:cubicBezTo>
                    <a:pt x="193" y="58"/>
                    <a:pt x="193" y="58"/>
                    <a:pt x="184" y="58"/>
                  </a:cubicBezTo>
                  <a:cubicBezTo>
                    <a:pt x="184" y="50"/>
                    <a:pt x="176" y="50"/>
                    <a:pt x="176" y="41"/>
                  </a:cubicBezTo>
                  <a:cubicBezTo>
                    <a:pt x="176" y="41"/>
                    <a:pt x="167" y="41"/>
                    <a:pt x="167" y="33"/>
                  </a:cubicBezTo>
                  <a:cubicBezTo>
                    <a:pt x="167" y="33"/>
                    <a:pt x="159" y="33"/>
                    <a:pt x="159" y="25"/>
                  </a:cubicBezTo>
                  <a:cubicBezTo>
                    <a:pt x="151" y="25"/>
                    <a:pt x="151" y="25"/>
                    <a:pt x="151" y="25"/>
                  </a:cubicBezTo>
                  <a:cubicBezTo>
                    <a:pt x="151" y="16"/>
                    <a:pt x="142" y="16"/>
                    <a:pt x="142" y="16"/>
                  </a:cubicBezTo>
                  <a:lnTo>
                    <a:pt x="134" y="8"/>
                  </a:lnTo>
                  <a:lnTo>
                    <a:pt x="126" y="8"/>
                  </a:lnTo>
                  <a:cubicBezTo>
                    <a:pt x="126" y="0"/>
                    <a:pt x="117" y="0"/>
                    <a:pt x="117" y="8"/>
                  </a:cubicBezTo>
                  <a:cubicBezTo>
                    <a:pt x="0" y="150"/>
                    <a:pt x="0" y="150"/>
                    <a:pt x="0" y="150"/>
                  </a:cubicBezTo>
                  <a:lnTo>
                    <a:pt x="0" y="159"/>
                  </a:lnTo>
                  <a:lnTo>
                    <a:pt x="9" y="159"/>
                  </a:lnTo>
                  <a:lnTo>
                    <a:pt x="9" y="167"/>
                  </a:lnTo>
                  <a:lnTo>
                    <a:pt x="17" y="167"/>
                  </a:lnTo>
                  <a:cubicBezTo>
                    <a:pt x="17" y="175"/>
                    <a:pt x="17" y="175"/>
                    <a:pt x="17" y="175"/>
                  </a:cubicBezTo>
                  <a:cubicBezTo>
                    <a:pt x="25" y="175"/>
                    <a:pt x="25" y="184"/>
                    <a:pt x="25" y="184"/>
                  </a:cubicBezTo>
                  <a:lnTo>
                    <a:pt x="34" y="192"/>
                  </a:lnTo>
                  <a:lnTo>
                    <a:pt x="34" y="200"/>
                  </a:lnTo>
                  <a:cubicBezTo>
                    <a:pt x="42" y="200"/>
                    <a:pt x="42" y="200"/>
                    <a:pt x="42" y="209"/>
                  </a:cubicBezTo>
                  <a:cubicBezTo>
                    <a:pt x="42" y="209"/>
                    <a:pt x="51" y="209"/>
                    <a:pt x="51" y="217"/>
                  </a:cubicBezTo>
                  <a:cubicBezTo>
                    <a:pt x="51" y="217"/>
                    <a:pt x="59" y="217"/>
                    <a:pt x="59" y="226"/>
                  </a:cubicBezTo>
                  <a:cubicBezTo>
                    <a:pt x="59" y="226"/>
                    <a:pt x="59" y="234"/>
                    <a:pt x="67" y="234"/>
                  </a:cubicBezTo>
                  <a:cubicBezTo>
                    <a:pt x="67" y="242"/>
                    <a:pt x="67" y="242"/>
                    <a:pt x="67" y="242"/>
                  </a:cubicBezTo>
                  <a:cubicBezTo>
                    <a:pt x="75" y="242"/>
                    <a:pt x="75" y="250"/>
                    <a:pt x="75" y="250"/>
                  </a:cubicBezTo>
                  <a:cubicBezTo>
                    <a:pt x="75" y="259"/>
                    <a:pt x="84" y="259"/>
                    <a:pt x="84" y="259"/>
                  </a:cubicBezTo>
                  <a:cubicBezTo>
                    <a:pt x="84" y="267"/>
                    <a:pt x="84" y="267"/>
                    <a:pt x="84" y="267"/>
                  </a:cubicBezTo>
                  <a:lnTo>
                    <a:pt x="92" y="276"/>
                  </a:lnTo>
                  <a:cubicBezTo>
                    <a:pt x="92" y="276"/>
                    <a:pt x="92" y="284"/>
                    <a:pt x="101" y="292"/>
                  </a:cubicBezTo>
                  <a:lnTo>
                    <a:pt x="101" y="301"/>
                  </a:lnTo>
                  <a:lnTo>
                    <a:pt x="109" y="309"/>
                  </a:lnTo>
                  <a:cubicBezTo>
                    <a:pt x="109" y="317"/>
                    <a:pt x="109" y="317"/>
                    <a:pt x="109" y="317"/>
                  </a:cubicBezTo>
                  <a:cubicBezTo>
                    <a:pt x="109" y="326"/>
                    <a:pt x="117" y="326"/>
                    <a:pt x="117" y="326"/>
                  </a:cubicBezTo>
                  <a:lnTo>
                    <a:pt x="117" y="334"/>
                  </a:lnTo>
                  <a:lnTo>
                    <a:pt x="117" y="342"/>
                  </a:lnTo>
                  <a:lnTo>
                    <a:pt x="117" y="351"/>
                  </a:lnTo>
                  <a:cubicBezTo>
                    <a:pt x="126" y="351"/>
                    <a:pt x="126" y="351"/>
                    <a:pt x="126" y="351"/>
                  </a:cubicBezTo>
                  <a:cubicBezTo>
                    <a:pt x="126" y="359"/>
                    <a:pt x="126" y="359"/>
                    <a:pt x="126" y="359"/>
                  </a:cubicBezTo>
                  <a:lnTo>
                    <a:pt x="134" y="368"/>
                  </a:lnTo>
                  <a:lnTo>
                    <a:pt x="335" y="284"/>
                  </a:lnTo>
                  <a:close/>
                  <a:moveTo>
                    <a:pt x="335" y="284"/>
                  </a:moveTo>
                  <a:lnTo>
                    <a:pt x="335"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124" name="Freeform 498"/>
            <p:cNvSpPr>
              <a:spLocks noChangeArrowheads="1"/>
            </p:cNvSpPr>
            <p:nvPr/>
          </p:nvSpPr>
          <p:spPr bwMode="auto">
            <a:xfrm>
              <a:off x="3986213" y="5253037"/>
              <a:ext cx="39687" cy="57150"/>
            </a:xfrm>
            <a:custGeom>
              <a:avLst/>
              <a:gdLst>
                <a:gd name="T0" fmla="*/ 8 w 109"/>
                <a:gd name="T1" fmla="*/ 151 h 160"/>
                <a:gd name="T2" fmla="*/ 17 w 109"/>
                <a:gd name="T3" fmla="*/ 151 h 160"/>
                <a:gd name="T4" fmla="*/ 17 w 109"/>
                <a:gd name="T5" fmla="*/ 159 h 160"/>
                <a:gd name="T6" fmla="*/ 25 w 109"/>
                <a:gd name="T7" fmla="*/ 159 h 160"/>
                <a:gd name="T8" fmla="*/ 33 w 109"/>
                <a:gd name="T9" fmla="*/ 159 h 160"/>
                <a:gd name="T10" fmla="*/ 108 w 109"/>
                <a:gd name="T11" fmla="*/ 9 h 160"/>
                <a:gd name="T12" fmla="*/ 100 w 109"/>
                <a:gd name="T13" fmla="*/ 9 h 160"/>
                <a:gd name="T14" fmla="*/ 92 w 109"/>
                <a:gd name="T15" fmla="*/ 0 h 160"/>
                <a:gd name="T16" fmla="*/ 83 w 109"/>
                <a:gd name="T17" fmla="*/ 0 h 160"/>
                <a:gd name="T18" fmla="*/ 67 w 109"/>
                <a:gd name="T19" fmla="*/ 0 h 160"/>
                <a:gd name="T20" fmla="*/ 58 w 109"/>
                <a:gd name="T21" fmla="*/ 0 h 160"/>
                <a:gd name="T22" fmla="*/ 41 w 109"/>
                <a:gd name="T23" fmla="*/ 0 h 160"/>
                <a:gd name="T24" fmla="*/ 33 w 109"/>
                <a:gd name="T25" fmla="*/ 0 h 160"/>
                <a:gd name="T26" fmla="*/ 25 w 109"/>
                <a:gd name="T27" fmla="*/ 0 h 160"/>
                <a:gd name="T28" fmla="*/ 17 w 109"/>
                <a:gd name="T29" fmla="*/ 0 h 160"/>
                <a:gd name="T30" fmla="*/ 8 w 109"/>
                <a:gd name="T31" fmla="*/ 0 h 160"/>
                <a:gd name="T32" fmla="*/ 0 w 109"/>
                <a:gd name="T33" fmla="*/ 9 h 160"/>
                <a:gd name="T34" fmla="*/ 0 w 109"/>
                <a:gd name="T35" fmla="*/ 142 h 160"/>
                <a:gd name="T36" fmla="*/ 0 w 109"/>
                <a:gd name="T37" fmla="*/ 151 h 160"/>
                <a:gd name="T38" fmla="*/ 8 w 109"/>
                <a:gd name="T39" fmla="*/ 151 h 160"/>
                <a:gd name="T40" fmla="*/ 8 w 109"/>
                <a:gd name="T41" fmla="*/ 151 h 160"/>
                <a:gd name="T42" fmla="*/ 8 w 109"/>
                <a:gd name="T43" fmla="*/ 15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60">
                  <a:moveTo>
                    <a:pt x="8" y="151"/>
                  </a:moveTo>
                  <a:lnTo>
                    <a:pt x="17" y="151"/>
                  </a:lnTo>
                  <a:lnTo>
                    <a:pt x="17" y="159"/>
                  </a:lnTo>
                  <a:cubicBezTo>
                    <a:pt x="25" y="159"/>
                    <a:pt x="25" y="159"/>
                    <a:pt x="25" y="159"/>
                  </a:cubicBezTo>
                  <a:cubicBezTo>
                    <a:pt x="33" y="159"/>
                    <a:pt x="33" y="159"/>
                    <a:pt x="33" y="159"/>
                  </a:cubicBezTo>
                  <a:cubicBezTo>
                    <a:pt x="108" y="9"/>
                    <a:pt x="108" y="9"/>
                    <a:pt x="108" y="9"/>
                  </a:cubicBezTo>
                  <a:lnTo>
                    <a:pt x="100" y="9"/>
                  </a:lnTo>
                  <a:cubicBezTo>
                    <a:pt x="92" y="9"/>
                    <a:pt x="92" y="0"/>
                    <a:pt x="92" y="0"/>
                  </a:cubicBezTo>
                  <a:lnTo>
                    <a:pt x="83" y="0"/>
                  </a:lnTo>
                  <a:cubicBezTo>
                    <a:pt x="75" y="0"/>
                    <a:pt x="75" y="0"/>
                    <a:pt x="67" y="0"/>
                  </a:cubicBezTo>
                  <a:lnTo>
                    <a:pt x="58" y="0"/>
                  </a:lnTo>
                  <a:cubicBezTo>
                    <a:pt x="50" y="0"/>
                    <a:pt x="50" y="0"/>
                    <a:pt x="41" y="0"/>
                  </a:cubicBezTo>
                  <a:lnTo>
                    <a:pt x="33" y="0"/>
                  </a:lnTo>
                  <a:lnTo>
                    <a:pt x="25" y="0"/>
                  </a:lnTo>
                  <a:lnTo>
                    <a:pt x="17" y="0"/>
                  </a:lnTo>
                  <a:lnTo>
                    <a:pt x="8" y="0"/>
                  </a:lnTo>
                  <a:cubicBezTo>
                    <a:pt x="8" y="0"/>
                    <a:pt x="0" y="0"/>
                    <a:pt x="0" y="9"/>
                  </a:cubicBezTo>
                  <a:cubicBezTo>
                    <a:pt x="0" y="142"/>
                    <a:pt x="0" y="142"/>
                    <a:pt x="0" y="142"/>
                  </a:cubicBezTo>
                  <a:cubicBezTo>
                    <a:pt x="0" y="151"/>
                    <a:pt x="0" y="151"/>
                    <a:pt x="0" y="151"/>
                  </a:cubicBezTo>
                  <a:lnTo>
                    <a:pt x="8" y="151"/>
                  </a:lnTo>
                  <a:close/>
                  <a:moveTo>
                    <a:pt x="8" y="151"/>
                  </a:moveTo>
                  <a:lnTo>
                    <a:pt x="8" y="15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125" name="Freeform 499"/>
            <p:cNvSpPr>
              <a:spLocks noChangeArrowheads="1"/>
            </p:cNvSpPr>
            <p:nvPr/>
          </p:nvSpPr>
          <p:spPr bwMode="auto">
            <a:xfrm>
              <a:off x="4056063" y="5267324"/>
              <a:ext cx="50800" cy="76200"/>
            </a:xfrm>
            <a:custGeom>
              <a:avLst/>
              <a:gdLst>
                <a:gd name="T0" fmla="*/ 17 w 143"/>
                <a:gd name="T1" fmla="*/ 192 h 210"/>
                <a:gd name="T2" fmla="*/ 25 w 143"/>
                <a:gd name="T3" fmla="*/ 201 h 210"/>
                <a:gd name="T4" fmla="*/ 34 w 143"/>
                <a:gd name="T5" fmla="*/ 201 h 210"/>
                <a:gd name="T6" fmla="*/ 42 w 143"/>
                <a:gd name="T7" fmla="*/ 201 h 210"/>
                <a:gd name="T8" fmla="*/ 142 w 143"/>
                <a:gd name="T9" fmla="*/ 59 h 210"/>
                <a:gd name="T10" fmla="*/ 142 w 143"/>
                <a:gd name="T11" fmla="*/ 42 h 210"/>
                <a:gd name="T12" fmla="*/ 134 w 143"/>
                <a:gd name="T13" fmla="*/ 42 h 210"/>
                <a:gd name="T14" fmla="*/ 126 w 143"/>
                <a:gd name="T15" fmla="*/ 42 h 210"/>
                <a:gd name="T16" fmla="*/ 117 w 143"/>
                <a:gd name="T17" fmla="*/ 33 h 210"/>
                <a:gd name="T18" fmla="*/ 109 w 143"/>
                <a:gd name="T19" fmla="*/ 25 h 210"/>
                <a:gd name="T20" fmla="*/ 100 w 143"/>
                <a:gd name="T21" fmla="*/ 25 h 210"/>
                <a:gd name="T22" fmla="*/ 84 w 143"/>
                <a:gd name="T23" fmla="*/ 17 h 210"/>
                <a:gd name="T24" fmla="*/ 75 w 143"/>
                <a:gd name="T25" fmla="*/ 9 h 210"/>
                <a:gd name="T26" fmla="*/ 59 w 143"/>
                <a:gd name="T27" fmla="*/ 9 h 210"/>
                <a:gd name="T28" fmla="*/ 42 w 143"/>
                <a:gd name="T29" fmla="*/ 0 h 210"/>
                <a:gd name="T30" fmla="*/ 0 w 143"/>
                <a:gd name="T31" fmla="*/ 184 h 210"/>
                <a:gd name="T32" fmla="*/ 8 w 143"/>
                <a:gd name="T33" fmla="*/ 184 h 210"/>
                <a:gd name="T34" fmla="*/ 17 w 143"/>
                <a:gd name="T35" fmla="*/ 192 h 210"/>
                <a:gd name="T36" fmla="*/ 17 w 143"/>
                <a:gd name="T37" fmla="*/ 192 h 210"/>
                <a:gd name="T38" fmla="*/ 17 w 143"/>
                <a:gd name="T39" fmla="*/ 19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210">
                  <a:moveTo>
                    <a:pt x="17" y="192"/>
                  </a:moveTo>
                  <a:cubicBezTo>
                    <a:pt x="25" y="192"/>
                    <a:pt x="25" y="192"/>
                    <a:pt x="25" y="201"/>
                  </a:cubicBezTo>
                  <a:lnTo>
                    <a:pt x="34" y="201"/>
                  </a:lnTo>
                  <a:cubicBezTo>
                    <a:pt x="42" y="209"/>
                    <a:pt x="42" y="209"/>
                    <a:pt x="42" y="201"/>
                  </a:cubicBezTo>
                  <a:cubicBezTo>
                    <a:pt x="142" y="59"/>
                    <a:pt x="142" y="59"/>
                    <a:pt x="142" y="59"/>
                  </a:cubicBezTo>
                  <a:cubicBezTo>
                    <a:pt x="142" y="50"/>
                    <a:pt x="142" y="50"/>
                    <a:pt x="142" y="42"/>
                  </a:cubicBezTo>
                  <a:cubicBezTo>
                    <a:pt x="134" y="42"/>
                    <a:pt x="134" y="42"/>
                    <a:pt x="134" y="42"/>
                  </a:cubicBezTo>
                  <a:lnTo>
                    <a:pt x="126" y="42"/>
                  </a:lnTo>
                  <a:cubicBezTo>
                    <a:pt x="126" y="42"/>
                    <a:pt x="126" y="33"/>
                    <a:pt x="117" y="33"/>
                  </a:cubicBezTo>
                  <a:cubicBezTo>
                    <a:pt x="117" y="33"/>
                    <a:pt x="109" y="33"/>
                    <a:pt x="109" y="25"/>
                  </a:cubicBezTo>
                  <a:lnTo>
                    <a:pt x="100" y="25"/>
                  </a:lnTo>
                  <a:cubicBezTo>
                    <a:pt x="92" y="25"/>
                    <a:pt x="92" y="17"/>
                    <a:pt x="84" y="17"/>
                  </a:cubicBezTo>
                  <a:cubicBezTo>
                    <a:pt x="84" y="17"/>
                    <a:pt x="75" y="17"/>
                    <a:pt x="75" y="9"/>
                  </a:cubicBezTo>
                  <a:cubicBezTo>
                    <a:pt x="67" y="9"/>
                    <a:pt x="67" y="9"/>
                    <a:pt x="59" y="9"/>
                  </a:cubicBezTo>
                  <a:cubicBezTo>
                    <a:pt x="59" y="9"/>
                    <a:pt x="50" y="0"/>
                    <a:pt x="42" y="0"/>
                  </a:cubicBezTo>
                  <a:cubicBezTo>
                    <a:pt x="0" y="184"/>
                    <a:pt x="0" y="184"/>
                    <a:pt x="0" y="184"/>
                  </a:cubicBezTo>
                  <a:lnTo>
                    <a:pt x="8" y="184"/>
                  </a:lnTo>
                  <a:lnTo>
                    <a:pt x="17" y="192"/>
                  </a:lnTo>
                  <a:close/>
                  <a:moveTo>
                    <a:pt x="17" y="192"/>
                  </a:moveTo>
                  <a:lnTo>
                    <a:pt x="17" y="192"/>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126" name="Freeform 500"/>
            <p:cNvSpPr>
              <a:spLocks noChangeArrowheads="1"/>
            </p:cNvSpPr>
            <p:nvPr/>
          </p:nvSpPr>
          <p:spPr bwMode="auto">
            <a:xfrm>
              <a:off x="3854450" y="5253037"/>
              <a:ext cx="114300" cy="79375"/>
            </a:xfrm>
            <a:custGeom>
              <a:avLst/>
              <a:gdLst>
                <a:gd name="T0" fmla="*/ 251 w 319"/>
                <a:gd name="T1" fmla="*/ 151 h 219"/>
                <a:gd name="T2" fmla="*/ 267 w 319"/>
                <a:gd name="T3" fmla="*/ 151 h 219"/>
                <a:gd name="T4" fmla="*/ 284 w 319"/>
                <a:gd name="T5" fmla="*/ 151 h 219"/>
                <a:gd name="T6" fmla="*/ 301 w 319"/>
                <a:gd name="T7" fmla="*/ 151 h 219"/>
                <a:gd name="T8" fmla="*/ 318 w 319"/>
                <a:gd name="T9" fmla="*/ 142 h 219"/>
                <a:gd name="T10" fmla="*/ 301 w 319"/>
                <a:gd name="T11" fmla="*/ 0 h 219"/>
                <a:gd name="T12" fmla="*/ 276 w 319"/>
                <a:gd name="T13" fmla="*/ 9 h 219"/>
                <a:gd name="T14" fmla="*/ 259 w 319"/>
                <a:gd name="T15" fmla="*/ 9 h 219"/>
                <a:gd name="T16" fmla="*/ 234 w 319"/>
                <a:gd name="T17" fmla="*/ 17 h 219"/>
                <a:gd name="T18" fmla="*/ 217 w 319"/>
                <a:gd name="T19" fmla="*/ 17 h 219"/>
                <a:gd name="T20" fmla="*/ 192 w 319"/>
                <a:gd name="T21" fmla="*/ 25 h 219"/>
                <a:gd name="T22" fmla="*/ 175 w 319"/>
                <a:gd name="T23" fmla="*/ 34 h 219"/>
                <a:gd name="T24" fmla="*/ 159 w 319"/>
                <a:gd name="T25" fmla="*/ 34 h 219"/>
                <a:gd name="T26" fmla="*/ 125 w 319"/>
                <a:gd name="T27" fmla="*/ 51 h 219"/>
                <a:gd name="T28" fmla="*/ 108 w 319"/>
                <a:gd name="T29" fmla="*/ 59 h 219"/>
                <a:gd name="T30" fmla="*/ 84 w 319"/>
                <a:gd name="T31" fmla="*/ 67 h 219"/>
                <a:gd name="T32" fmla="*/ 58 w 319"/>
                <a:gd name="T33" fmla="*/ 84 h 219"/>
                <a:gd name="T34" fmla="*/ 42 w 319"/>
                <a:gd name="T35" fmla="*/ 92 h 219"/>
                <a:gd name="T36" fmla="*/ 25 w 319"/>
                <a:gd name="T37" fmla="*/ 109 h 219"/>
                <a:gd name="T38" fmla="*/ 8 w 319"/>
                <a:gd name="T39" fmla="*/ 117 h 219"/>
                <a:gd name="T40" fmla="*/ 0 w 319"/>
                <a:gd name="T41" fmla="*/ 134 h 219"/>
                <a:gd name="T42" fmla="*/ 67 w 319"/>
                <a:gd name="T43" fmla="*/ 218 h 219"/>
                <a:gd name="T44" fmla="*/ 75 w 319"/>
                <a:gd name="T45" fmla="*/ 209 h 219"/>
                <a:gd name="T46" fmla="*/ 92 w 319"/>
                <a:gd name="T47" fmla="*/ 201 h 219"/>
                <a:gd name="T48" fmla="*/ 108 w 319"/>
                <a:gd name="T49" fmla="*/ 193 h 219"/>
                <a:gd name="T50" fmla="*/ 125 w 319"/>
                <a:gd name="T51" fmla="*/ 184 h 219"/>
                <a:gd name="T52" fmla="*/ 150 w 319"/>
                <a:gd name="T53" fmla="*/ 176 h 219"/>
                <a:gd name="T54" fmla="*/ 167 w 319"/>
                <a:gd name="T55" fmla="*/ 167 h 219"/>
                <a:gd name="T56" fmla="*/ 184 w 319"/>
                <a:gd name="T57" fmla="*/ 167 h 219"/>
                <a:gd name="T58" fmla="*/ 209 w 319"/>
                <a:gd name="T59" fmla="*/ 159 h 219"/>
                <a:gd name="T60" fmla="*/ 226 w 319"/>
                <a:gd name="T61" fmla="*/ 159 h 219"/>
                <a:gd name="T62" fmla="*/ 242 w 319"/>
                <a:gd name="T63" fmla="*/ 151 h 219"/>
                <a:gd name="T64" fmla="*/ 242 w 319"/>
                <a:gd name="T65" fmla="*/ 15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9" h="219">
                  <a:moveTo>
                    <a:pt x="242" y="151"/>
                  </a:moveTo>
                  <a:cubicBezTo>
                    <a:pt x="251" y="151"/>
                    <a:pt x="251" y="151"/>
                    <a:pt x="251" y="151"/>
                  </a:cubicBezTo>
                  <a:lnTo>
                    <a:pt x="259" y="151"/>
                  </a:lnTo>
                  <a:lnTo>
                    <a:pt x="267" y="151"/>
                  </a:lnTo>
                  <a:lnTo>
                    <a:pt x="276" y="151"/>
                  </a:lnTo>
                  <a:lnTo>
                    <a:pt x="284" y="151"/>
                  </a:lnTo>
                  <a:lnTo>
                    <a:pt x="293" y="151"/>
                  </a:lnTo>
                  <a:lnTo>
                    <a:pt x="301" y="151"/>
                  </a:lnTo>
                  <a:lnTo>
                    <a:pt x="309" y="151"/>
                  </a:lnTo>
                  <a:cubicBezTo>
                    <a:pt x="318" y="151"/>
                    <a:pt x="318" y="142"/>
                    <a:pt x="318" y="142"/>
                  </a:cubicBezTo>
                  <a:cubicBezTo>
                    <a:pt x="309" y="9"/>
                    <a:pt x="309" y="9"/>
                    <a:pt x="309" y="9"/>
                  </a:cubicBezTo>
                  <a:cubicBezTo>
                    <a:pt x="309" y="9"/>
                    <a:pt x="309" y="0"/>
                    <a:pt x="301" y="0"/>
                  </a:cubicBezTo>
                  <a:lnTo>
                    <a:pt x="293" y="0"/>
                  </a:lnTo>
                  <a:cubicBezTo>
                    <a:pt x="284" y="9"/>
                    <a:pt x="284" y="9"/>
                    <a:pt x="276" y="9"/>
                  </a:cubicBezTo>
                  <a:lnTo>
                    <a:pt x="267" y="9"/>
                  </a:lnTo>
                  <a:lnTo>
                    <a:pt x="259" y="9"/>
                  </a:lnTo>
                  <a:cubicBezTo>
                    <a:pt x="251" y="9"/>
                    <a:pt x="251" y="9"/>
                    <a:pt x="242" y="9"/>
                  </a:cubicBezTo>
                  <a:lnTo>
                    <a:pt x="234" y="17"/>
                  </a:lnTo>
                  <a:cubicBezTo>
                    <a:pt x="226" y="17"/>
                    <a:pt x="226" y="17"/>
                    <a:pt x="226" y="17"/>
                  </a:cubicBezTo>
                  <a:lnTo>
                    <a:pt x="217" y="17"/>
                  </a:lnTo>
                  <a:cubicBezTo>
                    <a:pt x="209" y="17"/>
                    <a:pt x="209" y="17"/>
                    <a:pt x="200" y="25"/>
                  </a:cubicBezTo>
                  <a:lnTo>
                    <a:pt x="192" y="25"/>
                  </a:lnTo>
                  <a:cubicBezTo>
                    <a:pt x="184" y="25"/>
                    <a:pt x="184" y="25"/>
                    <a:pt x="184" y="25"/>
                  </a:cubicBezTo>
                  <a:cubicBezTo>
                    <a:pt x="175" y="34"/>
                    <a:pt x="175" y="34"/>
                    <a:pt x="175" y="34"/>
                  </a:cubicBezTo>
                  <a:cubicBezTo>
                    <a:pt x="167" y="34"/>
                    <a:pt x="167" y="34"/>
                    <a:pt x="167" y="34"/>
                  </a:cubicBezTo>
                  <a:lnTo>
                    <a:pt x="159" y="34"/>
                  </a:lnTo>
                  <a:cubicBezTo>
                    <a:pt x="150" y="42"/>
                    <a:pt x="150" y="42"/>
                    <a:pt x="142" y="42"/>
                  </a:cubicBezTo>
                  <a:cubicBezTo>
                    <a:pt x="142" y="42"/>
                    <a:pt x="134" y="51"/>
                    <a:pt x="125" y="51"/>
                  </a:cubicBezTo>
                  <a:cubicBezTo>
                    <a:pt x="117" y="51"/>
                    <a:pt x="117" y="51"/>
                    <a:pt x="117" y="59"/>
                  </a:cubicBezTo>
                  <a:cubicBezTo>
                    <a:pt x="108" y="59"/>
                    <a:pt x="108" y="59"/>
                    <a:pt x="108" y="59"/>
                  </a:cubicBezTo>
                  <a:lnTo>
                    <a:pt x="100" y="59"/>
                  </a:lnTo>
                  <a:cubicBezTo>
                    <a:pt x="92" y="67"/>
                    <a:pt x="92" y="67"/>
                    <a:pt x="84" y="67"/>
                  </a:cubicBezTo>
                  <a:lnTo>
                    <a:pt x="75" y="75"/>
                  </a:lnTo>
                  <a:cubicBezTo>
                    <a:pt x="67" y="75"/>
                    <a:pt x="67" y="75"/>
                    <a:pt x="58" y="84"/>
                  </a:cubicBezTo>
                  <a:lnTo>
                    <a:pt x="50" y="92"/>
                  </a:lnTo>
                  <a:lnTo>
                    <a:pt x="42" y="92"/>
                  </a:lnTo>
                  <a:cubicBezTo>
                    <a:pt x="33" y="101"/>
                    <a:pt x="33" y="101"/>
                    <a:pt x="33" y="101"/>
                  </a:cubicBezTo>
                  <a:cubicBezTo>
                    <a:pt x="25" y="101"/>
                    <a:pt x="25" y="109"/>
                    <a:pt x="25" y="109"/>
                  </a:cubicBezTo>
                  <a:cubicBezTo>
                    <a:pt x="17" y="109"/>
                    <a:pt x="17" y="109"/>
                    <a:pt x="17" y="109"/>
                  </a:cubicBezTo>
                  <a:cubicBezTo>
                    <a:pt x="17" y="117"/>
                    <a:pt x="8" y="117"/>
                    <a:pt x="8" y="117"/>
                  </a:cubicBezTo>
                  <a:cubicBezTo>
                    <a:pt x="8" y="117"/>
                    <a:pt x="0" y="117"/>
                    <a:pt x="0" y="126"/>
                  </a:cubicBezTo>
                  <a:lnTo>
                    <a:pt x="0" y="134"/>
                  </a:lnTo>
                  <a:cubicBezTo>
                    <a:pt x="58" y="209"/>
                    <a:pt x="58" y="209"/>
                    <a:pt x="58" y="209"/>
                  </a:cubicBezTo>
                  <a:cubicBezTo>
                    <a:pt x="58" y="218"/>
                    <a:pt x="58" y="218"/>
                    <a:pt x="67" y="218"/>
                  </a:cubicBezTo>
                  <a:cubicBezTo>
                    <a:pt x="67" y="209"/>
                    <a:pt x="67" y="209"/>
                    <a:pt x="67" y="209"/>
                  </a:cubicBezTo>
                  <a:cubicBezTo>
                    <a:pt x="75" y="209"/>
                    <a:pt x="75" y="209"/>
                    <a:pt x="75" y="209"/>
                  </a:cubicBezTo>
                  <a:lnTo>
                    <a:pt x="84" y="201"/>
                  </a:lnTo>
                  <a:lnTo>
                    <a:pt x="92" y="201"/>
                  </a:lnTo>
                  <a:lnTo>
                    <a:pt x="100" y="201"/>
                  </a:lnTo>
                  <a:cubicBezTo>
                    <a:pt x="100" y="193"/>
                    <a:pt x="100" y="193"/>
                    <a:pt x="108" y="193"/>
                  </a:cubicBezTo>
                  <a:cubicBezTo>
                    <a:pt x="108" y="193"/>
                    <a:pt x="117" y="193"/>
                    <a:pt x="117" y="184"/>
                  </a:cubicBezTo>
                  <a:lnTo>
                    <a:pt x="125" y="184"/>
                  </a:lnTo>
                  <a:cubicBezTo>
                    <a:pt x="134" y="184"/>
                    <a:pt x="134" y="184"/>
                    <a:pt x="134" y="176"/>
                  </a:cubicBezTo>
                  <a:cubicBezTo>
                    <a:pt x="142" y="176"/>
                    <a:pt x="142" y="176"/>
                    <a:pt x="150" y="176"/>
                  </a:cubicBezTo>
                  <a:lnTo>
                    <a:pt x="159" y="176"/>
                  </a:lnTo>
                  <a:cubicBezTo>
                    <a:pt x="159" y="167"/>
                    <a:pt x="167" y="167"/>
                    <a:pt x="167" y="167"/>
                  </a:cubicBezTo>
                  <a:lnTo>
                    <a:pt x="175" y="167"/>
                  </a:lnTo>
                  <a:lnTo>
                    <a:pt x="184" y="167"/>
                  </a:lnTo>
                  <a:cubicBezTo>
                    <a:pt x="192" y="167"/>
                    <a:pt x="192" y="159"/>
                    <a:pt x="200" y="159"/>
                  </a:cubicBezTo>
                  <a:cubicBezTo>
                    <a:pt x="209" y="159"/>
                    <a:pt x="209" y="159"/>
                    <a:pt x="209" y="159"/>
                  </a:cubicBezTo>
                  <a:lnTo>
                    <a:pt x="217" y="159"/>
                  </a:lnTo>
                  <a:lnTo>
                    <a:pt x="226" y="159"/>
                  </a:lnTo>
                  <a:lnTo>
                    <a:pt x="234" y="151"/>
                  </a:lnTo>
                  <a:lnTo>
                    <a:pt x="242" y="151"/>
                  </a:lnTo>
                  <a:close/>
                  <a:moveTo>
                    <a:pt x="242" y="151"/>
                  </a:moveTo>
                  <a:lnTo>
                    <a:pt x="242" y="15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127" name="Freeform 501"/>
            <p:cNvSpPr>
              <a:spLocks noChangeArrowheads="1"/>
            </p:cNvSpPr>
            <p:nvPr/>
          </p:nvSpPr>
          <p:spPr bwMode="auto">
            <a:xfrm>
              <a:off x="3776663" y="5313362"/>
              <a:ext cx="84137" cy="106362"/>
            </a:xfrm>
            <a:custGeom>
              <a:avLst/>
              <a:gdLst>
                <a:gd name="T0" fmla="*/ 83 w 235"/>
                <a:gd name="T1" fmla="*/ 101 h 294"/>
                <a:gd name="T2" fmla="*/ 75 w 235"/>
                <a:gd name="T3" fmla="*/ 109 h 294"/>
                <a:gd name="T4" fmla="*/ 58 w 235"/>
                <a:gd name="T5" fmla="*/ 134 h 294"/>
                <a:gd name="T6" fmla="*/ 50 w 235"/>
                <a:gd name="T7" fmla="*/ 151 h 294"/>
                <a:gd name="T8" fmla="*/ 24 w 235"/>
                <a:gd name="T9" fmla="*/ 185 h 294"/>
                <a:gd name="T10" fmla="*/ 24 w 235"/>
                <a:gd name="T11" fmla="*/ 201 h 294"/>
                <a:gd name="T12" fmla="*/ 16 w 235"/>
                <a:gd name="T13" fmla="*/ 226 h 294"/>
                <a:gd name="T14" fmla="*/ 8 w 235"/>
                <a:gd name="T15" fmla="*/ 243 h 294"/>
                <a:gd name="T16" fmla="*/ 0 w 235"/>
                <a:gd name="T17" fmla="*/ 260 h 294"/>
                <a:gd name="T18" fmla="*/ 50 w 235"/>
                <a:gd name="T19" fmla="*/ 293 h 294"/>
                <a:gd name="T20" fmla="*/ 66 w 235"/>
                <a:gd name="T21" fmla="*/ 285 h 294"/>
                <a:gd name="T22" fmla="*/ 66 w 235"/>
                <a:gd name="T23" fmla="*/ 268 h 294"/>
                <a:gd name="T24" fmla="*/ 75 w 235"/>
                <a:gd name="T25" fmla="*/ 251 h 294"/>
                <a:gd name="T26" fmla="*/ 91 w 235"/>
                <a:gd name="T27" fmla="*/ 235 h 294"/>
                <a:gd name="T28" fmla="*/ 100 w 235"/>
                <a:gd name="T29" fmla="*/ 226 h 294"/>
                <a:gd name="T30" fmla="*/ 116 w 235"/>
                <a:gd name="T31" fmla="*/ 193 h 294"/>
                <a:gd name="T32" fmla="*/ 133 w 235"/>
                <a:gd name="T33" fmla="*/ 176 h 294"/>
                <a:gd name="T34" fmla="*/ 150 w 235"/>
                <a:gd name="T35" fmla="*/ 159 h 294"/>
                <a:gd name="T36" fmla="*/ 158 w 235"/>
                <a:gd name="T37" fmla="*/ 151 h 294"/>
                <a:gd name="T38" fmla="*/ 167 w 235"/>
                <a:gd name="T39" fmla="*/ 134 h 294"/>
                <a:gd name="T40" fmla="*/ 183 w 235"/>
                <a:gd name="T41" fmla="*/ 118 h 294"/>
                <a:gd name="T42" fmla="*/ 200 w 235"/>
                <a:gd name="T43" fmla="*/ 101 h 294"/>
                <a:gd name="T44" fmla="*/ 217 w 235"/>
                <a:gd name="T45" fmla="*/ 92 h 294"/>
                <a:gd name="T46" fmla="*/ 225 w 235"/>
                <a:gd name="T47" fmla="*/ 84 h 294"/>
                <a:gd name="T48" fmla="*/ 234 w 235"/>
                <a:gd name="T49" fmla="*/ 67 h 294"/>
                <a:gd name="T50" fmla="*/ 167 w 235"/>
                <a:gd name="T51" fmla="*/ 0 h 294"/>
                <a:gd name="T52" fmla="*/ 150 w 235"/>
                <a:gd name="T53" fmla="*/ 9 h 294"/>
                <a:gd name="T54" fmla="*/ 142 w 235"/>
                <a:gd name="T55" fmla="*/ 26 h 294"/>
                <a:gd name="T56" fmla="*/ 125 w 235"/>
                <a:gd name="T57" fmla="*/ 42 h 294"/>
                <a:gd name="T58" fmla="*/ 108 w 235"/>
                <a:gd name="T59" fmla="*/ 59 h 294"/>
                <a:gd name="T60" fmla="*/ 91 w 235"/>
                <a:gd name="T61" fmla="*/ 84 h 294"/>
                <a:gd name="T62" fmla="*/ 83 w 235"/>
                <a:gd name="T63" fmla="*/ 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94">
                  <a:moveTo>
                    <a:pt x="83" y="92"/>
                  </a:moveTo>
                  <a:lnTo>
                    <a:pt x="83" y="101"/>
                  </a:lnTo>
                  <a:lnTo>
                    <a:pt x="75" y="101"/>
                  </a:lnTo>
                  <a:cubicBezTo>
                    <a:pt x="75" y="109"/>
                    <a:pt x="75" y="109"/>
                    <a:pt x="75" y="109"/>
                  </a:cubicBezTo>
                  <a:cubicBezTo>
                    <a:pt x="66" y="118"/>
                    <a:pt x="66" y="118"/>
                    <a:pt x="66" y="126"/>
                  </a:cubicBezTo>
                  <a:cubicBezTo>
                    <a:pt x="58" y="126"/>
                    <a:pt x="58" y="134"/>
                    <a:pt x="58" y="134"/>
                  </a:cubicBezTo>
                  <a:cubicBezTo>
                    <a:pt x="50" y="143"/>
                    <a:pt x="50" y="143"/>
                    <a:pt x="50" y="143"/>
                  </a:cubicBezTo>
                  <a:lnTo>
                    <a:pt x="50" y="151"/>
                  </a:lnTo>
                  <a:cubicBezTo>
                    <a:pt x="41" y="159"/>
                    <a:pt x="41" y="168"/>
                    <a:pt x="33" y="176"/>
                  </a:cubicBezTo>
                  <a:cubicBezTo>
                    <a:pt x="33" y="176"/>
                    <a:pt x="33" y="185"/>
                    <a:pt x="24" y="185"/>
                  </a:cubicBezTo>
                  <a:cubicBezTo>
                    <a:pt x="24" y="193"/>
                    <a:pt x="24" y="193"/>
                    <a:pt x="24" y="193"/>
                  </a:cubicBezTo>
                  <a:lnTo>
                    <a:pt x="24" y="201"/>
                  </a:lnTo>
                  <a:lnTo>
                    <a:pt x="16" y="209"/>
                  </a:lnTo>
                  <a:cubicBezTo>
                    <a:pt x="16" y="218"/>
                    <a:pt x="16" y="218"/>
                    <a:pt x="16" y="226"/>
                  </a:cubicBezTo>
                  <a:cubicBezTo>
                    <a:pt x="8" y="226"/>
                    <a:pt x="8" y="226"/>
                    <a:pt x="8" y="235"/>
                  </a:cubicBezTo>
                  <a:lnTo>
                    <a:pt x="8" y="243"/>
                  </a:lnTo>
                  <a:cubicBezTo>
                    <a:pt x="8" y="243"/>
                    <a:pt x="0" y="243"/>
                    <a:pt x="0" y="251"/>
                  </a:cubicBezTo>
                  <a:lnTo>
                    <a:pt x="0" y="260"/>
                  </a:lnTo>
                  <a:cubicBezTo>
                    <a:pt x="0" y="268"/>
                    <a:pt x="0" y="268"/>
                    <a:pt x="0" y="268"/>
                  </a:cubicBezTo>
                  <a:cubicBezTo>
                    <a:pt x="50" y="293"/>
                    <a:pt x="50" y="293"/>
                    <a:pt x="50" y="293"/>
                  </a:cubicBezTo>
                  <a:cubicBezTo>
                    <a:pt x="58" y="293"/>
                    <a:pt x="58" y="293"/>
                    <a:pt x="58" y="285"/>
                  </a:cubicBezTo>
                  <a:lnTo>
                    <a:pt x="66" y="285"/>
                  </a:lnTo>
                  <a:lnTo>
                    <a:pt x="66" y="276"/>
                  </a:lnTo>
                  <a:lnTo>
                    <a:pt x="66" y="268"/>
                  </a:lnTo>
                  <a:cubicBezTo>
                    <a:pt x="75" y="268"/>
                    <a:pt x="75" y="268"/>
                    <a:pt x="75" y="260"/>
                  </a:cubicBezTo>
                  <a:lnTo>
                    <a:pt x="75" y="251"/>
                  </a:lnTo>
                  <a:cubicBezTo>
                    <a:pt x="83" y="251"/>
                    <a:pt x="83" y="251"/>
                    <a:pt x="83" y="243"/>
                  </a:cubicBezTo>
                  <a:lnTo>
                    <a:pt x="91" y="235"/>
                  </a:lnTo>
                  <a:lnTo>
                    <a:pt x="91" y="226"/>
                  </a:lnTo>
                  <a:lnTo>
                    <a:pt x="100" y="226"/>
                  </a:lnTo>
                  <a:cubicBezTo>
                    <a:pt x="100" y="218"/>
                    <a:pt x="100" y="218"/>
                    <a:pt x="100" y="218"/>
                  </a:cubicBezTo>
                  <a:cubicBezTo>
                    <a:pt x="108" y="209"/>
                    <a:pt x="108" y="201"/>
                    <a:pt x="116" y="193"/>
                  </a:cubicBezTo>
                  <a:lnTo>
                    <a:pt x="125" y="185"/>
                  </a:lnTo>
                  <a:cubicBezTo>
                    <a:pt x="125" y="176"/>
                    <a:pt x="133" y="176"/>
                    <a:pt x="133" y="176"/>
                  </a:cubicBezTo>
                  <a:cubicBezTo>
                    <a:pt x="133" y="168"/>
                    <a:pt x="142" y="168"/>
                    <a:pt x="142" y="159"/>
                  </a:cubicBezTo>
                  <a:lnTo>
                    <a:pt x="150" y="159"/>
                  </a:lnTo>
                  <a:lnTo>
                    <a:pt x="150" y="151"/>
                  </a:lnTo>
                  <a:lnTo>
                    <a:pt x="158" y="151"/>
                  </a:lnTo>
                  <a:cubicBezTo>
                    <a:pt x="158" y="143"/>
                    <a:pt x="158" y="143"/>
                    <a:pt x="158" y="143"/>
                  </a:cubicBezTo>
                  <a:cubicBezTo>
                    <a:pt x="167" y="143"/>
                    <a:pt x="167" y="134"/>
                    <a:pt x="167" y="134"/>
                  </a:cubicBezTo>
                  <a:cubicBezTo>
                    <a:pt x="175" y="134"/>
                    <a:pt x="175" y="126"/>
                    <a:pt x="175" y="126"/>
                  </a:cubicBezTo>
                  <a:cubicBezTo>
                    <a:pt x="183" y="126"/>
                    <a:pt x="183" y="118"/>
                    <a:pt x="183" y="118"/>
                  </a:cubicBezTo>
                  <a:cubicBezTo>
                    <a:pt x="192" y="118"/>
                    <a:pt x="192" y="109"/>
                    <a:pt x="192" y="109"/>
                  </a:cubicBezTo>
                  <a:cubicBezTo>
                    <a:pt x="200" y="109"/>
                    <a:pt x="200" y="109"/>
                    <a:pt x="200" y="101"/>
                  </a:cubicBezTo>
                  <a:lnTo>
                    <a:pt x="209" y="101"/>
                  </a:lnTo>
                  <a:cubicBezTo>
                    <a:pt x="209" y="92"/>
                    <a:pt x="217" y="92"/>
                    <a:pt x="217" y="92"/>
                  </a:cubicBezTo>
                  <a:lnTo>
                    <a:pt x="217" y="84"/>
                  </a:lnTo>
                  <a:cubicBezTo>
                    <a:pt x="225" y="84"/>
                    <a:pt x="225" y="84"/>
                    <a:pt x="225" y="84"/>
                  </a:cubicBezTo>
                  <a:lnTo>
                    <a:pt x="234" y="84"/>
                  </a:lnTo>
                  <a:cubicBezTo>
                    <a:pt x="234" y="76"/>
                    <a:pt x="234" y="76"/>
                    <a:pt x="234" y="67"/>
                  </a:cubicBezTo>
                  <a:cubicBezTo>
                    <a:pt x="175" y="0"/>
                    <a:pt x="175" y="0"/>
                    <a:pt x="175" y="0"/>
                  </a:cubicBezTo>
                  <a:cubicBezTo>
                    <a:pt x="167" y="0"/>
                    <a:pt x="167" y="0"/>
                    <a:pt x="167" y="0"/>
                  </a:cubicBezTo>
                  <a:cubicBezTo>
                    <a:pt x="158" y="0"/>
                    <a:pt x="158" y="0"/>
                    <a:pt x="158" y="9"/>
                  </a:cubicBezTo>
                  <a:lnTo>
                    <a:pt x="150" y="9"/>
                  </a:lnTo>
                  <a:lnTo>
                    <a:pt x="150" y="17"/>
                  </a:lnTo>
                  <a:cubicBezTo>
                    <a:pt x="142" y="17"/>
                    <a:pt x="142" y="26"/>
                    <a:pt x="142" y="26"/>
                  </a:cubicBezTo>
                  <a:lnTo>
                    <a:pt x="133" y="34"/>
                  </a:lnTo>
                  <a:lnTo>
                    <a:pt x="125" y="42"/>
                  </a:lnTo>
                  <a:lnTo>
                    <a:pt x="116" y="51"/>
                  </a:lnTo>
                  <a:cubicBezTo>
                    <a:pt x="116" y="59"/>
                    <a:pt x="108" y="59"/>
                    <a:pt x="108" y="59"/>
                  </a:cubicBezTo>
                  <a:cubicBezTo>
                    <a:pt x="108" y="67"/>
                    <a:pt x="100" y="67"/>
                    <a:pt x="100" y="76"/>
                  </a:cubicBezTo>
                  <a:cubicBezTo>
                    <a:pt x="91" y="76"/>
                    <a:pt x="91" y="84"/>
                    <a:pt x="91" y="84"/>
                  </a:cubicBezTo>
                  <a:lnTo>
                    <a:pt x="83" y="92"/>
                  </a:lnTo>
                  <a:close/>
                  <a:moveTo>
                    <a:pt x="83" y="92"/>
                  </a:moveTo>
                  <a:lnTo>
                    <a:pt x="83" y="92"/>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128" name="Freeform 502"/>
            <p:cNvSpPr>
              <a:spLocks noChangeArrowheads="1"/>
            </p:cNvSpPr>
            <p:nvPr/>
          </p:nvSpPr>
          <p:spPr bwMode="auto">
            <a:xfrm>
              <a:off x="3763963" y="5430837"/>
              <a:ext cx="26987" cy="93662"/>
            </a:xfrm>
            <a:custGeom>
              <a:avLst/>
              <a:gdLst>
                <a:gd name="T0" fmla="*/ 17 w 76"/>
                <a:gd name="T1" fmla="*/ 8 h 260"/>
                <a:gd name="T2" fmla="*/ 8 w 76"/>
                <a:gd name="T3" fmla="*/ 8 h 260"/>
                <a:gd name="T4" fmla="*/ 8 w 76"/>
                <a:gd name="T5" fmla="*/ 16 h 260"/>
                <a:gd name="T6" fmla="*/ 8 w 76"/>
                <a:gd name="T7" fmla="*/ 25 h 260"/>
                <a:gd name="T8" fmla="*/ 8 w 76"/>
                <a:gd name="T9" fmla="*/ 33 h 260"/>
                <a:gd name="T10" fmla="*/ 8 w 76"/>
                <a:gd name="T11" fmla="*/ 41 h 260"/>
                <a:gd name="T12" fmla="*/ 8 w 76"/>
                <a:gd name="T13" fmla="*/ 50 h 260"/>
                <a:gd name="T14" fmla="*/ 0 w 76"/>
                <a:gd name="T15" fmla="*/ 66 h 260"/>
                <a:gd name="T16" fmla="*/ 0 w 76"/>
                <a:gd name="T17" fmla="*/ 83 h 260"/>
                <a:gd name="T18" fmla="*/ 0 w 76"/>
                <a:gd name="T19" fmla="*/ 100 h 260"/>
                <a:gd name="T20" fmla="*/ 0 w 76"/>
                <a:gd name="T21" fmla="*/ 125 h 260"/>
                <a:gd name="T22" fmla="*/ 0 w 76"/>
                <a:gd name="T23" fmla="*/ 133 h 260"/>
                <a:gd name="T24" fmla="*/ 0 w 76"/>
                <a:gd name="T25" fmla="*/ 142 h 260"/>
                <a:gd name="T26" fmla="*/ 0 w 76"/>
                <a:gd name="T27" fmla="*/ 150 h 260"/>
                <a:gd name="T28" fmla="*/ 0 w 76"/>
                <a:gd name="T29" fmla="*/ 159 h 260"/>
                <a:gd name="T30" fmla="*/ 0 w 76"/>
                <a:gd name="T31" fmla="*/ 167 h 260"/>
                <a:gd name="T32" fmla="*/ 0 w 76"/>
                <a:gd name="T33" fmla="*/ 175 h 260"/>
                <a:gd name="T34" fmla="*/ 0 w 76"/>
                <a:gd name="T35" fmla="*/ 183 h 260"/>
                <a:gd name="T36" fmla="*/ 0 w 76"/>
                <a:gd name="T37" fmla="*/ 192 h 260"/>
                <a:gd name="T38" fmla="*/ 0 w 76"/>
                <a:gd name="T39" fmla="*/ 200 h 260"/>
                <a:gd name="T40" fmla="*/ 0 w 76"/>
                <a:gd name="T41" fmla="*/ 209 h 260"/>
                <a:gd name="T42" fmla="*/ 0 w 76"/>
                <a:gd name="T43" fmla="*/ 217 h 260"/>
                <a:gd name="T44" fmla="*/ 8 w 76"/>
                <a:gd name="T45" fmla="*/ 225 h 260"/>
                <a:gd name="T46" fmla="*/ 8 w 76"/>
                <a:gd name="T47" fmla="*/ 242 h 260"/>
                <a:gd name="T48" fmla="*/ 8 w 76"/>
                <a:gd name="T49" fmla="*/ 250 h 260"/>
                <a:gd name="T50" fmla="*/ 17 w 76"/>
                <a:gd name="T51" fmla="*/ 259 h 260"/>
                <a:gd name="T52" fmla="*/ 34 w 76"/>
                <a:gd name="T53" fmla="*/ 259 h 260"/>
                <a:gd name="T54" fmla="*/ 42 w 76"/>
                <a:gd name="T55" fmla="*/ 250 h 260"/>
                <a:gd name="T56" fmla="*/ 42 w 76"/>
                <a:gd name="T57" fmla="*/ 234 h 260"/>
                <a:gd name="T58" fmla="*/ 42 w 76"/>
                <a:gd name="T59" fmla="*/ 225 h 260"/>
                <a:gd name="T60" fmla="*/ 42 w 76"/>
                <a:gd name="T61" fmla="*/ 209 h 260"/>
                <a:gd name="T62" fmla="*/ 42 w 76"/>
                <a:gd name="T63" fmla="*/ 200 h 260"/>
                <a:gd name="T64" fmla="*/ 42 w 76"/>
                <a:gd name="T65" fmla="*/ 192 h 260"/>
                <a:gd name="T66" fmla="*/ 42 w 76"/>
                <a:gd name="T67" fmla="*/ 183 h 260"/>
                <a:gd name="T68" fmla="*/ 42 w 76"/>
                <a:gd name="T69" fmla="*/ 175 h 260"/>
                <a:gd name="T70" fmla="*/ 42 w 76"/>
                <a:gd name="T71" fmla="*/ 167 h 260"/>
                <a:gd name="T72" fmla="*/ 42 w 76"/>
                <a:gd name="T73" fmla="*/ 159 h 260"/>
                <a:gd name="T74" fmla="*/ 42 w 76"/>
                <a:gd name="T75" fmla="*/ 150 h 260"/>
                <a:gd name="T76" fmla="*/ 42 w 76"/>
                <a:gd name="T77" fmla="*/ 142 h 260"/>
                <a:gd name="T78" fmla="*/ 42 w 76"/>
                <a:gd name="T79" fmla="*/ 133 h 260"/>
                <a:gd name="T80" fmla="*/ 42 w 76"/>
                <a:gd name="T81" fmla="*/ 125 h 260"/>
                <a:gd name="T82" fmla="*/ 50 w 76"/>
                <a:gd name="T83" fmla="*/ 100 h 260"/>
                <a:gd name="T84" fmla="*/ 50 w 76"/>
                <a:gd name="T85" fmla="*/ 92 h 260"/>
                <a:gd name="T86" fmla="*/ 58 w 76"/>
                <a:gd name="T87" fmla="*/ 75 h 260"/>
                <a:gd name="T88" fmla="*/ 58 w 76"/>
                <a:gd name="T89" fmla="*/ 58 h 260"/>
                <a:gd name="T90" fmla="*/ 58 w 76"/>
                <a:gd name="T91" fmla="*/ 50 h 260"/>
                <a:gd name="T92" fmla="*/ 67 w 76"/>
                <a:gd name="T93" fmla="*/ 41 h 260"/>
                <a:gd name="T94" fmla="*/ 67 w 76"/>
                <a:gd name="T95" fmla="*/ 33 h 260"/>
                <a:gd name="T96" fmla="*/ 67 w 76"/>
                <a:gd name="T97" fmla="*/ 25 h 260"/>
                <a:gd name="T98" fmla="*/ 75 w 76"/>
                <a:gd name="T99" fmla="*/ 16 h 260"/>
                <a:gd name="T100" fmla="*/ 67 w 76"/>
                <a:gd name="T101" fmla="*/ 8 h 260"/>
                <a:gd name="T102" fmla="*/ 25 w 76"/>
                <a:gd name="T103" fmla="*/ 0 h 260"/>
                <a:gd name="T104" fmla="*/ 17 w 76"/>
                <a:gd name="T105" fmla="*/ 8 h 260"/>
                <a:gd name="T106" fmla="*/ 17 w 76"/>
                <a:gd name="T107" fmla="*/ 8 h 260"/>
                <a:gd name="T108" fmla="*/ 17 w 76"/>
                <a:gd name="T109" fmla="*/ 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260">
                  <a:moveTo>
                    <a:pt x="17" y="8"/>
                  </a:moveTo>
                  <a:cubicBezTo>
                    <a:pt x="8" y="8"/>
                    <a:pt x="8" y="8"/>
                    <a:pt x="8" y="8"/>
                  </a:cubicBezTo>
                  <a:cubicBezTo>
                    <a:pt x="8" y="16"/>
                    <a:pt x="8" y="16"/>
                    <a:pt x="8" y="16"/>
                  </a:cubicBezTo>
                  <a:lnTo>
                    <a:pt x="8" y="25"/>
                  </a:lnTo>
                  <a:lnTo>
                    <a:pt x="8" y="33"/>
                  </a:lnTo>
                  <a:lnTo>
                    <a:pt x="8" y="41"/>
                  </a:lnTo>
                  <a:lnTo>
                    <a:pt x="8" y="50"/>
                  </a:lnTo>
                  <a:cubicBezTo>
                    <a:pt x="8" y="50"/>
                    <a:pt x="0" y="58"/>
                    <a:pt x="0" y="66"/>
                  </a:cubicBezTo>
                  <a:cubicBezTo>
                    <a:pt x="0" y="75"/>
                    <a:pt x="0" y="75"/>
                    <a:pt x="0" y="83"/>
                  </a:cubicBezTo>
                  <a:cubicBezTo>
                    <a:pt x="0" y="92"/>
                    <a:pt x="0" y="92"/>
                    <a:pt x="0" y="100"/>
                  </a:cubicBezTo>
                  <a:cubicBezTo>
                    <a:pt x="0" y="108"/>
                    <a:pt x="0" y="117"/>
                    <a:pt x="0" y="125"/>
                  </a:cubicBezTo>
                  <a:cubicBezTo>
                    <a:pt x="0" y="133"/>
                    <a:pt x="0" y="133"/>
                    <a:pt x="0" y="133"/>
                  </a:cubicBezTo>
                  <a:lnTo>
                    <a:pt x="0" y="142"/>
                  </a:lnTo>
                  <a:lnTo>
                    <a:pt x="0" y="150"/>
                  </a:lnTo>
                  <a:cubicBezTo>
                    <a:pt x="0" y="159"/>
                    <a:pt x="0" y="159"/>
                    <a:pt x="0" y="159"/>
                  </a:cubicBezTo>
                  <a:lnTo>
                    <a:pt x="0" y="167"/>
                  </a:lnTo>
                  <a:cubicBezTo>
                    <a:pt x="0" y="175"/>
                    <a:pt x="0" y="175"/>
                    <a:pt x="0" y="175"/>
                  </a:cubicBezTo>
                  <a:cubicBezTo>
                    <a:pt x="0" y="183"/>
                    <a:pt x="0" y="183"/>
                    <a:pt x="0" y="183"/>
                  </a:cubicBezTo>
                  <a:lnTo>
                    <a:pt x="0" y="192"/>
                  </a:lnTo>
                  <a:lnTo>
                    <a:pt x="0" y="200"/>
                  </a:lnTo>
                  <a:lnTo>
                    <a:pt x="0" y="209"/>
                  </a:lnTo>
                  <a:lnTo>
                    <a:pt x="0" y="217"/>
                  </a:lnTo>
                  <a:lnTo>
                    <a:pt x="8" y="225"/>
                  </a:lnTo>
                  <a:cubicBezTo>
                    <a:pt x="8" y="234"/>
                    <a:pt x="8" y="234"/>
                    <a:pt x="8" y="242"/>
                  </a:cubicBezTo>
                  <a:lnTo>
                    <a:pt x="8" y="250"/>
                  </a:lnTo>
                  <a:cubicBezTo>
                    <a:pt x="8" y="259"/>
                    <a:pt x="17" y="259"/>
                    <a:pt x="17" y="259"/>
                  </a:cubicBezTo>
                  <a:cubicBezTo>
                    <a:pt x="34" y="259"/>
                    <a:pt x="34" y="259"/>
                    <a:pt x="34" y="259"/>
                  </a:cubicBezTo>
                  <a:cubicBezTo>
                    <a:pt x="42" y="259"/>
                    <a:pt x="42" y="250"/>
                    <a:pt x="42" y="250"/>
                  </a:cubicBezTo>
                  <a:cubicBezTo>
                    <a:pt x="42" y="242"/>
                    <a:pt x="42" y="242"/>
                    <a:pt x="42" y="234"/>
                  </a:cubicBezTo>
                  <a:lnTo>
                    <a:pt x="42" y="225"/>
                  </a:lnTo>
                  <a:cubicBezTo>
                    <a:pt x="42" y="217"/>
                    <a:pt x="42" y="217"/>
                    <a:pt x="42" y="209"/>
                  </a:cubicBezTo>
                  <a:lnTo>
                    <a:pt x="42" y="200"/>
                  </a:lnTo>
                  <a:cubicBezTo>
                    <a:pt x="42" y="192"/>
                    <a:pt x="42" y="192"/>
                    <a:pt x="42" y="192"/>
                  </a:cubicBezTo>
                  <a:lnTo>
                    <a:pt x="42" y="183"/>
                  </a:lnTo>
                  <a:lnTo>
                    <a:pt x="42" y="175"/>
                  </a:lnTo>
                  <a:cubicBezTo>
                    <a:pt x="42" y="167"/>
                    <a:pt x="42" y="167"/>
                    <a:pt x="42" y="167"/>
                  </a:cubicBezTo>
                  <a:lnTo>
                    <a:pt x="42" y="159"/>
                  </a:lnTo>
                  <a:cubicBezTo>
                    <a:pt x="42" y="150"/>
                    <a:pt x="42" y="150"/>
                    <a:pt x="42" y="150"/>
                  </a:cubicBezTo>
                  <a:lnTo>
                    <a:pt x="42" y="142"/>
                  </a:lnTo>
                  <a:lnTo>
                    <a:pt x="42" y="133"/>
                  </a:lnTo>
                  <a:cubicBezTo>
                    <a:pt x="42" y="125"/>
                    <a:pt x="42" y="125"/>
                    <a:pt x="42" y="125"/>
                  </a:cubicBezTo>
                  <a:cubicBezTo>
                    <a:pt x="50" y="117"/>
                    <a:pt x="50" y="108"/>
                    <a:pt x="50" y="100"/>
                  </a:cubicBezTo>
                  <a:lnTo>
                    <a:pt x="50" y="92"/>
                  </a:lnTo>
                  <a:cubicBezTo>
                    <a:pt x="50" y="83"/>
                    <a:pt x="50" y="83"/>
                    <a:pt x="58" y="75"/>
                  </a:cubicBezTo>
                  <a:cubicBezTo>
                    <a:pt x="58" y="75"/>
                    <a:pt x="58" y="66"/>
                    <a:pt x="58" y="58"/>
                  </a:cubicBezTo>
                  <a:lnTo>
                    <a:pt x="58" y="50"/>
                  </a:lnTo>
                  <a:cubicBezTo>
                    <a:pt x="67" y="41"/>
                    <a:pt x="67" y="41"/>
                    <a:pt x="67" y="41"/>
                  </a:cubicBezTo>
                  <a:cubicBezTo>
                    <a:pt x="67" y="33"/>
                    <a:pt x="67" y="33"/>
                    <a:pt x="67" y="33"/>
                  </a:cubicBezTo>
                  <a:lnTo>
                    <a:pt x="67" y="25"/>
                  </a:lnTo>
                  <a:lnTo>
                    <a:pt x="75" y="16"/>
                  </a:lnTo>
                  <a:cubicBezTo>
                    <a:pt x="75" y="16"/>
                    <a:pt x="67" y="16"/>
                    <a:pt x="67" y="8"/>
                  </a:cubicBezTo>
                  <a:cubicBezTo>
                    <a:pt x="25" y="0"/>
                    <a:pt x="25" y="0"/>
                    <a:pt x="25" y="0"/>
                  </a:cubicBezTo>
                  <a:cubicBezTo>
                    <a:pt x="17" y="0"/>
                    <a:pt x="17" y="0"/>
                    <a:pt x="17" y="8"/>
                  </a:cubicBezTo>
                  <a:close/>
                  <a:moveTo>
                    <a:pt x="17" y="8"/>
                  </a:moveTo>
                  <a:lnTo>
                    <a:pt x="17" y="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sp>
          <p:nvSpPr>
            <p:cNvPr id="129" name="Freeform 503"/>
            <p:cNvSpPr>
              <a:spLocks noChangeArrowheads="1"/>
            </p:cNvSpPr>
            <p:nvPr/>
          </p:nvSpPr>
          <p:spPr bwMode="auto">
            <a:xfrm>
              <a:off x="3925888" y="5216524"/>
              <a:ext cx="142875" cy="304800"/>
            </a:xfrm>
            <a:custGeom>
              <a:avLst/>
              <a:gdLst>
                <a:gd name="T0" fmla="*/ 76 w 395"/>
                <a:gd name="T1" fmla="*/ 836 h 845"/>
                <a:gd name="T2" fmla="*/ 126 w 395"/>
                <a:gd name="T3" fmla="*/ 844 h 845"/>
                <a:gd name="T4" fmla="*/ 218 w 395"/>
                <a:gd name="T5" fmla="*/ 786 h 845"/>
                <a:gd name="T6" fmla="*/ 226 w 395"/>
                <a:gd name="T7" fmla="*/ 761 h 845"/>
                <a:gd name="T8" fmla="*/ 327 w 395"/>
                <a:gd name="T9" fmla="*/ 301 h 845"/>
                <a:gd name="T10" fmla="*/ 368 w 395"/>
                <a:gd name="T11" fmla="*/ 134 h 845"/>
                <a:gd name="T12" fmla="*/ 394 w 395"/>
                <a:gd name="T13" fmla="*/ 25 h 845"/>
                <a:gd name="T14" fmla="*/ 377 w 395"/>
                <a:gd name="T15" fmla="*/ 0 h 845"/>
                <a:gd name="T16" fmla="*/ 360 w 395"/>
                <a:gd name="T17" fmla="*/ 8 h 845"/>
                <a:gd name="T18" fmla="*/ 310 w 395"/>
                <a:gd name="T19" fmla="*/ 117 h 845"/>
                <a:gd name="T20" fmla="*/ 235 w 395"/>
                <a:gd name="T21" fmla="*/ 267 h 845"/>
                <a:gd name="T22" fmla="*/ 26 w 395"/>
                <a:gd name="T23" fmla="*/ 694 h 845"/>
                <a:gd name="T24" fmla="*/ 76 w 395"/>
                <a:gd name="T25" fmla="*/ 836 h 845"/>
                <a:gd name="T26" fmla="*/ 126 w 395"/>
                <a:gd name="T27" fmla="*/ 686 h 845"/>
                <a:gd name="T28" fmla="*/ 176 w 395"/>
                <a:gd name="T29" fmla="*/ 736 h 845"/>
                <a:gd name="T30" fmla="*/ 126 w 395"/>
                <a:gd name="T31" fmla="*/ 786 h 845"/>
                <a:gd name="T32" fmla="*/ 76 w 395"/>
                <a:gd name="T33" fmla="*/ 736 h 845"/>
                <a:gd name="T34" fmla="*/ 126 w 395"/>
                <a:gd name="T35" fmla="*/ 686 h 845"/>
                <a:gd name="T36" fmla="*/ 126 w 395"/>
                <a:gd name="T37" fmla="*/ 686 h 845"/>
                <a:gd name="T38" fmla="*/ 126 w 395"/>
                <a:gd name="T39" fmla="*/ 68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845">
                  <a:moveTo>
                    <a:pt x="76" y="836"/>
                  </a:moveTo>
                  <a:cubicBezTo>
                    <a:pt x="93" y="844"/>
                    <a:pt x="109" y="844"/>
                    <a:pt x="126" y="844"/>
                  </a:cubicBezTo>
                  <a:cubicBezTo>
                    <a:pt x="159" y="844"/>
                    <a:pt x="201" y="819"/>
                    <a:pt x="218" y="786"/>
                  </a:cubicBezTo>
                  <a:cubicBezTo>
                    <a:pt x="218" y="777"/>
                    <a:pt x="218" y="769"/>
                    <a:pt x="226" y="761"/>
                  </a:cubicBezTo>
                  <a:cubicBezTo>
                    <a:pt x="327" y="301"/>
                    <a:pt x="327" y="301"/>
                    <a:pt x="327" y="301"/>
                  </a:cubicBezTo>
                  <a:cubicBezTo>
                    <a:pt x="368" y="134"/>
                    <a:pt x="368" y="134"/>
                    <a:pt x="368" y="134"/>
                  </a:cubicBezTo>
                  <a:cubicBezTo>
                    <a:pt x="394" y="25"/>
                    <a:pt x="394" y="25"/>
                    <a:pt x="394" y="25"/>
                  </a:cubicBezTo>
                  <a:cubicBezTo>
                    <a:pt x="394" y="8"/>
                    <a:pt x="385" y="0"/>
                    <a:pt x="377" y="0"/>
                  </a:cubicBezTo>
                  <a:cubicBezTo>
                    <a:pt x="368" y="0"/>
                    <a:pt x="368" y="0"/>
                    <a:pt x="360" y="8"/>
                  </a:cubicBezTo>
                  <a:cubicBezTo>
                    <a:pt x="310" y="117"/>
                    <a:pt x="310" y="117"/>
                    <a:pt x="310" y="117"/>
                  </a:cubicBezTo>
                  <a:cubicBezTo>
                    <a:pt x="235" y="267"/>
                    <a:pt x="235" y="267"/>
                    <a:pt x="235" y="267"/>
                  </a:cubicBezTo>
                  <a:cubicBezTo>
                    <a:pt x="26" y="694"/>
                    <a:pt x="26" y="694"/>
                    <a:pt x="26" y="694"/>
                  </a:cubicBezTo>
                  <a:cubicBezTo>
                    <a:pt x="0" y="744"/>
                    <a:pt x="26" y="811"/>
                    <a:pt x="76" y="836"/>
                  </a:cubicBezTo>
                  <a:close/>
                  <a:moveTo>
                    <a:pt x="126" y="686"/>
                  </a:moveTo>
                  <a:cubicBezTo>
                    <a:pt x="151" y="686"/>
                    <a:pt x="176" y="711"/>
                    <a:pt x="176" y="736"/>
                  </a:cubicBezTo>
                  <a:cubicBezTo>
                    <a:pt x="176" y="769"/>
                    <a:pt x="151" y="786"/>
                    <a:pt x="126" y="786"/>
                  </a:cubicBezTo>
                  <a:cubicBezTo>
                    <a:pt x="101" y="786"/>
                    <a:pt x="76" y="769"/>
                    <a:pt x="76" y="736"/>
                  </a:cubicBezTo>
                  <a:cubicBezTo>
                    <a:pt x="76" y="711"/>
                    <a:pt x="101" y="686"/>
                    <a:pt x="126" y="686"/>
                  </a:cubicBezTo>
                  <a:close/>
                  <a:moveTo>
                    <a:pt x="126" y="686"/>
                  </a:moveTo>
                  <a:lnTo>
                    <a:pt x="126" y="68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cs typeface="+mn-ea"/>
                <a:sym typeface="+mn-lt"/>
              </a:endParaRPr>
            </a:p>
          </p:txBody>
        </p:sp>
      </p:grpSp>
      <p:sp>
        <p:nvSpPr>
          <p:cNvPr id="130" name="Freeform 299"/>
          <p:cNvSpPr>
            <a:spLocks noChangeAspect="1" noChangeArrowheads="1"/>
          </p:cNvSpPr>
          <p:nvPr/>
        </p:nvSpPr>
        <p:spPr bwMode="auto">
          <a:xfrm>
            <a:off x="4106656" y="2936222"/>
            <a:ext cx="342914" cy="328485"/>
          </a:xfrm>
          <a:custGeom>
            <a:avLst/>
            <a:gdLst>
              <a:gd name="T0" fmla="*/ 1229 w 1665"/>
              <a:gd name="T1" fmla="*/ 561 h 1598"/>
              <a:gd name="T2" fmla="*/ 911 w 1665"/>
              <a:gd name="T3" fmla="*/ 686 h 1598"/>
              <a:gd name="T4" fmla="*/ 1246 w 1665"/>
              <a:gd name="T5" fmla="*/ 419 h 1598"/>
              <a:gd name="T6" fmla="*/ 1664 w 1665"/>
              <a:gd name="T7" fmla="*/ 76 h 1598"/>
              <a:gd name="T8" fmla="*/ 1597 w 1665"/>
              <a:gd name="T9" fmla="*/ 0 h 1598"/>
              <a:gd name="T10" fmla="*/ 1530 w 1665"/>
              <a:gd name="T11" fmla="*/ 76 h 1598"/>
              <a:gd name="T12" fmla="*/ 1246 w 1665"/>
              <a:gd name="T13" fmla="*/ 276 h 1598"/>
              <a:gd name="T14" fmla="*/ 769 w 1665"/>
              <a:gd name="T15" fmla="*/ 686 h 1598"/>
              <a:gd name="T16" fmla="*/ 435 w 1665"/>
              <a:gd name="T17" fmla="*/ 561 h 1598"/>
              <a:gd name="T18" fmla="*/ 0 w 1665"/>
              <a:gd name="T19" fmla="*/ 1288 h 1598"/>
              <a:gd name="T20" fmla="*/ 201 w 1665"/>
              <a:gd name="T21" fmla="*/ 1597 h 1598"/>
              <a:gd name="T22" fmla="*/ 836 w 1665"/>
              <a:gd name="T23" fmla="*/ 1255 h 1598"/>
              <a:gd name="T24" fmla="*/ 1463 w 1665"/>
              <a:gd name="T25" fmla="*/ 1597 h 1598"/>
              <a:gd name="T26" fmla="*/ 1664 w 1665"/>
              <a:gd name="T27" fmla="*/ 1288 h 1598"/>
              <a:gd name="T28" fmla="*/ 1229 w 1665"/>
              <a:gd name="T29" fmla="*/ 561 h 1598"/>
              <a:gd name="T30" fmla="*/ 1246 w 1665"/>
              <a:gd name="T31" fmla="*/ 811 h 1598"/>
              <a:gd name="T32" fmla="*/ 1338 w 1665"/>
              <a:gd name="T33" fmla="*/ 903 h 1598"/>
              <a:gd name="T34" fmla="*/ 1246 w 1665"/>
              <a:gd name="T35" fmla="*/ 995 h 1598"/>
              <a:gd name="T36" fmla="*/ 1162 w 1665"/>
              <a:gd name="T37" fmla="*/ 903 h 1598"/>
              <a:gd name="T38" fmla="*/ 1246 w 1665"/>
              <a:gd name="T39" fmla="*/ 811 h 1598"/>
              <a:gd name="T40" fmla="*/ 627 w 1665"/>
              <a:gd name="T41" fmla="*/ 1112 h 1598"/>
              <a:gd name="T42" fmla="*/ 485 w 1665"/>
              <a:gd name="T43" fmla="*/ 1112 h 1598"/>
              <a:gd name="T44" fmla="*/ 485 w 1665"/>
              <a:gd name="T45" fmla="*/ 1255 h 1598"/>
              <a:gd name="T46" fmla="*/ 351 w 1665"/>
              <a:gd name="T47" fmla="*/ 1255 h 1598"/>
              <a:gd name="T48" fmla="*/ 351 w 1665"/>
              <a:gd name="T49" fmla="*/ 1112 h 1598"/>
              <a:gd name="T50" fmla="*/ 209 w 1665"/>
              <a:gd name="T51" fmla="*/ 1112 h 1598"/>
              <a:gd name="T52" fmla="*/ 209 w 1665"/>
              <a:gd name="T53" fmla="*/ 970 h 1598"/>
              <a:gd name="T54" fmla="*/ 351 w 1665"/>
              <a:gd name="T55" fmla="*/ 970 h 1598"/>
              <a:gd name="T56" fmla="*/ 351 w 1665"/>
              <a:gd name="T57" fmla="*/ 836 h 1598"/>
              <a:gd name="T58" fmla="*/ 485 w 1665"/>
              <a:gd name="T59" fmla="*/ 836 h 1598"/>
              <a:gd name="T60" fmla="*/ 485 w 1665"/>
              <a:gd name="T61" fmla="*/ 970 h 1598"/>
              <a:gd name="T62" fmla="*/ 627 w 1665"/>
              <a:gd name="T63" fmla="*/ 970 h 1598"/>
              <a:gd name="T64" fmla="*/ 627 w 1665"/>
              <a:gd name="T65" fmla="*/ 1112 h 1598"/>
              <a:gd name="T66" fmla="*/ 1020 w 1665"/>
              <a:gd name="T67" fmla="*/ 1045 h 1598"/>
              <a:gd name="T68" fmla="*/ 1112 w 1665"/>
              <a:gd name="T69" fmla="*/ 954 h 1598"/>
              <a:gd name="T70" fmla="*/ 1204 w 1665"/>
              <a:gd name="T71" fmla="*/ 1045 h 1598"/>
              <a:gd name="T72" fmla="*/ 1112 w 1665"/>
              <a:gd name="T73" fmla="*/ 1129 h 1598"/>
              <a:gd name="T74" fmla="*/ 1020 w 1665"/>
              <a:gd name="T75" fmla="*/ 1045 h 1598"/>
              <a:gd name="T76" fmla="*/ 1246 w 1665"/>
              <a:gd name="T77" fmla="*/ 1271 h 1598"/>
              <a:gd name="T78" fmla="*/ 1162 w 1665"/>
              <a:gd name="T79" fmla="*/ 1179 h 1598"/>
              <a:gd name="T80" fmla="*/ 1246 w 1665"/>
              <a:gd name="T81" fmla="*/ 1087 h 1598"/>
              <a:gd name="T82" fmla="*/ 1338 w 1665"/>
              <a:gd name="T83" fmla="*/ 1179 h 1598"/>
              <a:gd name="T84" fmla="*/ 1246 w 1665"/>
              <a:gd name="T85" fmla="*/ 1271 h 1598"/>
              <a:gd name="T86" fmla="*/ 1480 w 1665"/>
              <a:gd name="T87" fmla="*/ 1045 h 1598"/>
              <a:gd name="T88" fmla="*/ 1388 w 1665"/>
              <a:gd name="T89" fmla="*/ 1129 h 1598"/>
              <a:gd name="T90" fmla="*/ 1296 w 1665"/>
              <a:gd name="T91" fmla="*/ 1045 h 1598"/>
              <a:gd name="T92" fmla="*/ 1388 w 1665"/>
              <a:gd name="T93" fmla="*/ 954 h 1598"/>
              <a:gd name="T94" fmla="*/ 1480 w 1665"/>
              <a:gd name="T95" fmla="*/ 1045 h 1598"/>
              <a:gd name="T96" fmla="*/ 1480 w 1665"/>
              <a:gd name="T97" fmla="*/ 1045 h 1598"/>
              <a:gd name="T98" fmla="*/ 1480 w 1665"/>
              <a:gd name="T99" fmla="*/ 1045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chemeClr val="bg1"/>
          </a:solidFill>
          <a:ln>
            <a:noFill/>
          </a:ln>
          <a:effectLst/>
        </p:spPr>
        <p:txBody>
          <a:bodyPr wrap="none" lIns="182839" tIns="91419" rIns="182839" bIns="91419" anchor="ctr"/>
          <a:lstStyle/>
          <a:p>
            <a:pPr>
              <a:defRPr/>
            </a:pPr>
            <a:endParaRPr lang="en-US" sz="1800" dirty="0">
              <a:cs typeface="+mn-ea"/>
              <a:sym typeface="+mn-lt"/>
            </a:endParaRPr>
          </a:p>
        </p:txBody>
      </p:sp>
      <p:sp>
        <p:nvSpPr>
          <p:cNvPr id="131" name="TextBox 153"/>
          <p:cNvSpPr txBox="1"/>
          <p:nvPr/>
        </p:nvSpPr>
        <p:spPr>
          <a:xfrm>
            <a:off x="5058047" y="1602569"/>
            <a:ext cx="755655" cy="253916"/>
          </a:xfrm>
          <a:prstGeom prst="rect">
            <a:avLst/>
          </a:prstGeom>
          <a:noFill/>
        </p:spPr>
        <p:txBody>
          <a:bodyPr wrap="none" lIns="68580" tIns="34290" rIns="68580" bIns="34290" rtlCol="0">
            <a:spAutoFit/>
          </a:bodyPr>
          <a:lstStyle/>
          <a:p>
            <a:pPr algn="r"/>
            <a:r>
              <a:rPr lang="en-US" altLang="zh-CN" sz="1200" b="1" dirty="0">
                <a:solidFill>
                  <a:schemeClr val="bg1"/>
                </a:solidFill>
                <a:cs typeface="+mn-ea"/>
                <a:sym typeface="+mn-lt"/>
              </a:rPr>
              <a:t>Add title</a:t>
            </a:r>
            <a:endParaRPr lang="id-ID" altLang="zh-CN" sz="1200" b="1" dirty="0">
              <a:solidFill>
                <a:schemeClr val="bg1"/>
              </a:solidFill>
              <a:cs typeface="+mn-ea"/>
              <a:sym typeface="+mn-lt"/>
            </a:endParaRPr>
          </a:p>
        </p:txBody>
      </p:sp>
      <p:sp>
        <p:nvSpPr>
          <p:cNvPr id="132" name="TextBox 154"/>
          <p:cNvSpPr txBox="1"/>
          <p:nvPr/>
        </p:nvSpPr>
        <p:spPr>
          <a:xfrm>
            <a:off x="5187138" y="2081615"/>
            <a:ext cx="755655" cy="253916"/>
          </a:xfrm>
          <a:prstGeom prst="rect">
            <a:avLst/>
          </a:prstGeom>
          <a:noFill/>
        </p:spPr>
        <p:txBody>
          <a:bodyPr wrap="none" lIns="68580" tIns="34290" rIns="68580" bIns="34290" rtlCol="0">
            <a:spAutoFit/>
          </a:bodyPr>
          <a:lstStyle/>
          <a:p>
            <a:pPr algn="r"/>
            <a:r>
              <a:rPr lang="en-US" altLang="zh-CN" sz="1200" b="1" dirty="0">
                <a:solidFill>
                  <a:schemeClr val="bg1"/>
                </a:solidFill>
                <a:cs typeface="+mn-ea"/>
                <a:sym typeface="+mn-lt"/>
              </a:rPr>
              <a:t>Add title</a:t>
            </a:r>
            <a:endParaRPr lang="id-ID" altLang="zh-CN" sz="1200" b="1" dirty="0">
              <a:solidFill>
                <a:schemeClr val="bg1"/>
              </a:solidFill>
              <a:cs typeface="+mn-ea"/>
              <a:sym typeface="+mn-lt"/>
            </a:endParaRPr>
          </a:p>
        </p:txBody>
      </p:sp>
      <p:sp>
        <p:nvSpPr>
          <p:cNvPr id="133" name="TextBox 155"/>
          <p:cNvSpPr txBox="1"/>
          <p:nvPr/>
        </p:nvSpPr>
        <p:spPr>
          <a:xfrm>
            <a:off x="5207769" y="2631537"/>
            <a:ext cx="755655" cy="253916"/>
          </a:xfrm>
          <a:prstGeom prst="rect">
            <a:avLst/>
          </a:prstGeom>
          <a:noFill/>
        </p:spPr>
        <p:txBody>
          <a:bodyPr wrap="none" lIns="68580" tIns="34290" rIns="68580" bIns="34290" rtlCol="0">
            <a:spAutoFit/>
          </a:bodyPr>
          <a:lstStyle/>
          <a:p>
            <a:pPr algn="r"/>
            <a:r>
              <a:rPr lang="en-US" altLang="zh-CN" sz="1200" b="1" dirty="0">
                <a:solidFill>
                  <a:schemeClr val="bg1"/>
                </a:solidFill>
                <a:cs typeface="+mn-ea"/>
                <a:sym typeface="+mn-lt"/>
              </a:rPr>
              <a:t>Add title</a:t>
            </a:r>
            <a:endParaRPr lang="id-ID" altLang="zh-CN" sz="1200" b="1" dirty="0">
              <a:solidFill>
                <a:schemeClr val="bg1"/>
              </a:solidFill>
              <a:cs typeface="+mn-ea"/>
              <a:sym typeface="+mn-lt"/>
            </a:endParaRPr>
          </a:p>
        </p:txBody>
      </p:sp>
      <p:sp>
        <p:nvSpPr>
          <p:cNvPr id="134" name="TextBox 159"/>
          <p:cNvSpPr txBox="1"/>
          <p:nvPr/>
        </p:nvSpPr>
        <p:spPr>
          <a:xfrm>
            <a:off x="3251844" y="1856997"/>
            <a:ext cx="755655" cy="253916"/>
          </a:xfrm>
          <a:prstGeom prst="rect">
            <a:avLst/>
          </a:prstGeom>
          <a:noFill/>
        </p:spPr>
        <p:txBody>
          <a:bodyPr wrap="none" lIns="68580" tIns="34290" rIns="68580" bIns="34290" rtlCol="0">
            <a:spAutoFit/>
          </a:bodyPr>
          <a:lstStyle/>
          <a:p>
            <a:pPr algn="r"/>
            <a:r>
              <a:rPr lang="en-US" altLang="zh-CN" sz="1200" b="1" dirty="0">
                <a:solidFill>
                  <a:schemeClr val="bg1"/>
                </a:solidFill>
                <a:cs typeface="+mn-ea"/>
                <a:sym typeface="+mn-lt"/>
              </a:rPr>
              <a:t>Add title</a:t>
            </a:r>
            <a:endParaRPr lang="id-ID" altLang="zh-CN" sz="1200" b="1" dirty="0">
              <a:solidFill>
                <a:schemeClr val="bg1"/>
              </a:solidFill>
              <a:cs typeface="+mn-ea"/>
              <a:sym typeface="+mn-lt"/>
            </a:endParaRPr>
          </a:p>
        </p:txBody>
      </p:sp>
      <p:sp>
        <p:nvSpPr>
          <p:cNvPr id="135" name="TextBox 161"/>
          <p:cNvSpPr txBox="1"/>
          <p:nvPr/>
        </p:nvSpPr>
        <p:spPr>
          <a:xfrm>
            <a:off x="3251844" y="2416282"/>
            <a:ext cx="755655" cy="253916"/>
          </a:xfrm>
          <a:prstGeom prst="rect">
            <a:avLst/>
          </a:prstGeom>
          <a:noFill/>
        </p:spPr>
        <p:txBody>
          <a:bodyPr wrap="none" lIns="68580" tIns="34290" rIns="68580" bIns="34290" rtlCol="0">
            <a:spAutoFit/>
          </a:bodyPr>
          <a:lstStyle/>
          <a:p>
            <a:pPr algn="r"/>
            <a:r>
              <a:rPr lang="en-US" altLang="zh-CN" sz="1200" b="1" dirty="0">
                <a:solidFill>
                  <a:schemeClr val="bg1"/>
                </a:solidFill>
                <a:cs typeface="+mn-ea"/>
                <a:sym typeface="+mn-lt"/>
              </a:rPr>
              <a:t>Add title</a:t>
            </a:r>
            <a:endParaRPr lang="id-ID" altLang="zh-CN" sz="1200" b="1" dirty="0">
              <a:solidFill>
                <a:schemeClr val="bg1"/>
              </a:solidFill>
              <a:cs typeface="+mn-ea"/>
              <a:sym typeface="+mn-lt"/>
            </a:endParaRPr>
          </a:p>
        </p:txBody>
      </p:sp>
      <p:sp>
        <p:nvSpPr>
          <p:cNvPr id="136" name="TextBox 162"/>
          <p:cNvSpPr txBox="1"/>
          <p:nvPr/>
        </p:nvSpPr>
        <p:spPr>
          <a:xfrm>
            <a:off x="3251844" y="2974568"/>
            <a:ext cx="755655" cy="253916"/>
          </a:xfrm>
          <a:prstGeom prst="rect">
            <a:avLst/>
          </a:prstGeom>
          <a:noFill/>
        </p:spPr>
        <p:txBody>
          <a:bodyPr wrap="none" lIns="68580" tIns="34290" rIns="68580" bIns="34290" rtlCol="0">
            <a:spAutoFit/>
          </a:bodyPr>
          <a:lstStyle/>
          <a:p>
            <a:pPr algn="r"/>
            <a:r>
              <a:rPr lang="en-US" altLang="zh-CN" sz="1200" b="1" dirty="0">
                <a:solidFill>
                  <a:schemeClr val="bg1"/>
                </a:solidFill>
                <a:cs typeface="+mn-ea"/>
                <a:sym typeface="+mn-lt"/>
              </a:rPr>
              <a:t>Add title</a:t>
            </a:r>
            <a:endParaRPr lang="id-ID" sz="1200" b="1" dirty="0">
              <a:solidFill>
                <a:schemeClr val="bg1"/>
              </a:solidFill>
              <a:cs typeface="+mn-ea"/>
              <a:sym typeface="+mn-lt"/>
            </a:endParaRPr>
          </a:p>
        </p:txBody>
      </p:sp>
      <p:grpSp>
        <p:nvGrpSpPr>
          <p:cNvPr id="137" name="组合 136"/>
          <p:cNvGrpSpPr/>
          <p:nvPr/>
        </p:nvGrpSpPr>
        <p:grpSpPr>
          <a:xfrm>
            <a:off x="2236258" y="1564005"/>
            <a:ext cx="449065" cy="461665"/>
            <a:chOff x="1775793" y="4517453"/>
            <a:chExt cx="449065" cy="461665"/>
          </a:xfrm>
        </p:grpSpPr>
        <p:sp>
          <p:nvSpPr>
            <p:cNvPr id="138" name="椭圆 137"/>
            <p:cNvSpPr/>
            <p:nvPr/>
          </p:nvSpPr>
          <p:spPr>
            <a:xfrm rot="9480000">
              <a:off x="1775793" y="4523754"/>
              <a:ext cx="449065" cy="449065"/>
            </a:xfrm>
            <a:prstGeom prst="ellipse">
              <a:avLst/>
            </a:prstGeom>
            <a:gradFill flip="none" rotWithShape="1">
              <a:gsLst>
                <a:gs pos="0">
                  <a:srgbClr val="009999"/>
                </a:gs>
                <a:gs pos="100000">
                  <a:srgbClr val="008080"/>
                </a:gs>
              </a:gsLst>
              <a:lin ang="10200000" scaled="0"/>
              <a:tileRect/>
            </a:gradFill>
            <a:ln w="38100">
              <a:gradFill flip="none" rotWithShape="1">
                <a:gsLst>
                  <a:gs pos="0">
                    <a:srgbClr val="008080"/>
                  </a:gs>
                  <a:gs pos="100000">
                    <a:srgbClr val="009999"/>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9" name="文本框 138"/>
            <p:cNvSpPr txBox="1"/>
            <p:nvPr/>
          </p:nvSpPr>
          <p:spPr>
            <a:xfrm>
              <a:off x="1809750" y="4517453"/>
              <a:ext cx="344644" cy="461665"/>
            </a:xfrm>
            <a:prstGeom prst="rect">
              <a:avLst/>
            </a:prstGeom>
            <a:noFill/>
          </p:spPr>
          <p:txBody>
            <a:bodyPr wrap="square" rtlCol="0">
              <a:spAutoFit/>
            </a:bodyPr>
            <a:lstStyle/>
            <a:p>
              <a:r>
                <a:rPr lang="en-US" altLang="zh-CN" sz="2400" dirty="0">
                  <a:solidFill>
                    <a:schemeClr val="bg1"/>
                  </a:solidFill>
                  <a:cs typeface="+mn-ea"/>
                  <a:sym typeface="+mn-lt"/>
                </a:rPr>
                <a:t>1</a:t>
              </a:r>
              <a:endParaRPr lang="zh-CN" altLang="en-US" sz="2400" dirty="0">
                <a:solidFill>
                  <a:schemeClr val="bg1"/>
                </a:solidFill>
                <a:cs typeface="+mn-ea"/>
                <a:sym typeface="+mn-lt"/>
              </a:endParaRPr>
            </a:p>
          </p:txBody>
        </p:sp>
      </p:grpSp>
      <p:grpSp>
        <p:nvGrpSpPr>
          <p:cNvPr id="140" name="组合 139"/>
          <p:cNvGrpSpPr/>
          <p:nvPr/>
        </p:nvGrpSpPr>
        <p:grpSpPr>
          <a:xfrm>
            <a:off x="6378908" y="1564005"/>
            <a:ext cx="449065" cy="461665"/>
            <a:chOff x="2456706" y="4516696"/>
            <a:chExt cx="449065" cy="461665"/>
          </a:xfrm>
        </p:grpSpPr>
        <p:sp>
          <p:nvSpPr>
            <p:cNvPr id="141" name="椭圆 140"/>
            <p:cNvSpPr/>
            <p:nvPr/>
          </p:nvSpPr>
          <p:spPr>
            <a:xfrm rot="9480000">
              <a:off x="2456706" y="4523754"/>
              <a:ext cx="449065" cy="449065"/>
            </a:xfrm>
            <a:prstGeom prst="ellipse">
              <a:avLst/>
            </a:prstGeom>
            <a:gradFill flip="none" rotWithShape="1">
              <a:gsLst>
                <a:gs pos="0">
                  <a:srgbClr val="015A74"/>
                </a:gs>
                <a:gs pos="100000">
                  <a:srgbClr val="003366"/>
                </a:gs>
              </a:gsLst>
              <a:lin ang="10200000" scaled="0"/>
              <a:tileRect/>
            </a:gradFill>
            <a:ln w="38100">
              <a:gradFill flip="none" rotWithShape="1">
                <a:gsLst>
                  <a:gs pos="0">
                    <a:srgbClr val="003366"/>
                  </a:gs>
                  <a:gs pos="100000">
                    <a:srgbClr val="015A7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2" name="文本框 141"/>
            <p:cNvSpPr txBox="1"/>
            <p:nvPr/>
          </p:nvSpPr>
          <p:spPr>
            <a:xfrm>
              <a:off x="2504729" y="4516696"/>
              <a:ext cx="344644" cy="461665"/>
            </a:xfrm>
            <a:prstGeom prst="rect">
              <a:avLst/>
            </a:prstGeom>
            <a:noFill/>
          </p:spPr>
          <p:txBody>
            <a:bodyPr wrap="square" rtlCol="0">
              <a:spAutoFit/>
            </a:bodyPr>
            <a:lstStyle/>
            <a:p>
              <a:r>
                <a:rPr lang="en-US" altLang="zh-CN" sz="2400" dirty="0">
                  <a:solidFill>
                    <a:schemeClr val="bg1"/>
                  </a:solidFill>
                  <a:cs typeface="+mn-ea"/>
                  <a:sym typeface="+mn-lt"/>
                </a:rPr>
                <a:t>2</a:t>
              </a:r>
              <a:endParaRPr lang="zh-CN" altLang="en-US" sz="2400" dirty="0">
                <a:solidFill>
                  <a:schemeClr val="bg1"/>
                </a:solidFill>
                <a:cs typeface="+mn-ea"/>
                <a:sym typeface="+mn-lt"/>
              </a:endParaRPr>
            </a:p>
          </p:txBody>
        </p:sp>
      </p:grpSp>
      <p:grpSp>
        <p:nvGrpSpPr>
          <p:cNvPr id="143" name="组合 142"/>
          <p:cNvGrpSpPr/>
          <p:nvPr/>
        </p:nvGrpSpPr>
        <p:grpSpPr>
          <a:xfrm>
            <a:off x="2234258" y="2658006"/>
            <a:ext cx="449065" cy="461665"/>
            <a:chOff x="3137619" y="4517452"/>
            <a:chExt cx="449065" cy="461665"/>
          </a:xfrm>
        </p:grpSpPr>
        <p:sp>
          <p:nvSpPr>
            <p:cNvPr id="144" name="椭圆 143"/>
            <p:cNvSpPr/>
            <p:nvPr/>
          </p:nvSpPr>
          <p:spPr>
            <a:xfrm rot="9480000">
              <a:off x="3137619" y="4523754"/>
              <a:ext cx="449065" cy="449065"/>
            </a:xfrm>
            <a:prstGeom prst="ellipse">
              <a:avLst/>
            </a:prstGeom>
            <a:gradFill flip="none" rotWithShape="1">
              <a:gsLst>
                <a:gs pos="0">
                  <a:srgbClr val="F17445"/>
                </a:gs>
                <a:gs pos="100000">
                  <a:srgbClr val="CC3300">
                    <a:lumMod val="99000"/>
                  </a:srgbClr>
                </a:gs>
              </a:gsLst>
              <a:lin ang="10200000" scaled="0"/>
              <a:tileRect/>
            </a:gradFill>
            <a:ln w="38100">
              <a:gradFill flip="none" rotWithShape="1">
                <a:gsLst>
                  <a:gs pos="0">
                    <a:srgbClr val="CC3300"/>
                  </a:gs>
                  <a:gs pos="100000">
                    <a:srgbClr val="F17445"/>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5" name="文本框 144"/>
            <p:cNvSpPr txBox="1"/>
            <p:nvPr/>
          </p:nvSpPr>
          <p:spPr>
            <a:xfrm>
              <a:off x="3189829" y="4517452"/>
              <a:ext cx="344644" cy="461665"/>
            </a:xfrm>
            <a:prstGeom prst="rect">
              <a:avLst/>
            </a:prstGeom>
            <a:noFill/>
          </p:spPr>
          <p:txBody>
            <a:bodyPr wrap="square" rtlCol="0">
              <a:spAutoFit/>
            </a:bodyPr>
            <a:lstStyle/>
            <a:p>
              <a:r>
                <a:rPr lang="en-US" altLang="zh-CN" sz="2400" dirty="0">
                  <a:solidFill>
                    <a:schemeClr val="bg1"/>
                  </a:solidFill>
                  <a:cs typeface="+mn-ea"/>
                  <a:sym typeface="+mn-lt"/>
                </a:rPr>
                <a:t>3</a:t>
              </a:r>
              <a:endParaRPr lang="zh-CN" altLang="en-US" sz="2400" dirty="0">
                <a:solidFill>
                  <a:schemeClr val="bg1"/>
                </a:solidFill>
                <a:cs typeface="+mn-ea"/>
                <a:sym typeface="+mn-lt"/>
              </a:endParaRPr>
            </a:p>
          </p:txBody>
        </p:sp>
      </p:grpSp>
      <p:grpSp>
        <p:nvGrpSpPr>
          <p:cNvPr id="146" name="组合 145"/>
          <p:cNvGrpSpPr/>
          <p:nvPr/>
        </p:nvGrpSpPr>
        <p:grpSpPr>
          <a:xfrm>
            <a:off x="6414115" y="2657727"/>
            <a:ext cx="481620" cy="462222"/>
            <a:chOff x="3817346" y="4516695"/>
            <a:chExt cx="481620" cy="462222"/>
          </a:xfrm>
        </p:grpSpPr>
        <p:sp>
          <p:nvSpPr>
            <p:cNvPr id="147" name="椭圆 146"/>
            <p:cNvSpPr/>
            <p:nvPr/>
          </p:nvSpPr>
          <p:spPr>
            <a:xfrm rot="9480000">
              <a:off x="3817346" y="4529852"/>
              <a:ext cx="481620" cy="449065"/>
            </a:xfrm>
            <a:prstGeom prst="ellipse">
              <a:avLst/>
            </a:prstGeom>
            <a:gradFill flip="none" rotWithShape="1">
              <a:gsLst>
                <a:gs pos="0">
                  <a:srgbClr val="E94744"/>
                </a:gs>
                <a:gs pos="100000">
                  <a:srgbClr val="C34A3D"/>
                </a:gs>
              </a:gsLst>
              <a:lin ang="10200000" scaled="0"/>
              <a:tileRect/>
            </a:gradFill>
            <a:ln w="38100">
              <a:gradFill flip="none" rotWithShape="1">
                <a:gsLst>
                  <a:gs pos="0">
                    <a:srgbClr val="C34A3D"/>
                  </a:gs>
                  <a:gs pos="100000">
                    <a:srgbClr val="E9474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8" name="文本框 147"/>
            <p:cNvSpPr txBox="1"/>
            <p:nvPr/>
          </p:nvSpPr>
          <p:spPr>
            <a:xfrm>
              <a:off x="3885834" y="4516695"/>
              <a:ext cx="344644" cy="461665"/>
            </a:xfrm>
            <a:prstGeom prst="rect">
              <a:avLst/>
            </a:prstGeom>
            <a:noFill/>
          </p:spPr>
          <p:txBody>
            <a:bodyPr wrap="square" rtlCol="0">
              <a:spAutoFit/>
            </a:bodyPr>
            <a:lstStyle/>
            <a:p>
              <a:r>
                <a:rPr lang="en-US" altLang="zh-CN" sz="2400" dirty="0">
                  <a:solidFill>
                    <a:schemeClr val="bg1"/>
                  </a:solidFill>
                  <a:cs typeface="+mn-ea"/>
                  <a:sym typeface="+mn-lt"/>
                </a:rPr>
                <a:t>4</a:t>
              </a:r>
              <a:endParaRPr lang="zh-CN" altLang="en-US" sz="2400" dirty="0">
                <a:solidFill>
                  <a:schemeClr val="bg1"/>
                </a:solidFill>
                <a:cs typeface="+mn-ea"/>
                <a:sym typeface="+mn-lt"/>
              </a:endParaRPr>
            </a:p>
          </p:txBody>
        </p:sp>
      </p:grpSp>
      <p:grpSp>
        <p:nvGrpSpPr>
          <p:cNvPr id="149" name="组合 148"/>
          <p:cNvGrpSpPr/>
          <p:nvPr/>
        </p:nvGrpSpPr>
        <p:grpSpPr>
          <a:xfrm>
            <a:off x="2266683" y="3607569"/>
            <a:ext cx="449065" cy="461665"/>
            <a:chOff x="1775793" y="4517453"/>
            <a:chExt cx="449065" cy="461665"/>
          </a:xfrm>
        </p:grpSpPr>
        <p:sp>
          <p:nvSpPr>
            <p:cNvPr id="150" name="椭圆 149"/>
            <p:cNvSpPr/>
            <p:nvPr/>
          </p:nvSpPr>
          <p:spPr>
            <a:xfrm rot="9480000">
              <a:off x="1775793" y="4523754"/>
              <a:ext cx="449065" cy="449065"/>
            </a:xfrm>
            <a:prstGeom prst="ellipse">
              <a:avLst/>
            </a:prstGeom>
            <a:gradFill flip="none" rotWithShape="1">
              <a:gsLst>
                <a:gs pos="0">
                  <a:srgbClr val="009999"/>
                </a:gs>
                <a:gs pos="100000">
                  <a:srgbClr val="008080"/>
                </a:gs>
              </a:gsLst>
              <a:lin ang="10200000" scaled="0"/>
              <a:tileRect/>
            </a:gradFill>
            <a:ln w="38100">
              <a:gradFill flip="none" rotWithShape="1">
                <a:gsLst>
                  <a:gs pos="0">
                    <a:srgbClr val="008080"/>
                  </a:gs>
                  <a:gs pos="100000">
                    <a:srgbClr val="009999"/>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1" name="文本框 150"/>
            <p:cNvSpPr txBox="1"/>
            <p:nvPr/>
          </p:nvSpPr>
          <p:spPr>
            <a:xfrm>
              <a:off x="1809750" y="4517453"/>
              <a:ext cx="344644" cy="461665"/>
            </a:xfrm>
            <a:prstGeom prst="rect">
              <a:avLst/>
            </a:prstGeom>
            <a:noFill/>
          </p:spPr>
          <p:txBody>
            <a:bodyPr wrap="square" rtlCol="0">
              <a:spAutoFit/>
            </a:bodyPr>
            <a:lstStyle/>
            <a:p>
              <a:r>
                <a:rPr lang="en-US" altLang="zh-CN" sz="2400" dirty="0">
                  <a:solidFill>
                    <a:schemeClr val="bg1"/>
                  </a:solidFill>
                  <a:cs typeface="+mn-ea"/>
                  <a:sym typeface="+mn-lt"/>
                </a:rPr>
                <a:t>5</a:t>
              </a:r>
              <a:endParaRPr lang="zh-CN" altLang="en-US" sz="2400" dirty="0">
                <a:solidFill>
                  <a:schemeClr val="bg1"/>
                </a:solidFill>
                <a:cs typeface="+mn-ea"/>
                <a:sym typeface="+mn-lt"/>
              </a:endParaRPr>
            </a:p>
          </p:txBody>
        </p:sp>
      </p:grpSp>
      <p:grpSp>
        <p:nvGrpSpPr>
          <p:cNvPr id="152" name="组合 151"/>
          <p:cNvGrpSpPr/>
          <p:nvPr/>
        </p:nvGrpSpPr>
        <p:grpSpPr>
          <a:xfrm>
            <a:off x="6385426" y="3607569"/>
            <a:ext cx="449065" cy="461665"/>
            <a:chOff x="2456706" y="4516696"/>
            <a:chExt cx="449065" cy="461665"/>
          </a:xfrm>
        </p:grpSpPr>
        <p:sp>
          <p:nvSpPr>
            <p:cNvPr id="153" name="椭圆 152"/>
            <p:cNvSpPr/>
            <p:nvPr/>
          </p:nvSpPr>
          <p:spPr>
            <a:xfrm rot="9480000">
              <a:off x="2456706" y="4523754"/>
              <a:ext cx="449065" cy="449065"/>
            </a:xfrm>
            <a:prstGeom prst="ellipse">
              <a:avLst/>
            </a:prstGeom>
            <a:gradFill flip="none" rotWithShape="1">
              <a:gsLst>
                <a:gs pos="0">
                  <a:srgbClr val="015A74"/>
                </a:gs>
                <a:gs pos="100000">
                  <a:srgbClr val="003366"/>
                </a:gs>
              </a:gsLst>
              <a:lin ang="10200000" scaled="0"/>
              <a:tileRect/>
            </a:gradFill>
            <a:ln w="38100">
              <a:gradFill flip="none" rotWithShape="1">
                <a:gsLst>
                  <a:gs pos="0">
                    <a:srgbClr val="003366"/>
                  </a:gs>
                  <a:gs pos="100000">
                    <a:srgbClr val="015A7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4" name="文本框 153"/>
            <p:cNvSpPr txBox="1"/>
            <p:nvPr/>
          </p:nvSpPr>
          <p:spPr>
            <a:xfrm>
              <a:off x="2504729" y="4516696"/>
              <a:ext cx="344644" cy="461665"/>
            </a:xfrm>
            <a:prstGeom prst="rect">
              <a:avLst/>
            </a:prstGeom>
            <a:noFill/>
          </p:spPr>
          <p:txBody>
            <a:bodyPr wrap="square" rtlCol="0">
              <a:spAutoFit/>
            </a:bodyPr>
            <a:lstStyle/>
            <a:p>
              <a:r>
                <a:rPr lang="en-US" altLang="zh-CN" sz="2400" dirty="0">
                  <a:solidFill>
                    <a:schemeClr val="bg1"/>
                  </a:solidFill>
                  <a:cs typeface="+mn-ea"/>
                  <a:sym typeface="+mn-lt"/>
                </a:rPr>
                <a:t>6</a:t>
              </a:r>
              <a:endParaRPr lang="zh-CN" altLang="en-US" sz="24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down)">
                                      <p:cBhvr>
                                        <p:cTn id="26" dur="500"/>
                                        <p:tgtEl>
                                          <p:spTgt spid="10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21"/>
                                        </p:tgtEl>
                                        <p:attrNameLst>
                                          <p:attrName>style.visibility</p:attrName>
                                        </p:attrNameLst>
                                      </p:cBhvr>
                                      <p:to>
                                        <p:strVal val="visible"/>
                                      </p:to>
                                    </p:set>
                                    <p:animEffect transition="in" filter="fade">
                                      <p:cBhvr>
                                        <p:cTn id="30" dur="500"/>
                                        <p:tgtEl>
                                          <p:spTgt spid="1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137"/>
                                        </p:tgtEl>
                                        <p:attrNameLst>
                                          <p:attrName>style.visibility</p:attrName>
                                        </p:attrNameLst>
                                      </p:cBhvr>
                                      <p:to>
                                        <p:strVal val="visible"/>
                                      </p:to>
                                    </p:set>
                                    <p:animEffect transition="in" filter="fade">
                                      <p:cBhvr>
                                        <p:cTn id="37" dur="1000"/>
                                        <p:tgtEl>
                                          <p:spTgt spid="137"/>
                                        </p:tgtEl>
                                      </p:cBhvr>
                                    </p:animEffect>
                                    <p:anim calcmode="lin" valueType="num">
                                      <p:cBhvr>
                                        <p:cTn id="38" dur="1000" fill="hold"/>
                                        <p:tgtEl>
                                          <p:spTgt spid="137"/>
                                        </p:tgtEl>
                                        <p:attrNameLst>
                                          <p:attrName>ppt_x</p:attrName>
                                        </p:attrNameLst>
                                      </p:cBhvr>
                                      <p:tavLst>
                                        <p:tav tm="0">
                                          <p:val>
                                            <p:strVal val="#ppt_x"/>
                                          </p:val>
                                        </p:tav>
                                        <p:tav tm="100000">
                                          <p:val>
                                            <p:strVal val="#ppt_x"/>
                                          </p:val>
                                        </p:tav>
                                      </p:tavLst>
                                    </p:anim>
                                    <p:anim calcmode="lin" valueType="num">
                                      <p:cBhvr>
                                        <p:cTn id="39" dur="1000" fill="hold"/>
                                        <p:tgtEl>
                                          <p:spTgt spid="137"/>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120"/>
                                        </p:tgtEl>
                                        <p:attrNameLst>
                                          <p:attrName>style.visibility</p:attrName>
                                        </p:attrNameLst>
                                      </p:cBhvr>
                                      <p:to>
                                        <p:strVal val="visible"/>
                                      </p:to>
                                    </p:set>
                                    <p:animEffect transition="in" filter="fade">
                                      <p:cBhvr>
                                        <p:cTn id="50" dur="500"/>
                                        <p:tgtEl>
                                          <p:spTgt spid="1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fade">
                                      <p:cBhvr>
                                        <p:cTn id="53" dur="500"/>
                                        <p:tgtEl>
                                          <p:spTgt spid="131"/>
                                        </p:tgtEl>
                                      </p:cBhvr>
                                    </p:animEffect>
                                  </p:childTnLst>
                                </p:cTn>
                              </p:par>
                            </p:childTnLst>
                          </p:cTn>
                        </p:par>
                        <p:par>
                          <p:cTn id="54" fill="hold">
                            <p:stCondLst>
                              <p:cond delay="5000"/>
                            </p:stCondLst>
                            <p:childTnLst>
                              <p:par>
                                <p:cTn id="55" presetID="42" presetClass="entr" presetSubtype="0" fill="hold" nodeType="after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fade">
                                      <p:cBhvr>
                                        <p:cTn id="57" dur="1000"/>
                                        <p:tgtEl>
                                          <p:spTgt spid="140"/>
                                        </p:tgtEl>
                                      </p:cBhvr>
                                    </p:animEffect>
                                    <p:anim calcmode="lin" valueType="num">
                                      <p:cBhvr>
                                        <p:cTn id="58" dur="1000" fill="hold"/>
                                        <p:tgtEl>
                                          <p:spTgt spid="140"/>
                                        </p:tgtEl>
                                        <p:attrNameLst>
                                          <p:attrName>ppt_x</p:attrName>
                                        </p:attrNameLst>
                                      </p:cBhvr>
                                      <p:tavLst>
                                        <p:tav tm="0">
                                          <p:val>
                                            <p:strVal val="#ppt_x"/>
                                          </p:val>
                                        </p:tav>
                                        <p:tav tm="100000">
                                          <p:val>
                                            <p:strVal val="#ppt_x"/>
                                          </p:val>
                                        </p:tav>
                                      </p:tavLst>
                                    </p:anim>
                                    <p:anim calcmode="lin" valueType="num">
                                      <p:cBhvr>
                                        <p:cTn id="59" dur="1000" fill="hold"/>
                                        <p:tgtEl>
                                          <p:spTgt spid="140"/>
                                        </p:tgtEl>
                                        <p:attrNameLst>
                                          <p:attrName>ppt_y</p:attrName>
                                        </p:attrNameLst>
                                      </p:cBhvr>
                                      <p:tavLst>
                                        <p:tav tm="0">
                                          <p:val>
                                            <p:strVal val="#ppt_y+.1"/>
                                          </p:val>
                                        </p:tav>
                                        <p:tav tm="100000">
                                          <p:val>
                                            <p:strVal val="#ppt_y"/>
                                          </p:val>
                                        </p:tav>
                                      </p:tavLst>
                                    </p:anim>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par>
                          <p:cTn id="67" fill="hold">
                            <p:stCondLst>
                              <p:cond delay="6500"/>
                            </p:stCondLst>
                            <p:childTnLst>
                              <p:par>
                                <p:cTn id="68" presetID="10" presetClass="entr" presetSubtype="0" fill="hold" grpId="0" nodeType="after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fade">
                                      <p:cBhvr>
                                        <p:cTn id="70" dur="500"/>
                                        <p:tgtEl>
                                          <p:spTgt spid="11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5"/>
                                        </p:tgtEl>
                                        <p:attrNameLst>
                                          <p:attrName>style.visibility</p:attrName>
                                        </p:attrNameLst>
                                      </p:cBhvr>
                                      <p:to>
                                        <p:strVal val="visible"/>
                                      </p:to>
                                    </p:set>
                                    <p:animEffect transition="in" filter="fade">
                                      <p:cBhvr>
                                        <p:cTn id="73" dur="500"/>
                                        <p:tgtEl>
                                          <p:spTgt spid="135"/>
                                        </p:tgtEl>
                                      </p:cBhvr>
                                    </p:animEffect>
                                  </p:childTnLst>
                                </p:cTn>
                              </p:par>
                            </p:childTnLst>
                          </p:cTn>
                        </p:par>
                        <p:par>
                          <p:cTn id="74" fill="hold">
                            <p:stCondLst>
                              <p:cond delay="7000"/>
                            </p:stCondLst>
                            <p:childTnLst>
                              <p:par>
                                <p:cTn id="75" presetID="42" presetClass="entr" presetSubtype="0" fill="hold" nodeType="afterEffect">
                                  <p:stCondLst>
                                    <p:cond delay="0"/>
                                  </p:stCondLst>
                                  <p:childTnLst>
                                    <p:set>
                                      <p:cBhvr>
                                        <p:cTn id="76" dur="1" fill="hold">
                                          <p:stCondLst>
                                            <p:cond delay="0"/>
                                          </p:stCondLst>
                                        </p:cTn>
                                        <p:tgtEl>
                                          <p:spTgt spid="143"/>
                                        </p:tgtEl>
                                        <p:attrNameLst>
                                          <p:attrName>style.visibility</p:attrName>
                                        </p:attrNameLst>
                                      </p:cBhvr>
                                      <p:to>
                                        <p:strVal val="visible"/>
                                      </p:to>
                                    </p:set>
                                    <p:animEffect transition="in" filter="fade">
                                      <p:cBhvr>
                                        <p:cTn id="77" dur="1000"/>
                                        <p:tgtEl>
                                          <p:spTgt spid="143"/>
                                        </p:tgtEl>
                                      </p:cBhvr>
                                    </p:animEffect>
                                    <p:anim calcmode="lin" valueType="num">
                                      <p:cBhvr>
                                        <p:cTn id="78" dur="1000" fill="hold"/>
                                        <p:tgtEl>
                                          <p:spTgt spid="143"/>
                                        </p:tgtEl>
                                        <p:attrNameLst>
                                          <p:attrName>ppt_x</p:attrName>
                                        </p:attrNameLst>
                                      </p:cBhvr>
                                      <p:tavLst>
                                        <p:tav tm="0">
                                          <p:val>
                                            <p:strVal val="#ppt_x"/>
                                          </p:val>
                                        </p:tav>
                                        <p:tav tm="100000">
                                          <p:val>
                                            <p:strVal val="#ppt_x"/>
                                          </p:val>
                                        </p:tav>
                                      </p:tavLst>
                                    </p:anim>
                                    <p:anim calcmode="lin" valueType="num">
                                      <p:cBhvr>
                                        <p:cTn id="79" dur="1000" fill="hold"/>
                                        <p:tgtEl>
                                          <p:spTgt spid="143"/>
                                        </p:tgtEl>
                                        <p:attrNameLst>
                                          <p:attrName>ppt_y</p:attrName>
                                        </p:attrNameLst>
                                      </p:cBhvr>
                                      <p:tavLst>
                                        <p:tav tm="0">
                                          <p:val>
                                            <p:strVal val="#ppt_y+.1"/>
                                          </p:val>
                                        </p:tav>
                                        <p:tav tm="100000">
                                          <p:val>
                                            <p:strVal val="#ppt_y"/>
                                          </p:val>
                                        </p:tav>
                                      </p:tavLst>
                                    </p:anim>
                                  </p:childTnLst>
                                </p:cTn>
                              </p:par>
                            </p:childTnLst>
                          </p:cTn>
                        </p:par>
                        <p:par>
                          <p:cTn id="80" fill="hold">
                            <p:stCondLst>
                              <p:cond delay="8000"/>
                            </p:stCondLst>
                            <p:childTnLst>
                              <p:par>
                                <p:cTn id="81" presetID="10" presetClass="entr" presetSubtype="0"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par>
                          <p:cTn id="87" fill="hold">
                            <p:stCondLst>
                              <p:cond delay="8500"/>
                            </p:stCondLst>
                            <p:childTnLst>
                              <p:par>
                                <p:cTn id="88" presetID="10" presetClass="entr" presetSubtype="0" fill="hold" grpId="0" nodeType="afterEffect">
                                  <p:stCondLst>
                                    <p:cond delay="0"/>
                                  </p:stCondLst>
                                  <p:childTnLst>
                                    <p:set>
                                      <p:cBhvr>
                                        <p:cTn id="89" dur="1" fill="hold">
                                          <p:stCondLst>
                                            <p:cond delay="0"/>
                                          </p:stCondLst>
                                        </p:cTn>
                                        <p:tgtEl>
                                          <p:spTgt spid="118"/>
                                        </p:tgtEl>
                                        <p:attrNameLst>
                                          <p:attrName>style.visibility</p:attrName>
                                        </p:attrNameLst>
                                      </p:cBhvr>
                                      <p:to>
                                        <p:strVal val="visible"/>
                                      </p:to>
                                    </p:set>
                                    <p:animEffect transition="in" filter="fade">
                                      <p:cBhvr>
                                        <p:cTn id="90" dur="500"/>
                                        <p:tgtEl>
                                          <p:spTgt spid="11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2"/>
                                        </p:tgtEl>
                                        <p:attrNameLst>
                                          <p:attrName>style.visibility</p:attrName>
                                        </p:attrNameLst>
                                      </p:cBhvr>
                                      <p:to>
                                        <p:strVal val="visible"/>
                                      </p:to>
                                    </p:set>
                                    <p:animEffect transition="in" filter="fade">
                                      <p:cBhvr>
                                        <p:cTn id="93" dur="500"/>
                                        <p:tgtEl>
                                          <p:spTgt spid="132"/>
                                        </p:tgtEl>
                                      </p:cBhvr>
                                    </p:animEffect>
                                  </p:childTnLst>
                                </p:cTn>
                              </p:par>
                            </p:childTnLst>
                          </p:cTn>
                        </p:par>
                        <p:par>
                          <p:cTn id="94" fill="hold">
                            <p:stCondLst>
                              <p:cond delay="9000"/>
                            </p:stCondLst>
                            <p:childTnLst>
                              <p:par>
                                <p:cTn id="95" presetID="42" presetClass="entr" presetSubtype="0" fill="hold" nodeType="afterEffect">
                                  <p:stCondLst>
                                    <p:cond delay="0"/>
                                  </p:stCondLst>
                                  <p:childTnLst>
                                    <p:set>
                                      <p:cBhvr>
                                        <p:cTn id="96" dur="1" fill="hold">
                                          <p:stCondLst>
                                            <p:cond delay="0"/>
                                          </p:stCondLst>
                                        </p:cTn>
                                        <p:tgtEl>
                                          <p:spTgt spid="146"/>
                                        </p:tgtEl>
                                        <p:attrNameLst>
                                          <p:attrName>style.visibility</p:attrName>
                                        </p:attrNameLst>
                                      </p:cBhvr>
                                      <p:to>
                                        <p:strVal val="visible"/>
                                      </p:to>
                                    </p:set>
                                    <p:animEffect transition="in" filter="fade">
                                      <p:cBhvr>
                                        <p:cTn id="97" dur="1000"/>
                                        <p:tgtEl>
                                          <p:spTgt spid="146"/>
                                        </p:tgtEl>
                                      </p:cBhvr>
                                    </p:animEffect>
                                    <p:anim calcmode="lin" valueType="num">
                                      <p:cBhvr>
                                        <p:cTn id="98" dur="1000" fill="hold"/>
                                        <p:tgtEl>
                                          <p:spTgt spid="146"/>
                                        </p:tgtEl>
                                        <p:attrNameLst>
                                          <p:attrName>ppt_x</p:attrName>
                                        </p:attrNameLst>
                                      </p:cBhvr>
                                      <p:tavLst>
                                        <p:tav tm="0">
                                          <p:val>
                                            <p:strVal val="#ppt_x"/>
                                          </p:val>
                                        </p:tav>
                                        <p:tav tm="100000">
                                          <p:val>
                                            <p:strVal val="#ppt_x"/>
                                          </p:val>
                                        </p:tav>
                                      </p:tavLst>
                                    </p:anim>
                                    <p:anim calcmode="lin" valueType="num">
                                      <p:cBhvr>
                                        <p:cTn id="99" dur="1000" fill="hold"/>
                                        <p:tgtEl>
                                          <p:spTgt spid="146"/>
                                        </p:tgtEl>
                                        <p:attrNameLst>
                                          <p:attrName>ppt_y</p:attrName>
                                        </p:attrNameLst>
                                      </p:cBhvr>
                                      <p:tavLst>
                                        <p:tav tm="0">
                                          <p:val>
                                            <p:strVal val="#ppt_y+.1"/>
                                          </p:val>
                                        </p:tav>
                                        <p:tav tm="100000">
                                          <p:val>
                                            <p:strVal val="#ppt_y"/>
                                          </p:val>
                                        </p:tav>
                                      </p:tavLst>
                                    </p:anim>
                                  </p:childTnLst>
                                </p:cTn>
                              </p:par>
                            </p:childTnLst>
                          </p:cTn>
                        </p:par>
                        <p:par>
                          <p:cTn id="100" fill="hold">
                            <p:stCondLst>
                              <p:cond delay="10000"/>
                            </p:stCondLst>
                            <p:childTnLst>
                              <p:par>
                                <p:cTn id="101" presetID="10" presetClass="entr" presetSubtype="0" fill="hold" grpId="0" nodeType="after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500"/>
                                        <p:tgtEl>
                                          <p:spTgt spid="1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fade">
                                      <p:cBhvr>
                                        <p:cTn id="106" dur="500"/>
                                        <p:tgtEl>
                                          <p:spTgt spid="18"/>
                                        </p:tgtEl>
                                      </p:cBhvr>
                                    </p:animEffect>
                                  </p:childTnLst>
                                </p:cTn>
                              </p:par>
                            </p:childTnLst>
                          </p:cTn>
                        </p:par>
                        <p:par>
                          <p:cTn id="107" fill="hold">
                            <p:stCondLst>
                              <p:cond delay="10500"/>
                            </p:stCondLst>
                            <p:childTnLst>
                              <p:par>
                                <p:cTn id="108" presetID="10" presetClass="entr" presetSubtype="0" fill="hold" grpId="0" nodeType="afterEffect">
                                  <p:stCondLst>
                                    <p:cond delay="0"/>
                                  </p:stCondLst>
                                  <p:childTnLst>
                                    <p:set>
                                      <p:cBhvr>
                                        <p:cTn id="109" dur="1" fill="hold">
                                          <p:stCondLst>
                                            <p:cond delay="0"/>
                                          </p:stCondLst>
                                        </p:cTn>
                                        <p:tgtEl>
                                          <p:spTgt spid="130"/>
                                        </p:tgtEl>
                                        <p:attrNameLst>
                                          <p:attrName>style.visibility</p:attrName>
                                        </p:attrNameLst>
                                      </p:cBhvr>
                                      <p:to>
                                        <p:strVal val="visible"/>
                                      </p:to>
                                    </p:set>
                                    <p:animEffect transition="in" filter="fade">
                                      <p:cBhvr>
                                        <p:cTn id="110" dur="500"/>
                                        <p:tgtEl>
                                          <p:spTgt spid="1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36"/>
                                        </p:tgtEl>
                                        <p:attrNameLst>
                                          <p:attrName>style.visibility</p:attrName>
                                        </p:attrNameLst>
                                      </p:cBhvr>
                                      <p:to>
                                        <p:strVal val="visible"/>
                                      </p:to>
                                    </p:set>
                                    <p:animEffect transition="in" filter="fade">
                                      <p:cBhvr>
                                        <p:cTn id="113" dur="500"/>
                                        <p:tgtEl>
                                          <p:spTgt spid="136"/>
                                        </p:tgtEl>
                                      </p:cBhvr>
                                    </p:animEffect>
                                  </p:childTnLst>
                                </p:cTn>
                              </p:par>
                            </p:childTnLst>
                          </p:cTn>
                        </p:par>
                        <p:par>
                          <p:cTn id="114" fill="hold">
                            <p:stCondLst>
                              <p:cond delay="11000"/>
                            </p:stCondLst>
                            <p:childTnLst>
                              <p:par>
                                <p:cTn id="115" presetID="42" presetClass="entr" presetSubtype="0" fill="hold" nodeType="afterEffect">
                                  <p:stCondLst>
                                    <p:cond delay="0"/>
                                  </p:stCondLst>
                                  <p:childTnLst>
                                    <p:set>
                                      <p:cBhvr>
                                        <p:cTn id="116" dur="1" fill="hold">
                                          <p:stCondLst>
                                            <p:cond delay="0"/>
                                          </p:stCondLst>
                                        </p:cTn>
                                        <p:tgtEl>
                                          <p:spTgt spid="149"/>
                                        </p:tgtEl>
                                        <p:attrNameLst>
                                          <p:attrName>style.visibility</p:attrName>
                                        </p:attrNameLst>
                                      </p:cBhvr>
                                      <p:to>
                                        <p:strVal val="visible"/>
                                      </p:to>
                                    </p:set>
                                    <p:animEffect transition="in" filter="fade">
                                      <p:cBhvr>
                                        <p:cTn id="117" dur="1000"/>
                                        <p:tgtEl>
                                          <p:spTgt spid="149"/>
                                        </p:tgtEl>
                                      </p:cBhvr>
                                    </p:animEffect>
                                    <p:anim calcmode="lin" valueType="num">
                                      <p:cBhvr>
                                        <p:cTn id="118" dur="1000" fill="hold"/>
                                        <p:tgtEl>
                                          <p:spTgt spid="149"/>
                                        </p:tgtEl>
                                        <p:attrNameLst>
                                          <p:attrName>ppt_x</p:attrName>
                                        </p:attrNameLst>
                                      </p:cBhvr>
                                      <p:tavLst>
                                        <p:tav tm="0">
                                          <p:val>
                                            <p:strVal val="#ppt_x"/>
                                          </p:val>
                                        </p:tav>
                                        <p:tav tm="100000">
                                          <p:val>
                                            <p:strVal val="#ppt_x"/>
                                          </p:val>
                                        </p:tav>
                                      </p:tavLst>
                                    </p:anim>
                                    <p:anim calcmode="lin" valueType="num">
                                      <p:cBhvr>
                                        <p:cTn id="119" dur="1000" fill="hold"/>
                                        <p:tgtEl>
                                          <p:spTgt spid="149"/>
                                        </p:tgtEl>
                                        <p:attrNameLst>
                                          <p:attrName>ppt_y</p:attrName>
                                        </p:attrNameLst>
                                      </p:cBhvr>
                                      <p:tavLst>
                                        <p:tav tm="0">
                                          <p:val>
                                            <p:strVal val="#ppt_y+.1"/>
                                          </p:val>
                                        </p:tav>
                                        <p:tav tm="100000">
                                          <p:val>
                                            <p:strVal val="#ppt_y"/>
                                          </p:val>
                                        </p:tav>
                                      </p:tavLst>
                                    </p:anim>
                                  </p:childTnLst>
                                </p:cTn>
                              </p:par>
                            </p:childTnLst>
                          </p:cTn>
                        </p:par>
                        <p:par>
                          <p:cTn id="120" fill="hold">
                            <p:stCondLst>
                              <p:cond delay="1200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500"/>
                                        <p:tgtEl>
                                          <p:spTgt spid="1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500"/>
                                        <p:tgtEl>
                                          <p:spTgt spid="20"/>
                                        </p:tgtEl>
                                      </p:cBhvr>
                                    </p:animEffect>
                                  </p:childTnLst>
                                </p:cTn>
                              </p:par>
                            </p:childTnLst>
                          </p:cTn>
                        </p:par>
                        <p:par>
                          <p:cTn id="127" fill="hold">
                            <p:stCondLst>
                              <p:cond delay="12500"/>
                            </p:stCondLst>
                            <p:childTnLst>
                              <p:par>
                                <p:cTn id="128" presetID="10" presetClass="entr" presetSubtype="0" fill="hold" grpId="0" nodeType="afterEffect">
                                  <p:stCondLst>
                                    <p:cond delay="0"/>
                                  </p:stCondLst>
                                  <p:childTnLst>
                                    <p:set>
                                      <p:cBhvr>
                                        <p:cTn id="129" dur="1" fill="hold">
                                          <p:stCondLst>
                                            <p:cond delay="0"/>
                                          </p:stCondLst>
                                        </p:cTn>
                                        <p:tgtEl>
                                          <p:spTgt spid="119"/>
                                        </p:tgtEl>
                                        <p:attrNameLst>
                                          <p:attrName>style.visibility</p:attrName>
                                        </p:attrNameLst>
                                      </p:cBhvr>
                                      <p:to>
                                        <p:strVal val="visible"/>
                                      </p:to>
                                    </p:set>
                                    <p:animEffect transition="in" filter="fade">
                                      <p:cBhvr>
                                        <p:cTn id="130" dur="500"/>
                                        <p:tgtEl>
                                          <p:spTgt spid="11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33"/>
                                        </p:tgtEl>
                                        <p:attrNameLst>
                                          <p:attrName>style.visibility</p:attrName>
                                        </p:attrNameLst>
                                      </p:cBhvr>
                                      <p:to>
                                        <p:strVal val="visible"/>
                                      </p:to>
                                    </p:set>
                                    <p:animEffect transition="in" filter="fade">
                                      <p:cBhvr>
                                        <p:cTn id="133" dur="500"/>
                                        <p:tgtEl>
                                          <p:spTgt spid="133"/>
                                        </p:tgtEl>
                                      </p:cBhvr>
                                    </p:animEffect>
                                  </p:childTnLst>
                                </p:cTn>
                              </p:par>
                            </p:childTnLst>
                          </p:cTn>
                        </p:par>
                        <p:par>
                          <p:cTn id="134" fill="hold">
                            <p:stCondLst>
                              <p:cond delay="13000"/>
                            </p:stCondLst>
                            <p:childTnLst>
                              <p:par>
                                <p:cTn id="135" presetID="42" presetClass="entr" presetSubtype="0" fill="hold" nodeType="after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fade">
                                      <p:cBhvr>
                                        <p:cTn id="137" dur="1000"/>
                                        <p:tgtEl>
                                          <p:spTgt spid="152"/>
                                        </p:tgtEl>
                                      </p:cBhvr>
                                    </p:animEffect>
                                    <p:anim calcmode="lin" valueType="num">
                                      <p:cBhvr>
                                        <p:cTn id="138" dur="1000" fill="hold"/>
                                        <p:tgtEl>
                                          <p:spTgt spid="152"/>
                                        </p:tgtEl>
                                        <p:attrNameLst>
                                          <p:attrName>ppt_x</p:attrName>
                                        </p:attrNameLst>
                                      </p:cBhvr>
                                      <p:tavLst>
                                        <p:tav tm="0">
                                          <p:val>
                                            <p:strVal val="#ppt_x"/>
                                          </p:val>
                                        </p:tav>
                                        <p:tav tm="100000">
                                          <p:val>
                                            <p:strVal val="#ppt_x"/>
                                          </p:val>
                                        </p:tav>
                                      </p:tavLst>
                                    </p:anim>
                                    <p:anim calcmode="lin" valueType="num">
                                      <p:cBhvr>
                                        <p:cTn id="139" dur="1000" fill="hold"/>
                                        <p:tgtEl>
                                          <p:spTgt spid="152"/>
                                        </p:tgtEl>
                                        <p:attrNameLst>
                                          <p:attrName>ppt_y</p:attrName>
                                        </p:attrNameLst>
                                      </p:cBhvr>
                                      <p:tavLst>
                                        <p:tav tm="0">
                                          <p:val>
                                            <p:strVal val="#ppt_y+.1"/>
                                          </p:val>
                                        </p:tav>
                                        <p:tav tm="100000">
                                          <p:val>
                                            <p:strVal val="#ppt_y"/>
                                          </p:val>
                                        </p:tav>
                                      </p:tavLst>
                                    </p:anim>
                                  </p:childTnLst>
                                </p:cTn>
                              </p:par>
                            </p:childTnLst>
                          </p:cTn>
                        </p:par>
                        <p:par>
                          <p:cTn id="140" fill="hold">
                            <p:stCondLst>
                              <p:cond delay="14000"/>
                            </p:stCondLst>
                            <p:childTnLst>
                              <p:par>
                                <p:cTn id="141" presetID="10" presetClass="entr" presetSubtype="0" fill="hold" grpId="0" nodeType="after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fade">
                                      <p:cBhvr>
                                        <p:cTn id="143" dur="500"/>
                                        <p:tgtEl>
                                          <p:spTgt spid="21"/>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fade">
                                      <p:cBhvr>
                                        <p:cTn id="1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2" grpId="0"/>
      <p:bldP spid="13" grpId="0"/>
      <p:bldP spid="14" grpId="0"/>
      <p:bldP spid="15" grpId="0"/>
      <p:bldP spid="16" grpId="0"/>
      <p:bldP spid="17" grpId="0"/>
      <p:bldP spid="18" grpId="0"/>
      <p:bldP spid="19" grpId="0"/>
      <p:bldP spid="20" grpId="0"/>
      <p:bldP spid="21" grpId="0"/>
      <p:bldP spid="22" grpId="0"/>
      <p:bldP spid="117" grpId="0" animBg="1"/>
      <p:bldP spid="118" grpId="0" animBg="1"/>
      <p:bldP spid="119" grpId="0" animBg="1"/>
      <p:bldP spid="120" grpId="0" animBg="1"/>
      <p:bldP spid="130" grpId="0" animBg="1"/>
      <p:bldP spid="131" grpId="0"/>
      <p:bldP spid="132" grpId="0"/>
      <p:bldP spid="133" grpId="0"/>
      <p:bldP spid="134" grpId="0"/>
      <p:bldP spid="135" grpId="0"/>
      <p:bldP spid="1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1613136" y="834495"/>
            <a:ext cx="1242892" cy="1798219"/>
            <a:chOff x="-135118" y="1012152"/>
            <a:chExt cx="1285275" cy="2025184"/>
          </a:xfrm>
        </p:grpSpPr>
        <p:sp>
          <p:nvSpPr>
            <p:cNvPr id="50" name="椭圆 49"/>
            <p:cNvSpPr/>
            <p:nvPr/>
          </p:nvSpPr>
          <p:spPr>
            <a:xfrm>
              <a:off x="-135118" y="1012152"/>
              <a:ext cx="1285275" cy="1285275"/>
            </a:xfrm>
            <a:prstGeom prst="ellipse">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gency FB" panose="020B0503020202020204" pitchFamily="34" charset="0"/>
                <a:cs typeface="+mn-ea"/>
                <a:sym typeface="+mn-lt"/>
              </a:endParaRPr>
            </a:p>
          </p:txBody>
        </p:sp>
        <p:sp>
          <p:nvSpPr>
            <p:cNvPr id="51" name="文本框 50"/>
            <p:cNvSpPr txBox="1"/>
            <p:nvPr/>
          </p:nvSpPr>
          <p:spPr>
            <a:xfrm>
              <a:off x="183624" y="1165572"/>
              <a:ext cx="648811" cy="1871764"/>
            </a:xfrm>
            <a:prstGeom prst="rect">
              <a:avLst/>
            </a:prstGeom>
            <a:noFill/>
            <a:effectLst>
              <a:innerShdw blurRad="63500" dist="50800" dir="18900000">
                <a:prstClr val="black">
                  <a:alpha val="50000"/>
                </a:prstClr>
              </a:innerShdw>
            </a:effectLst>
          </p:spPr>
          <p:txBody>
            <a:bodyPr wrap="square" rtlCol="0">
              <a:spAutoFit/>
            </a:bodyPr>
            <a:lstStyle/>
            <a:p>
              <a:pPr algn="ctr"/>
              <a:r>
                <a:rPr lang="en-US" altLang="zh-CN" sz="5400" b="1" dirty="0">
                  <a:solidFill>
                    <a:srgbClr val="008080"/>
                  </a:solidFill>
                  <a:effectLst>
                    <a:innerShdw blurRad="63500" dist="50800" dir="18900000">
                      <a:prstClr val="black">
                        <a:alpha val="50000"/>
                      </a:prstClr>
                    </a:innerShdw>
                  </a:effectLst>
                  <a:latin typeface="Agency FB" panose="020B0503020202020204" pitchFamily="34" charset="0"/>
                  <a:cs typeface="+mn-ea"/>
                  <a:sym typeface="+mn-lt"/>
                </a:rPr>
                <a:t>2</a:t>
              </a:r>
              <a:endParaRPr lang="zh-CN" altLang="en-US" sz="5400" b="1" dirty="0">
                <a:solidFill>
                  <a:srgbClr val="008080"/>
                </a:solidFill>
                <a:effectLst>
                  <a:innerShdw blurRad="63500" dist="50800" dir="18900000">
                    <a:prstClr val="black">
                      <a:alpha val="50000"/>
                    </a:prstClr>
                  </a:innerShdw>
                </a:effectLst>
                <a:latin typeface="Agency FB" panose="020B0503020202020204" pitchFamily="34" charset="0"/>
                <a:cs typeface="+mn-ea"/>
                <a:sym typeface="+mn-lt"/>
              </a:endParaRPr>
            </a:p>
            <a:p>
              <a:endParaRPr lang="zh-CN" altLang="en-US" sz="4800" b="1" dirty="0">
                <a:solidFill>
                  <a:srgbClr val="F17445"/>
                </a:solidFill>
                <a:effectLst>
                  <a:innerShdw blurRad="63500" dist="50800" dir="18900000">
                    <a:prstClr val="black">
                      <a:alpha val="50000"/>
                    </a:prstClr>
                  </a:innerShdw>
                </a:effectLst>
                <a:latin typeface="Agency FB" panose="020B0503020202020204" pitchFamily="34" charset="0"/>
                <a:cs typeface="+mn-ea"/>
                <a:sym typeface="+mn-lt"/>
              </a:endParaRPr>
            </a:p>
          </p:txBody>
        </p:sp>
      </p:grpSp>
      <p:sp>
        <p:nvSpPr>
          <p:cNvPr id="58" name="KSO_Shape"/>
          <p:cNvSpPr/>
          <p:nvPr/>
        </p:nvSpPr>
        <p:spPr bwMode="auto">
          <a:xfrm>
            <a:off x="4900372" y="3938591"/>
            <a:ext cx="720080" cy="536460"/>
          </a:xfrm>
          <a:custGeom>
            <a:avLst/>
            <a:gdLst>
              <a:gd name="T0" fmla="*/ 1318145 w 2143125"/>
              <a:gd name="T1" fmla="*/ 917194 h 1597025"/>
              <a:gd name="T2" fmla="*/ 1379831 w 2143125"/>
              <a:gd name="T3" fmla="*/ 1137598 h 1597025"/>
              <a:gd name="T4" fmla="*/ 1335097 w 2143125"/>
              <a:gd name="T5" fmla="*/ 1268287 h 1597025"/>
              <a:gd name="T6" fmla="*/ 1208192 w 2143125"/>
              <a:gd name="T7" fmla="*/ 1359886 h 1597025"/>
              <a:gd name="T8" fmla="*/ 922597 w 2143125"/>
              <a:gd name="T9" fmla="*/ 1418283 h 1597025"/>
              <a:gd name="T10" fmla="*/ 657487 w 2143125"/>
              <a:gd name="T11" fmla="*/ 1338693 h 1597025"/>
              <a:gd name="T12" fmla="*/ 552478 w 2143125"/>
              <a:gd name="T13" fmla="*/ 1242149 h 1597025"/>
              <a:gd name="T14" fmla="*/ 531288 w 2143125"/>
              <a:gd name="T15" fmla="*/ 1081555 h 1597025"/>
              <a:gd name="T16" fmla="*/ 616755 w 2143125"/>
              <a:gd name="T17" fmla="*/ 873161 h 1597025"/>
              <a:gd name="T18" fmla="*/ 1793602 w 2143125"/>
              <a:gd name="T19" fmla="*/ 648696 h 1597025"/>
              <a:gd name="T20" fmla="*/ 1890429 w 2143125"/>
              <a:gd name="T21" fmla="*/ 826850 h 1597025"/>
              <a:gd name="T22" fmla="*/ 1893955 w 2143125"/>
              <a:gd name="T23" fmla="*/ 997719 h 1597025"/>
              <a:gd name="T24" fmla="*/ 1811228 w 2143125"/>
              <a:gd name="T25" fmla="*/ 1095258 h 1597025"/>
              <a:gd name="T26" fmla="*/ 1583730 w 2143125"/>
              <a:gd name="T27" fmla="*/ 1181514 h 1597025"/>
              <a:gd name="T28" fmla="*/ 1467631 w 2143125"/>
              <a:gd name="T29" fmla="*/ 1082095 h 1597025"/>
              <a:gd name="T30" fmla="*/ 1367044 w 2143125"/>
              <a:gd name="T31" fmla="*/ 822855 h 1597025"/>
              <a:gd name="T32" fmla="*/ 1287607 w 2143125"/>
              <a:gd name="T33" fmla="*/ 640469 h 1597025"/>
              <a:gd name="T34" fmla="*/ 637786 w 2143125"/>
              <a:gd name="T35" fmla="*/ 718735 h 1597025"/>
              <a:gd name="T36" fmla="*/ 475984 w 2143125"/>
              <a:gd name="T37" fmla="*/ 936375 h 1597025"/>
              <a:gd name="T38" fmla="*/ 436888 w 2143125"/>
              <a:gd name="T39" fmla="*/ 1185275 h 1597025"/>
              <a:gd name="T40" fmla="*/ 191242 w 2143125"/>
              <a:gd name="T41" fmla="*/ 1146495 h 1597025"/>
              <a:gd name="T42" fmla="*/ 46633 w 2143125"/>
              <a:gd name="T43" fmla="*/ 1053656 h 1597025"/>
              <a:gd name="T44" fmla="*/ 0 w 2143125"/>
              <a:gd name="T45" fmla="*/ 940371 h 1597025"/>
              <a:gd name="T46" fmla="*/ 50165 w 2143125"/>
              <a:gd name="T47" fmla="*/ 736128 h 1597025"/>
              <a:gd name="T48" fmla="*/ 952970 w 2143125"/>
              <a:gd name="T49" fmla="*/ 136844 h 1597025"/>
              <a:gd name="T50" fmla="*/ 1076540 w 2143125"/>
              <a:gd name="T51" fmla="*/ 163209 h 1597025"/>
              <a:gd name="T52" fmla="*/ 1174924 w 2143125"/>
              <a:gd name="T53" fmla="*/ 235007 h 1597025"/>
              <a:gd name="T54" fmla="*/ 1237061 w 2143125"/>
              <a:gd name="T55" fmla="*/ 340233 h 1597025"/>
              <a:gd name="T56" fmla="*/ 1251420 w 2143125"/>
              <a:gd name="T57" fmla="*/ 467116 h 1597025"/>
              <a:gd name="T58" fmla="*/ 1213290 w 2143125"/>
              <a:gd name="T59" fmla="*/ 585759 h 1597025"/>
              <a:gd name="T60" fmla="*/ 1132322 w 2143125"/>
              <a:gd name="T61" fmla="*/ 676861 h 1597025"/>
              <a:gd name="T62" fmla="*/ 1020756 w 2143125"/>
              <a:gd name="T63" fmla="*/ 728650 h 1597025"/>
              <a:gd name="T64" fmla="*/ 892716 w 2143125"/>
              <a:gd name="T65" fmla="*/ 730298 h 1597025"/>
              <a:gd name="T66" fmla="*/ 779502 w 2143125"/>
              <a:gd name="T67" fmla="*/ 680863 h 1597025"/>
              <a:gd name="T68" fmla="*/ 696652 w 2143125"/>
              <a:gd name="T69" fmla="*/ 592115 h 1597025"/>
              <a:gd name="T70" fmla="*/ 655933 w 2143125"/>
              <a:gd name="T71" fmla="*/ 474649 h 1597025"/>
              <a:gd name="T72" fmla="*/ 666760 w 2143125"/>
              <a:gd name="T73" fmla="*/ 347531 h 1597025"/>
              <a:gd name="T74" fmla="*/ 726308 w 2143125"/>
              <a:gd name="T75" fmla="*/ 240187 h 1597025"/>
              <a:gd name="T76" fmla="*/ 823046 w 2143125"/>
              <a:gd name="T77" fmla="*/ 166505 h 1597025"/>
              <a:gd name="T78" fmla="*/ 945438 w 2143125"/>
              <a:gd name="T79" fmla="*/ 136844 h 1597025"/>
              <a:gd name="T80" fmla="*/ 1618384 w 2143125"/>
              <a:gd name="T81" fmla="*/ 22111 h 1597025"/>
              <a:gd name="T82" fmla="*/ 1763195 w 2143125"/>
              <a:gd name="T83" fmla="*/ 163718 h 1597025"/>
              <a:gd name="T84" fmla="*/ 1787878 w 2143125"/>
              <a:gd name="T85" fmla="*/ 278038 h 1597025"/>
              <a:gd name="T86" fmla="*/ 1763195 w 2143125"/>
              <a:gd name="T87" fmla="*/ 392122 h 1597025"/>
              <a:gd name="T88" fmla="*/ 1618384 w 2143125"/>
              <a:gd name="T89" fmla="*/ 533963 h 1597025"/>
              <a:gd name="T90" fmla="*/ 1498492 w 2143125"/>
              <a:gd name="T91" fmla="*/ 555604 h 1597025"/>
              <a:gd name="T92" fmla="*/ 1344043 w 2143125"/>
              <a:gd name="T93" fmla="*/ 467159 h 1597025"/>
              <a:gd name="T94" fmla="*/ 1325941 w 2143125"/>
              <a:gd name="T95" fmla="*/ 314968 h 1597025"/>
              <a:gd name="T96" fmla="*/ 1255886 w 2143125"/>
              <a:gd name="T97" fmla="*/ 187946 h 1597025"/>
              <a:gd name="T98" fmla="*/ 1350390 w 2143125"/>
              <a:gd name="T99" fmla="*/ 51280 h 1597025"/>
              <a:gd name="T100" fmla="*/ 396165 w 2143125"/>
              <a:gd name="T101" fmla="*/ 0 h 1597025"/>
              <a:gd name="T102" fmla="*/ 564484 w 2143125"/>
              <a:gd name="T103" fmla="*/ 57396 h 1597025"/>
              <a:gd name="T104" fmla="*/ 645353 w 2143125"/>
              <a:gd name="T105" fmla="*/ 194532 h 1597025"/>
              <a:gd name="T106" fmla="*/ 578120 w 2143125"/>
              <a:gd name="T107" fmla="*/ 323201 h 1597025"/>
              <a:gd name="T108" fmla="*/ 564014 w 2143125"/>
              <a:gd name="T109" fmla="*/ 482449 h 1597025"/>
              <a:gd name="T110" fmla="*/ 396165 w 2143125"/>
              <a:gd name="T111" fmla="*/ 555840 h 1597025"/>
              <a:gd name="T112" fmla="*/ 281916 w 2143125"/>
              <a:gd name="T113" fmla="*/ 531141 h 1597025"/>
              <a:gd name="T114" fmla="*/ 140396 w 2143125"/>
              <a:gd name="T115" fmla="*/ 386242 h 1597025"/>
              <a:gd name="T116" fmla="*/ 118533 w 2143125"/>
              <a:gd name="T117" fmla="*/ 270745 h 1597025"/>
              <a:gd name="T118" fmla="*/ 145803 w 2143125"/>
              <a:gd name="T119" fmla="*/ 157366 h 1597025"/>
              <a:gd name="T120" fmla="*/ 294375 w 2143125"/>
              <a:gd name="T121" fmla="*/ 19524 h 15970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43125" h="1597025">
                <a:moveTo>
                  <a:pt x="795561" y="879475"/>
                </a:moveTo>
                <a:lnTo>
                  <a:pt x="1072091" y="1110003"/>
                </a:lnTo>
                <a:lnTo>
                  <a:pt x="1348886" y="879475"/>
                </a:lnTo>
                <a:lnTo>
                  <a:pt x="1360276" y="888484"/>
                </a:lnTo>
                <a:lnTo>
                  <a:pt x="1371400" y="897758"/>
                </a:lnTo>
                <a:lnTo>
                  <a:pt x="1382525" y="907297"/>
                </a:lnTo>
                <a:lnTo>
                  <a:pt x="1393120" y="917101"/>
                </a:lnTo>
                <a:lnTo>
                  <a:pt x="1403186" y="927435"/>
                </a:lnTo>
                <a:lnTo>
                  <a:pt x="1413516" y="937504"/>
                </a:lnTo>
                <a:lnTo>
                  <a:pt x="1423316" y="948368"/>
                </a:lnTo>
                <a:lnTo>
                  <a:pt x="1432587" y="959497"/>
                </a:lnTo>
                <a:lnTo>
                  <a:pt x="1441857" y="970891"/>
                </a:lnTo>
                <a:lnTo>
                  <a:pt x="1450863" y="982550"/>
                </a:lnTo>
                <a:lnTo>
                  <a:pt x="1459074" y="994739"/>
                </a:lnTo>
                <a:lnTo>
                  <a:pt x="1467550" y="1006663"/>
                </a:lnTo>
                <a:lnTo>
                  <a:pt x="1475232" y="1019116"/>
                </a:lnTo>
                <a:lnTo>
                  <a:pt x="1482913" y="1032100"/>
                </a:lnTo>
                <a:lnTo>
                  <a:pt x="1490065" y="1044819"/>
                </a:lnTo>
                <a:lnTo>
                  <a:pt x="1496687" y="1057803"/>
                </a:lnTo>
                <a:lnTo>
                  <a:pt x="1503308" y="1071581"/>
                </a:lnTo>
                <a:lnTo>
                  <a:pt x="1509401" y="1085095"/>
                </a:lnTo>
                <a:lnTo>
                  <a:pt x="1515228" y="1098874"/>
                </a:lnTo>
                <a:lnTo>
                  <a:pt x="1520525" y="1113182"/>
                </a:lnTo>
                <a:lnTo>
                  <a:pt x="1525558" y="1127226"/>
                </a:lnTo>
                <a:lnTo>
                  <a:pt x="1530061" y="1141799"/>
                </a:lnTo>
                <a:lnTo>
                  <a:pt x="1534034" y="1156638"/>
                </a:lnTo>
                <a:lnTo>
                  <a:pt x="1538007" y="1171477"/>
                </a:lnTo>
                <a:lnTo>
                  <a:pt x="1541186" y="1186580"/>
                </a:lnTo>
                <a:lnTo>
                  <a:pt x="1544364" y="1201684"/>
                </a:lnTo>
                <a:lnTo>
                  <a:pt x="1546748" y="1217052"/>
                </a:lnTo>
                <a:lnTo>
                  <a:pt x="1548867" y="1232686"/>
                </a:lnTo>
                <a:lnTo>
                  <a:pt x="1550456" y="1248319"/>
                </a:lnTo>
                <a:lnTo>
                  <a:pt x="1551781" y="1264218"/>
                </a:lnTo>
                <a:lnTo>
                  <a:pt x="1552310" y="1280116"/>
                </a:lnTo>
                <a:lnTo>
                  <a:pt x="1552575" y="1296279"/>
                </a:lnTo>
                <a:lnTo>
                  <a:pt x="1552310" y="1305554"/>
                </a:lnTo>
                <a:lnTo>
                  <a:pt x="1551781" y="1314298"/>
                </a:lnTo>
                <a:lnTo>
                  <a:pt x="1550456" y="1323307"/>
                </a:lnTo>
                <a:lnTo>
                  <a:pt x="1548867" y="1332316"/>
                </a:lnTo>
                <a:lnTo>
                  <a:pt x="1547013" y="1341060"/>
                </a:lnTo>
                <a:lnTo>
                  <a:pt x="1544894" y="1349539"/>
                </a:lnTo>
                <a:lnTo>
                  <a:pt x="1542245" y="1358018"/>
                </a:lnTo>
                <a:lnTo>
                  <a:pt x="1539067" y="1366233"/>
                </a:lnTo>
                <a:lnTo>
                  <a:pt x="1535623" y="1374182"/>
                </a:lnTo>
                <a:lnTo>
                  <a:pt x="1531650" y="1382396"/>
                </a:lnTo>
                <a:lnTo>
                  <a:pt x="1527677" y="1390080"/>
                </a:lnTo>
                <a:lnTo>
                  <a:pt x="1522909" y="1397765"/>
                </a:lnTo>
                <a:lnTo>
                  <a:pt x="1518406" y="1405184"/>
                </a:lnTo>
                <a:lnTo>
                  <a:pt x="1513109" y="1412603"/>
                </a:lnTo>
                <a:lnTo>
                  <a:pt x="1507811" y="1420022"/>
                </a:lnTo>
                <a:lnTo>
                  <a:pt x="1501984" y="1427177"/>
                </a:lnTo>
                <a:lnTo>
                  <a:pt x="1495892" y="1433801"/>
                </a:lnTo>
                <a:lnTo>
                  <a:pt x="1489800" y="1440955"/>
                </a:lnTo>
                <a:lnTo>
                  <a:pt x="1483178" y="1447315"/>
                </a:lnTo>
                <a:lnTo>
                  <a:pt x="1476026" y="1453939"/>
                </a:lnTo>
                <a:lnTo>
                  <a:pt x="1469404" y="1460298"/>
                </a:lnTo>
                <a:lnTo>
                  <a:pt x="1461988" y="1466658"/>
                </a:lnTo>
                <a:lnTo>
                  <a:pt x="1454306" y="1472752"/>
                </a:lnTo>
                <a:lnTo>
                  <a:pt x="1446360" y="1478582"/>
                </a:lnTo>
                <a:lnTo>
                  <a:pt x="1438414" y="1484411"/>
                </a:lnTo>
                <a:lnTo>
                  <a:pt x="1430468" y="1490241"/>
                </a:lnTo>
                <a:lnTo>
                  <a:pt x="1421992" y="1495540"/>
                </a:lnTo>
                <a:lnTo>
                  <a:pt x="1413516" y="1501105"/>
                </a:lnTo>
                <a:lnTo>
                  <a:pt x="1404775" y="1506404"/>
                </a:lnTo>
                <a:lnTo>
                  <a:pt x="1395769" y="1511439"/>
                </a:lnTo>
                <a:lnTo>
                  <a:pt x="1387028" y="1516208"/>
                </a:lnTo>
                <a:lnTo>
                  <a:pt x="1377757" y="1521243"/>
                </a:lnTo>
                <a:lnTo>
                  <a:pt x="1359216" y="1530252"/>
                </a:lnTo>
                <a:lnTo>
                  <a:pt x="1340145" y="1538731"/>
                </a:lnTo>
                <a:lnTo>
                  <a:pt x="1320544" y="1546945"/>
                </a:lnTo>
                <a:lnTo>
                  <a:pt x="1300944" y="1554364"/>
                </a:lnTo>
                <a:lnTo>
                  <a:pt x="1280813" y="1560989"/>
                </a:lnTo>
                <a:lnTo>
                  <a:pt x="1260947" y="1567083"/>
                </a:lnTo>
                <a:lnTo>
                  <a:pt x="1241082" y="1573177"/>
                </a:lnTo>
                <a:lnTo>
                  <a:pt x="1220951" y="1577947"/>
                </a:lnTo>
                <a:lnTo>
                  <a:pt x="1200821" y="1582452"/>
                </a:lnTo>
                <a:lnTo>
                  <a:pt x="1181485" y="1586426"/>
                </a:lnTo>
                <a:lnTo>
                  <a:pt x="1161884" y="1589606"/>
                </a:lnTo>
                <a:lnTo>
                  <a:pt x="1142813" y="1592256"/>
                </a:lnTo>
                <a:lnTo>
                  <a:pt x="1124272" y="1594375"/>
                </a:lnTo>
                <a:lnTo>
                  <a:pt x="1106525" y="1595965"/>
                </a:lnTo>
                <a:lnTo>
                  <a:pt x="1088779" y="1596760"/>
                </a:lnTo>
                <a:lnTo>
                  <a:pt x="1072091" y="1597025"/>
                </a:lnTo>
                <a:lnTo>
                  <a:pt x="1055669" y="1596760"/>
                </a:lnTo>
                <a:lnTo>
                  <a:pt x="1037922" y="1595965"/>
                </a:lnTo>
                <a:lnTo>
                  <a:pt x="1020176" y="1594375"/>
                </a:lnTo>
                <a:lnTo>
                  <a:pt x="1001635" y="1592256"/>
                </a:lnTo>
                <a:lnTo>
                  <a:pt x="982299" y="1589606"/>
                </a:lnTo>
                <a:lnTo>
                  <a:pt x="963228" y="1586426"/>
                </a:lnTo>
                <a:lnTo>
                  <a:pt x="943627" y="1582452"/>
                </a:lnTo>
                <a:lnTo>
                  <a:pt x="923496" y="1577947"/>
                </a:lnTo>
                <a:lnTo>
                  <a:pt x="903631" y="1573177"/>
                </a:lnTo>
                <a:lnTo>
                  <a:pt x="883765" y="1567083"/>
                </a:lnTo>
                <a:lnTo>
                  <a:pt x="863634" y="1560989"/>
                </a:lnTo>
                <a:lnTo>
                  <a:pt x="843504" y="1554364"/>
                </a:lnTo>
                <a:lnTo>
                  <a:pt x="823903" y="1546945"/>
                </a:lnTo>
                <a:lnTo>
                  <a:pt x="804302" y="1538731"/>
                </a:lnTo>
                <a:lnTo>
                  <a:pt x="785496" y="1530252"/>
                </a:lnTo>
                <a:lnTo>
                  <a:pt x="766690" y="1521243"/>
                </a:lnTo>
                <a:lnTo>
                  <a:pt x="757419" y="1516208"/>
                </a:lnTo>
                <a:lnTo>
                  <a:pt x="748414" y="1511439"/>
                </a:lnTo>
                <a:lnTo>
                  <a:pt x="739673" y="1506404"/>
                </a:lnTo>
                <a:lnTo>
                  <a:pt x="730932" y="1501105"/>
                </a:lnTo>
                <a:lnTo>
                  <a:pt x="722720" y="1495540"/>
                </a:lnTo>
                <a:lnTo>
                  <a:pt x="714244" y="1490241"/>
                </a:lnTo>
                <a:lnTo>
                  <a:pt x="706033" y="1484411"/>
                </a:lnTo>
                <a:lnTo>
                  <a:pt x="697822" y="1478582"/>
                </a:lnTo>
                <a:lnTo>
                  <a:pt x="690141" y="1472752"/>
                </a:lnTo>
                <a:lnTo>
                  <a:pt x="682724" y="1466658"/>
                </a:lnTo>
                <a:lnTo>
                  <a:pt x="675308" y="1460298"/>
                </a:lnTo>
                <a:lnTo>
                  <a:pt x="668421" y="1453939"/>
                </a:lnTo>
                <a:lnTo>
                  <a:pt x="661534" y="1447315"/>
                </a:lnTo>
                <a:lnTo>
                  <a:pt x="655177" y="1440955"/>
                </a:lnTo>
                <a:lnTo>
                  <a:pt x="648555" y="1433801"/>
                </a:lnTo>
                <a:lnTo>
                  <a:pt x="642728" y="1427177"/>
                </a:lnTo>
                <a:lnTo>
                  <a:pt x="636901" y="1420022"/>
                </a:lnTo>
                <a:lnTo>
                  <a:pt x="631338" y="1412603"/>
                </a:lnTo>
                <a:lnTo>
                  <a:pt x="626306" y="1405184"/>
                </a:lnTo>
                <a:lnTo>
                  <a:pt x="621538" y="1397765"/>
                </a:lnTo>
                <a:lnTo>
                  <a:pt x="616770" y="1390080"/>
                </a:lnTo>
                <a:lnTo>
                  <a:pt x="612797" y="1382396"/>
                </a:lnTo>
                <a:lnTo>
                  <a:pt x="609089" y="1374182"/>
                </a:lnTo>
                <a:lnTo>
                  <a:pt x="605646" y="1366233"/>
                </a:lnTo>
                <a:lnTo>
                  <a:pt x="602467" y="1358018"/>
                </a:lnTo>
                <a:lnTo>
                  <a:pt x="599818" y="1349539"/>
                </a:lnTo>
                <a:lnTo>
                  <a:pt x="597434" y="1341060"/>
                </a:lnTo>
                <a:lnTo>
                  <a:pt x="595580" y="1332316"/>
                </a:lnTo>
                <a:lnTo>
                  <a:pt x="593991" y="1323307"/>
                </a:lnTo>
                <a:lnTo>
                  <a:pt x="592932" y="1314298"/>
                </a:lnTo>
                <a:lnTo>
                  <a:pt x="592402" y="1305554"/>
                </a:lnTo>
                <a:lnTo>
                  <a:pt x="592137" y="1296279"/>
                </a:lnTo>
                <a:lnTo>
                  <a:pt x="592402" y="1280116"/>
                </a:lnTo>
                <a:lnTo>
                  <a:pt x="592932" y="1264218"/>
                </a:lnTo>
                <a:lnTo>
                  <a:pt x="594256" y="1248319"/>
                </a:lnTo>
                <a:lnTo>
                  <a:pt x="595845" y="1232686"/>
                </a:lnTo>
                <a:lnTo>
                  <a:pt x="597699" y="1217052"/>
                </a:lnTo>
                <a:lnTo>
                  <a:pt x="600348" y="1201684"/>
                </a:lnTo>
                <a:lnTo>
                  <a:pt x="603262" y="1186580"/>
                </a:lnTo>
                <a:lnTo>
                  <a:pt x="606705" y="1171477"/>
                </a:lnTo>
                <a:lnTo>
                  <a:pt x="610413" y="1156638"/>
                </a:lnTo>
                <a:lnTo>
                  <a:pt x="614386" y="1141799"/>
                </a:lnTo>
                <a:lnTo>
                  <a:pt x="618889" y="1127226"/>
                </a:lnTo>
                <a:lnTo>
                  <a:pt x="623922" y="1113182"/>
                </a:lnTo>
                <a:lnTo>
                  <a:pt x="629484" y="1098874"/>
                </a:lnTo>
                <a:lnTo>
                  <a:pt x="635047" y="1085095"/>
                </a:lnTo>
                <a:lnTo>
                  <a:pt x="641139" y="1071581"/>
                </a:lnTo>
                <a:lnTo>
                  <a:pt x="647761" y="1057803"/>
                </a:lnTo>
                <a:lnTo>
                  <a:pt x="654383" y="1044819"/>
                </a:lnTo>
                <a:lnTo>
                  <a:pt x="661534" y="1032100"/>
                </a:lnTo>
                <a:lnTo>
                  <a:pt x="669216" y="1019116"/>
                </a:lnTo>
                <a:lnTo>
                  <a:pt x="676897" y="1006663"/>
                </a:lnTo>
                <a:lnTo>
                  <a:pt x="685373" y="994739"/>
                </a:lnTo>
                <a:lnTo>
                  <a:pt x="693849" y="982550"/>
                </a:lnTo>
                <a:lnTo>
                  <a:pt x="702590" y="970891"/>
                </a:lnTo>
                <a:lnTo>
                  <a:pt x="711861" y="959497"/>
                </a:lnTo>
                <a:lnTo>
                  <a:pt x="721396" y="948368"/>
                </a:lnTo>
                <a:lnTo>
                  <a:pt x="730932" y="937504"/>
                </a:lnTo>
                <a:lnTo>
                  <a:pt x="741262" y="927435"/>
                </a:lnTo>
                <a:lnTo>
                  <a:pt x="751327" y="917101"/>
                </a:lnTo>
                <a:lnTo>
                  <a:pt x="762187" y="907297"/>
                </a:lnTo>
                <a:lnTo>
                  <a:pt x="773047" y="897758"/>
                </a:lnTo>
                <a:lnTo>
                  <a:pt x="783907" y="888484"/>
                </a:lnTo>
                <a:lnTo>
                  <a:pt x="795561" y="879475"/>
                </a:lnTo>
                <a:close/>
                <a:moveTo>
                  <a:pt x="1959370" y="676275"/>
                </a:moveTo>
                <a:lnTo>
                  <a:pt x="1969946" y="684738"/>
                </a:lnTo>
                <a:lnTo>
                  <a:pt x="1979729" y="692937"/>
                </a:lnTo>
                <a:lnTo>
                  <a:pt x="1989776" y="701929"/>
                </a:lnTo>
                <a:lnTo>
                  <a:pt x="1999294" y="710922"/>
                </a:lnTo>
                <a:lnTo>
                  <a:pt x="2008812" y="720443"/>
                </a:lnTo>
                <a:lnTo>
                  <a:pt x="2017802" y="729964"/>
                </a:lnTo>
                <a:lnTo>
                  <a:pt x="2026527" y="739750"/>
                </a:lnTo>
                <a:lnTo>
                  <a:pt x="2035252" y="750064"/>
                </a:lnTo>
                <a:lnTo>
                  <a:pt x="2043184" y="760379"/>
                </a:lnTo>
                <a:lnTo>
                  <a:pt x="2051380" y="771222"/>
                </a:lnTo>
                <a:lnTo>
                  <a:pt x="2059047" y="782330"/>
                </a:lnTo>
                <a:lnTo>
                  <a:pt x="2066450" y="793439"/>
                </a:lnTo>
                <a:lnTo>
                  <a:pt x="2073589" y="804811"/>
                </a:lnTo>
                <a:lnTo>
                  <a:pt x="2080199" y="816448"/>
                </a:lnTo>
                <a:lnTo>
                  <a:pt x="2086809" y="828350"/>
                </a:lnTo>
                <a:lnTo>
                  <a:pt x="2093154" y="840516"/>
                </a:lnTo>
                <a:lnTo>
                  <a:pt x="2098707" y="852946"/>
                </a:lnTo>
                <a:lnTo>
                  <a:pt x="2104259" y="865112"/>
                </a:lnTo>
                <a:lnTo>
                  <a:pt x="2109547" y="877807"/>
                </a:lnTo>
                <a:lnTo>
                  <a:pt x="2114306" y="890766"/>
                </a:lnTo>
                <a:lnTo>
                  <a:pt x="2118801" y="903990"/>
                </a:lnTo>
                <a:lnTo>
                  <a:pt x="2123031" y="917214"/>
                </a:lnTo>
                <a:lnTo>
                  <a:pt x="2126733" y="930438"/>
                </a:lnTo>
                <a:lnTo>
                  <a:pt x="2130170" y="944191"/>
                </a:lnTo>
                <a:lnTo>
                  <a:pt x="2133078" y="957943"/>
                </a:lnTo>
                <a:lnTo>
                  <a:pt x="2135722" y="971696"/>
                </a:lnTo>
                <a:lnTo>
                  <a:pt x="2137837" y="985978"/>
                </a:lnTo>
                <a:lnTo>
                  <a:pt x="2139688" y="1000260"/>
                </a:lnTo>
                <a:lnTo>
                  <a:pt x="2141274" y="1014277"/>
                </a:lnTo>
                <a:lnTo>
                  <a:pt x="2142068" y="1028823"/>
                </a:lnTo>
                <a:lnTo>
                  <a:pt x="2143125" y="1043370"/>
                </a:lnTo>
                <a:lnTo>
                  <a:pt x="2143125" y="1058180"/>
                </a:lnTo>
                <a:lnTo>
                  <a:pt x="2143125" y="1066644"/>
                </a:lnTo>
                <a:lnTo>
                  <a:pt x="2142332" y="1075107"/>
                </a:lnTo>
                <a:lnTo>
                  <a:pt x="2141274" y="1083306"/>
                </a:lnTo>
                <a:lnTo>
                  <a:pt x="2139952" y="1091769"/>
                </a:lnTo>
                <a:lnTo>
                  <a:pt x="2138102" y="1099703"/>
                </a:lnTo>
                <a:lnTo>
                  <a:pt x="2135987" y="1107373"/>
                </a:lnTo>
                <a:lnTo>
                  <a:pt x="2133607" y="1115043"/>
                </a:lnTo>
                <a:lnTo>
                  <a:pt x="2130699" y="1122713"/>
                </a:lnTo>
                <a:lnTo>
                  <a:pt x="2127261" y="1130383"/>
                </a:lnTo>
                <a:lnTo>
                  <a:pt x="2124089" y="1137788"/>
                </a:lnTo>
                <a:lnTo>
                  <a:pt x="2119858" y="1144929"/>
                </a:lnTo>
                <a:lnTo>
                  <a:pt x="2115892" y="1152070"/>
                </a:lnTo>
                <a:lnTo>
                  <a:pt x="2111398" y="1159211"/>
                </a:lnTo>
                <a:lnTo>
                  <a:pt x="2106639" y="1165823"/>
                </a:lnTo>
                <a:lnTo>
                  <a:pt x="2101880" y="1172699"/>
                </a:lnTo>
                <a:lnTo>
                  <a:pt x="2096327" y="1179047"/>
                </a:lnTo>
                <a:lnTo>
                  <a:pt x="2090775" y="1185658"/>
                </a:lnTo>
                <a:lnTo>
                  <a:pt x="2084958" y="1191741"/>
                </a:lnTo>
                <a:lnTo>
                  <a:pt x="2078877" y="1197824"/>
                </a:lnTo>
                <a:lnTo>
                  <a:pt x="2072532" y="1204172"/>
                </a:lnTo>
                <a:lnTo>
                  <a:pt x="2066186" y="1209990"/>
                </a:lnTo>
                <a:lnTo>
                  <a:pt x="2059312" y="1215809"/>
                </a:lnTo>
                <a:lnTo>
                  <a:pt x="2052173" y="1221363"/>
                </a:lnTo>
                <a:lnTo>
                  <a:pt x="2045034" y="1226917"/>
                </a:lnTo>
                <a:lnTo>
                  <a:pt x="2037631" y="1232471"/>
                </a:lnTo>
                <a:lnTo>
                  <a:pt x="2029964" y="1237761"/>
                </a:lnTo>
                <a:lnTo>
                  <a:pt x="2022296" y="1242521"/>
                </a:lnTo>
                <a:lnTo>
                  <a:pt x="2014629" y="1247546"/>
                </a:lnTo>
                <a:lnTo>
                  <a:pt x="2006433" y="1252571"/>
                </a:lnTo>
                <a:lnTo>
                  <a:pt x="1998236" y="1257067"/>
                </a:lnTo>
                <a:lnTo>
                  <a:pt x="1981315" y="1266324"/>
                </a:lnTo>
                <a:lnTo>
                  <a:pt x="1964129" y="1274523"/>
                </a:lnTo>
                <a:lnTo>
                  <a:pt x="1946679" y="1282722"/>
                </a:lnTo>
                <a:lnTo>
                  <a:pt x="1928436" y="1290127"/>
                </a:lnTo>
                <a:lnTo>
                  <a:pt x="1910193" y="1296739"/>
                </a:lnTo>
                <a:lnTo>
                  <a:pt x="1891685" y="1303351"/>
                </a:lnTo>
                <a:lnTo>
                  <a:pt x="1873177" y="1308905"/>
                </a:lnTo>
                <a:lnTo>
                  <a:pt x="1854670" y="1314195"/>
                </a:lnTo>
                <a:lnTo>
                  <a:pt x="1836426" y="1318691"/>
                </a:lnTo>
                <a:lnTo>
                  <a:pt x="1817919" y="1322922"/>
                </a:lnTo>
                <a:lnTo>
                  <a:pt x="1799675" y="1326360"/>
                </a:lnTo>
                <a:lnTo>
                  <a:pt x="1781696" y="1329534"/>
                </a:lnTo>
                <a:lnTo>
                  <a:pt x="1764246" y="1331915"/>
                </a:lnTo>
                <a:lnTo>
                  <a:pt x="1747061" y="1333766"/>
                </a:lnTo>
                <a:lnTo>
                  <a:pt x="1730404" y="1335353"/>
                </a:lnTo>
                <a:lnTo>
                  <a:pt x="1714276" y="1336146"/>
                </a:lnTo>
                <a:lnTo>
                  <a:pt x="1698676" y="1336675"/>
                </a:lnTo>
                <a:lnTo>
                  <a:pt x="1687836" y="1336146"/>
                </a:lnTo>
                <a:lnTo>
                  <a:pt x="1676467" y="1335617"/>
                </a:lnTo>
                <a:lnTo>
                  <a:pt x="1664834" y="1335088"/>
                </a:lnTo>
                <a:lnTo>
                  <a:pt x="1652671" y="1333766"/>
                </a:lnTo>
                <a:lnTo>
                  <a:pt x="1653993" y="1324509"/>
                </a:lnTo>
                <a:lnTo>
                  <a:pt x="1654787" y="1314988"/>
                </a:lnTo>
                <a:lnTo>
                  <a:pt x="1655844" y="1305202"/>
                </a:lnTo>
                <a:lnTo>
                  <a:pt x="1655844" y="1295681"/>
                </a:lnTo>
                <a:lnTo>
                  <a:pt x="1655580" y="1275845"/>
                </a:lnTo>
                <a:lnTo>
                  <a:pt x="1654787" y="1256274"/>
                </a:lnTo>
                <a:lnTo>
                  <a:pt x="1653465" y="1236703"/>
                </a:lnTo>
                <a:lnTo>
                  <a:pt x="1651085" y="1217660"/>
                </a:lnTo>
                <a:lnTo>
                  <a:pt x="1648705" y="1198618"/>
                </a:lnTo>
                <a:lnTo>
                  <a:pt x="1645268" y="1179840"/>
                </a:lnTo>
                <a:lnTo>
                  <a:pt x="1641567" y="1161062"/>
                </a:lnTo>
                <a:lnTo>
                  <a:pt x="1637601" y="1142549"/>
                </a:lnTo>
                <a:lnTo>
                  <a:pt x="1632842" y="1124300"/>
                </a:lnTo>
                <a:lnTo>
                  <a:pt x="1627554" y="1106051"/>
                </a:lnTo>
                <a:lnTo>
                  <a:pt x="1621737" y="1088595"/>
                </a:lnTo>
                <a:lnTo>
                  <a:pt x="1615392" y="1070875"/>
                </a:lnTo>
                <a:lnTo>
                  <a:pt x="1608782" y="1053684"/>
                </a:lnTo>
                <a:lnTo>
                  <a:pt x="1601379" y="1036758"/>
                </a:lnTo>
                <a:lnTo>
                  <a:pt x="1593711" y="1019831"/>
                </a:lnTo>
                <a:lnTo>
                  <a:pt x="1585515" y="1003434"/>
                </a:lnTo>
                <a:lnTo>
                  <a:pt x="1576790" y="987565"/>
                </a:lnTo>
                <a:lnTo>
                  <a:pt x="1567800" y="971432"/>
                </a:lnTo>
                <a:lnTo>
                  <a:pt x="1558282" y="956092"/>
                </a:lnTo>
                <a:lnTo>
                  <a:pt x="1548235" y="940752"/>
                </a:lnTo>
                <a:lnTo>
                  <a:pt x="1537924" y="925942"/>
                </a:lnTo>
                <a:lnTo>
                  <a:pt x="1527084" y="911395"/>
                </a:lnTo>
                <a:lnTo>
                  <a:pt x="1515979" y="897114"/>
                </a:lnTo>
                <a:lnTo>
                  <a:pt x="1504345" y="883361"/>
                </a:lnTo>
                <a:lnTo>
                  <a:pt x="1492183" y="870137"/>
                </a:lnTo>
                <a:lnTo>
                  <a:pt x="1480021" y="856913"/>
                </a:lnTo>
                <a:lnTo>
                  <a:pt x="1467330" y="844218"/>
                </a:lnTo>
                <a:lnTo>
                  <a:pt x="1454375" y="832052"/>
                </a:lnTo>
                <a:lnTo>
                  <a:pt x="1440891" y="820151"/>
                </a:lnTo>
                <a:lnTo>
                  <a:pt x="1427406" y="808778"/>
                </a:lnTo>
                <a:lnTo>
                  <a:pt x="1413129" y="797670"/>
                </a:lnTo>
                <a:lnTo>
                  <a:pt x="1398587" y="787356"/>
                </a:lnTo>
                <a:lnTo>
                  <a:pt x="1407841" y="776776"/>
                </a:lnTo>
                <a:lnTo>
                  <a:pt x="1416831" y="765933"/>
                </a:lnTo>
                <a:lnTo>
                  <a:pt x="1425027" y="755089"/>
                </a:lnTo>
                <a:lnTo>
                  <a:pt x="1433487" y="744246"/>
                </a:lnTo>
                <a:lnTo>
                  <a:pt x="1441155" y="732344"/>
                </a:lnTo>
                <a:lnTo>
                  <a:pt x="1448558" y="720707"/>
                </a:lnTo>
                <a:lnTo>
                  <a:pt x="1455697" y="709070"/>
                </a:lnTo>
                <a:lnTo>
                  <a:pt x="1462307" y="696640"/>
                </a:lnTo>
                <a:lnTo>
                  <a:pt x="1698676" y="893147"/>
                </a:lnTo>
                <a:lnTo>
                  <a:pt x="1959370" y="676275"/>
                </a:lnTo>
                <a:close/>
                <a:moveTo>
                  <a:pt x="183882" y="676275"/>
                </a:moveTo>
                <a:lnTo>
                  <a:pt x="445396" y="893147"/>
                </a:lnTo>
                <a:lnTo>
                  <a:pt x="682270" y="696640"/>
                </a:lnTo>
                <a:lnTo>
                  <a:pt x="688894" y="709070"/>
                </a:lnTo>
                <a:lnTo>
                  <a:pt x="696048" y="720707"/>
                </a:lnTo>
                <a:lnTo>
                  <a:pt x="703466" y="732344"/>
                </a:lnTo>
                <a:lnTo>
                  <a:pt x="711415" y="744246"/>
                </a:lnTo>
                <a:lnTo>
                  <a:pt x="719364" y="755089"/>
                </a:lnTo>
                <a:lnTo>
                  <a:pt x="728108" y="765933"/>
                </a:lnTo>
                <a:lnTo>
                  <a:pt x="736852" y="776776"/>
                </a:lnTo>
                <a:lnTo>
                  <a:pt x="746125" y="787356"/>
                </a:lnTo>
                <a:lnTo>
                  <a:pt x="731552" y="797670"/>
                </a:lnTo>
                <a:lnTo>
                  <a:pt x="717509" y="808778"/>
                </a:lnTo>
                <a:lnTo>
                  <a:pt x="703731" y="820151"/>
                </a:lnTo>
                <a:lnTo>
                  <a:pt x="690483" y="832052"/>
                </a:lnTo>
                <a:lnTo>
                  <a:pt x="677235" y="844218"/>
                </a:lnTo>
                <a:lnTo>
                  <a:pt x="664517" y="856913"/>
                </a:lnTo>
                <a:lnTo>
                  <a:pt x="652329" y="870137"/>
                </a:lnTo>
                <a:lnTo>
                  <a:pt x="640141" y="883361"/>
                </a:lnTo>
                <a:lnTo>
                  <a:pt x="628748" y="897114"/>
                </a:lnTo>
                <a:lnTo>
                  <a:pt x="617355" y="911395"/>
                </a:lnTo>
                <a:lnTo>
                  <a:pt x="606491" y="925942"/>
                </a:lnTo>
                <a:lnTo>
                  <a:pt x="596158" y="940752"/>
                </a:lnTo>
                <a:lnTo>
                  <a:pt x="586090" y="956092"/>
                </a:lnTo>
                <a:lnTo>
                  <a:pt x="576551" y="971432"/>
                </a:lnTo>
                <a:lnTo>
                  <a:pt x="567542" y="987565"/>
                </a:lnTo>
                <a:lnTo>
                  <a:pt x="559064" y="1003434"/>
                </a:lnTo>
                <a:lnTo>
                  <a:pt x="550585" y="1019831"/>
                </a:lnTo>
                <a:lnTo>
                  <a:pt x="542901" y="1036758"/>
                </a:lnTo>
                <a:lnTo>
                  <a:pt x="535482" y="1053684"/>
                </a:lnTo>
                <a:lnTo>
                  <a:pt x="528858" y="1070875"/>
                </a:lnTo>
                <a:lnTo>
                  <a:pt x="522499" y="1088595"/>
                </a:lnTo>
                <a:lnTo>
                  <a:pt x="516670" y="1106051"/>
                </a:lnTo>
                <a:lnTo>
                  <a:pt x="511371" y="1124300"/>
                </a:lnTo>
                <a:lnTo>
                  <a:pt x="506602" y="1142549"/>
                </a:lnTo>
                <a:lnTo>
                  <a:pt x="502627" y="1161062"/>
                </a:lnTo>
                <a:lnTo>
                  <a:pt x="498918" y="1179840"/>
                </a:lnTo>
                <a:lnTo>
                  <a:pt x="495473" y="1198618"/>
                </a:lnTo>
                <a:lnTo>
                  <a:pt x="492824" y="1217660"/>
                </a:lnTo>
                <a:lnTo>
                  <a:pt x="490704" y="1236703"/>
                </a:lnTo>
                <a:lnTo>
                  <a:pt x="489114" y="1256274"/>
                </a:lnTo>
                <a:lnTo>
                  <a:pt x="488585" y="1275845"/>
                </a:lnTo>
                <a:lnTo>
                  <a:pt x="488320" y="1295681"/>
                </a:lnTo>
                <a:lnTo>
                  <a:pt x="488585" y="1305202"/>
                </a:lnTo>
                <a:lnTo>
                  <a:pt x="489114" y="1314988"/>
                </a:lnTo>
                <a:lnTo>
                  <a:pt x="490174" y="1324509"/>
                </a:lnTo>
                <a:lnTo>
                  <a:pt x="491499" y="1333766"/>
                </a:lnTo>
                <a:lnTo>
                  <a:pt x="479311" y="1335088"/>
                </a:lnTo>
                <a:lnTo>
                  <a:pt x="467653" y="1335617"/>
                </a:lnTo>
                <a:lnTo>
                  <a:pt x="456260" y="1336146"/>
                </a:lnTo>
                <a:lnTo>
                  <a:pt x="445396" y="1336675"/>
                </a:lnTo>
                <a:lnTo>
                  <a:pt x="429764" y="1336146"/>
                </a:lnTo>
                <a:lnTo>
                  <a:pt x="413601" y="1335353"/>
                </a:lnTo>
                <a:lnTo>
                  <a:pt x="396909" y="1333766"/>
                </a:lnTo>
                <a:lnTo>
                  <a:pt x="379686" y="1331915"/>
                </a:lnTo>
                <a:lnTo>
                  <a:pt x="362199" y="1329534"/>
                </a:lnTo>
                <a:lnTo>
                  <a:pt x="344182" y="1326360"/>
                </a:lnTo>
                <a:lnTo>
                  <a:pt x="325900" y="1322922"/>
                </a:lnTo>
                <a:lnTo>
                  <a:pt x="307352" y="1318691"/>
                </a:lnTo>
                <a:lnTo>
                  <a:pt x="288805" y="1314195"/>
                </a:lnTo>
                <a:lnTo>
                  <a:pt x="270523" y="1308905"/>
                </a:lnTo>
                <a:lnTo>
                  <a:pt x="251976" y="1303351"/>
                </a:lnTo>
                <a:lnTo>
                  <a:pt x="233429" y="1296739"/>
                </a:lnTo>
                <a:lnTo>
                  <a:pt x="215147" y="1290127"/>
                </a:lnTo>
                <a:lnTo>
                  <a:pt x="196865" y="1282722"/>
                </a:lnTo>
                <a:lnTo>
                  <a:pt x="179377" y="1274523"/>
                </a:lnTo>
                <a:lnTo>
                  <a:pt x="162155" y="1266324"/>
                </a:lnTo>
                <a:lnTo>
                  <a:pt x="145197" y="1257067"/>
                </a:lnTo>
                <a:lnTo>
                  <a:pt x="136984" y="1252571"/>
                </a:lnTo>
                <a:lnTo>
                  <a:pt x="128770" y="1247546"/>
                </a:lnTo>
                <a:lnTo>
                  <a:pt x="121086" y="1242521"/>
                </a:lnTo>
                <a:lnTo>
                  <a:pt x="113402" y="1237761"/>
                </a:lnTo>
                <a:lnTo>
                  <a:pt x="105719" y="1232471"/>
                </a:lnTo>
                <a:lnTo>
                  <a:pt x="98300" y="1226917"/>
                </a:lnTo>
                <a:lnTo>
                  <a:pt x="91146" y="1221363"/>
                </a:lnTo>
                <a:lnTo>
                  <a:pt x="83992" y="1215809"/>
                </a:lnTo>
                <a:lnTo>
                  <a:pt x="77103" y="1209990"/>
                </a:lnTo>
                <a:lnTo>
                  <a:pt x="70744" y="1204172"/>
                </a:lnTo>
                <a:lnTo>
                  <a:pt x="64120" y="1197824"/>
                </a:lnTo>
                <a:lnTo>
                  <a:pt x="58291" y="1191741"/>
                </a:lnTo>
                <a:lnTo>
                  <a:pt x="52462" y="1185658"/>
                </a:lnTo>
                <a:lnTo>
                  <a:pt x="46898" y="1179047"/>
                </a:lnTo>
                <a:lnTo>
                  <a:pt x="41334" y="1172699"/>
                </a:lnTo>
                <a:lnTo>
                  <a:pt x="36564" y="1165823"/>
                </a:lnTo>
                <a:lnTo>
                  <a:pt x="31795" y="1159211"/>
                </a:lnTo>
                <a:lnTo>
                  <a:pt x="27291" y="1152070"/>
                </a:lnTo>
                <a:lnTo>
                  <a:pt x="23051" y="1144929"/>
                </a:lnTo>
                <a:lnTo>
                  <a:pt x="19077" y="1137788"/>
                </a:lnTo>
                <a:lnTo>
                  <a:pt x="15897" y="1130383"/>
                </a:lnTo>
                <a:lnTo>
                  <a:pt x="12453" y="1122713"/>
                </a:lnTo>
                <a:lnTo>
                  <a:pt x="9538" y="1115043"/>
                </a:lnTo>
                <a:lnTo>
                  <a:pt x="7154" y="1107373"/>
                </a:lnTo>
                <a:lnTo>
                  <a:pt x="5034" y="1099703"/>
                </a:lnTo>
                <a:lnTo>
                  <a:pt x="3179" y="1091769"/>
                </a:lnTo>
                <a:lnTo>
                  <a:pt x="1855" y="1083306"/>
                </a:lnTo>
                <a:lnTo>
                  <a:pt x="530" y="1075107"/>
                </a:lnTo>
                <a:lnTo>
                  <a:pt x="265" y="1066644"/>
                </a:lnTo>
                <a:lnTo>
                  <a:pt x="0" y="1058180"/>
                </a:lnTo>
                <a:lnTo>
                  <a:pt x="265" y="1043370"/>
                </a:lnTo>
                <a:lnTo>
                  <a:pt x="1060" y="1028823"/>
                </a:lnTo>
                <a:lnTo>
                  <a:pt x="1855" y="1014277"/>
                </a:lnTo>
                <a:lnTo>
                  <a:pt x="3444" y="1000260"/>
                </a:lnTo>
                <a:lnTo>
                  <a:pt x="5299" y="985978"/>
                </a:lnTo>
                <a:lnTo>
                  <a:pt x="7419" y="971696"/>
                </a:lnTo>
                <a:lnTo>
                  <a:pt x="10333" y="957943"/>
                </a:lnTo>
                <a:lnTo>
                  <a:pt x="12983" y="944191"/>
                </a:lnTo>
                <a:lnTo>
                  <a:pt x="16427" y="930438"/>
                </a:lnTo>
                <a:lnTo>
                  <a:pt x="20137" y="917214"/>
                </a:lnTo>
                <a:lnTo>
                  <a:pt x="24376" y="903990"/>
                </a:lnTo>
                <a:lnTo>
                  <a:pt x="28615" y="890766"/>
                </a:lnTo>
                <a:lnTo>
                  <a:pt x="33650" y="877807"/>
                </a:lnTo>
                <a:lnTo>
                  <a:pt x="38949" y="865112"/>
                </a:lnTo>
                <a:lnTo>
                  <a:pt x="44513" y="852946"/>
                </a:lnTo>
                <a:lnTo>
                  <a:pt x="50342" y="840516"/>
                </a:lnTo>
                <a:lnTo>
                  <a:pt x="56436" y="828350"/>
                </a:lnTo>
                <a:lnTo>
                  <a:pt x="63060" y="816448"/>
                </a:lnTo>
                <a:lnTo>
                  <a:pt x="69684" y="804811"/>
                </a:lnTo>
                <a:lnTo>
                  <a:pt x="76838" y="793439"/>
                </a:lnTo>
                <a:lnTo>
                  <a:pt x="84257" y="782330"/>
                </a:lnTo>
                <a:lnTo>
                  <a:pt x="91941" y="771222"/>
                </a:lnTo>
                <a:lnTo>
                  <a:pt x="100154" y="760379"/>
                </a:lnTo>
                <a:lnTo>
                  <a:pt x="108368" y="750064"/>
                </a:lnTo>
                <a:lnTo>
                  <a:pt x="116582" y="739750"/>
                </a:lnTo>
                <a:lnTo>
                  <a:pt x="125591" y="729964"/>
                </a:lnTo>
                <a:lnTo>
                  <a:pt x="134864" y="720443"/>
                </a:lnTo>
                <a:lnTo>
                  <a:pt x="144138" y="710922"/>
                </a:lnTo>
                <a:lnTo>
                  <a:pt x="153676" y="701929"/>
                </a:lnTo>
                <a:lnTo>
                  <a:pt x="163745" y="692937"/>
                </a:lnTo>
                <a:lnTo>
                  <a:pt x="173813" y="684738"/>
                </a:lnTo>
                <a:lnTo>
                  <a:pt x="183882" y="676275"/>
                </a:lnTo>
                <a:close/>
                <a:moveTo>
                  <a:pt x="1063618" y="153988"/>
                </a:moveTo>
                <a:lnTo>
                  <a:pt x="1072091" y="153988"/>
                </a:lnTo>
                <a:lnTo>
                  <a:pt x="1080830" y="153988"/>
                </a:lnTo>
                <a:lnTo>
                  <a:pt x="1089568" y="154253"/>
                </a:lnTo>
                <a:lnTo>
                  <a:pt x="1098041" y="155048"/>
                </a:lnTo>
                <a:lnTo>
                  <a:pt x="1106779" y="155577"/>
                </a:lnTo>
                <a:lnTo>
                  <a:pt x="1114988" y="156902"/>
                </a:lnTo>
                <a:lnTo>
                  <a:pt x="1123726" y="157697"/>
                </a:lnTo>
                <a:lnTo>
                  <a:pt x="1131934" y="159286"/>
                </a:lnTo>
                <a:lnTo>
                  <a:pt x="1140143" y="160875"/>
                </a:lnTo>
                <a:lnTo>
                  <a:pt x="1148351" y="162730"/>
                </a:lnTo>
                <a:lnTo>
                  <a:pt x="1156295" y="164584"/>
                </a:lnTo>
                <a:lnTo>
                  <a:pt x="1164504" y="166703"/>
                </a:lnTo>
                <a:lnTo>
                  <a:pt x="1172447" y="169087"/>
                </a:lnTo>
                <a:lnTo>
                  <a:pt x="1180391" y="171471"/>
                </a:lnTo>
                <a:lnTo>
                  <a:pt x="1188070" y="174385"/>
                </a:lnTo>
                <a:lnTo>
                  <a:pt x="1196014" y="177564"/>
                </a:lnTo>
                <a:lnTo>
                  <a:pt x="1203693" y="180478"/>
                </a:lnTo>
                <a:lnTo>
                  <a:pt x="1211107" y="183656"/>
                </a:lnTo>
                <a:lnTo>
                  <a:pt x="1218521" y="187365"/>
                </a:lnTo>
                <a:lnTo>
                  <a:pt x="1225935" y="190808"/>
                </a:lnTo>
                <a:lnTo>
                  <a:pt x="1232820" y="194782"/>
                </a:lnTo>
                <a:lnTo>
                  <a:pt x="1239969" y="198755"/>
                </a:lnTo>
                <a:lnTo>
                  <a:pt x="1247118" y="202729"/>
                </a:lnTo>
                <a:lnTo>
                  <a:pt x="1254003" y="206967"/>
                </a:lnTo>
                <a:lnTo>
                  <a:pt x="1260623" y="211470"/>
                </a:lnTo>
                <a:lnTo>
                  <a:pt x="1267507" y="215974"/>
                </a:lnTo>
                <a:lnTo>
                  <a:pt x="1273862" y="221007"/>
                </a:lnTo>
                <a:lnTo>
                  <a:pt x="1280482" y="226040"/>
                </a:lnTo>
                <a:lnTo>
                  <a:pt x="1286837" y="230808"/>
                </a:lnTo>
                <a:lnTo>
                  <a:pt x="1293192" y="236106"/>
                </a:lnTo>
                <a:lnTo>
                  <a:pt x="1299017" y="241668"/>
                </a:lnTo>
                <a:lnTo>
                  <a:pt x="1305108" y="247231"/>
                </a:lnTo>
                <a:lnTo>
                  <a:pt x="1310668" y="252794"/>
                </a:lnTo>
                <a:lnTo>
                  <a:pt x="1316494" y="258622"/>
                </a:lnTo>
                <a:lnTo>
                  <a:pt x="1321790" y="264449"/>
                </a:lnTo>
                <a:lnTo>
                  <a:pt x="1327350" y="270277"/>
                </a:lnTo>
                <a:lnTo>
                  <a:pt x="1332646" y="276634"/>
                </a:lnTo>
                <a:lnTo>
                  <a:pt x="1337412" y="282992"/>
                </a:lnTo>
                <a:lnTo>
                  <a:pt x="1342443" y="289349"/>
                </a:lnTo>
                <a:lnTo>
                  <a:pt x="1347474" y="295972"/>
                </a:lnTo>
                <a:lnTo>
                  <a:pt x="1351976" y="302859"/>
                </a:lnTo>
                <a:lnTo>
                  <a:pt x="1356212" y="309482"/>
                </a:lnTo>
                <a:lnTo>
                  <a:pt x="1360714" y="316369"/>
                </a:lnTo>
                <a:lnTo>
                  <a:pt x="1364951" y="323521"/>
                </a:lnTo>
                <a:lnTo>
                  <a:pt x="1368922" y="330408"/>
                </a:lnTo>
                <a:lnTo>
                  <a:pt x="1372629" y="337560"/>
                </a:lnTo>
                <a:lnTo>
                  <a:pt x="1376337" y="344977"/>
                </a:lnTo>
                <a:lnTo>
                  <a:pt x="1379779" y="352395"/>
                </a:lnTo>
                <a:lnTo>
                  <a:pt x="1383221" y="359812"/>
                </a:lnTo>
                <a:lnTo>
                  <a:pt x="1386134" y="367494"/>
                </a:lnTo>
                <a:lnTo>
                  <a:pt x="1389047" y="375176"/>
                </a:lnTo>
                <a:lnTo>
                  <a:pt x="1391694" y="382857"/>
                </a:lnTo>
                <a:lnTo>
                  <a:pt x="1394342" y="391069"/>
                </a:lnTo>
                <a:lnTo>
                  <a:pt x="1396725" y="398751"/>
                </a:lnTo>
                <a:lnTo>
                  <a:pt x="1398844" y="406963"/>
                </a:lnTo>
                <a:lnTo>
                  <a:pt x="1400962" y="415175"/>
                </a:lnTo>
                <a:lnTo>
                  <a:pt x="1402551" y="423122"/>
                </a:lnTo>
                <a:lnTo>
                  <a:pt x="1404404" y="431333"/>
                </a:lnTo>
                <a:lnTo>
                  <a:pt x="1405728" y="439810"/>
                </a:lnTo>
                <a:lnTo>
                  <a:pt x="1406788" y="448022"/>
                </a:lnTo>
                <a:lnTo>
                  <a:pt x="1407847" y="456763"/>
                </a:lnTo>
                <a:lnTo>
                  <a:pt x="1408376" y="465240"/>
                </a:lnTo>
                <a:lnTo>
                  <a:pt x="1409171" y="473717"/>
                </a:lnTo>
                <a:lnTo>
                  <a:pt x="1409435" y="482458"/>
                </a:lnTo>
                <a:lnTo>
                  <a:pt x="1409700" y="491200"/>
                </a:lnTo>
                <a:lnTo>
                  <a:pt x="1409435" y="499941"/>
                </a:lnTo>
                <a:lnTo>
                  <a:pt x="1409171" y="508683"/>
                </a:lnTo>
                <a:lnTo>
                  <a:pt x="1408376" y="517159"/>
                </a:lnTo>
                <a:lnTo>
                  <a:pt x="1407847" y="525636"/>
                </a:lnTo>
                <a:lnTo>
                  <a:pt x="1406788" y="534113"/>
                </a:lnTo>
                <a:lnTo>
                  <a:pt x="1405728" y="542589"/>
                </a:lnTo>
                <a:lnTo>
                  <a:pt x="1404404" y="550801"/>
                </a:lnTo>
                <a:lnTo>
                  <a:pt x="1402551" y="559278"/>
                </a:lnTo>
                <a:lnTo>
                  <a:pt x="1400962" y="567489"/>
                </a:lnTo>
                <a:lnTo>
                  <a:pt x="1398844" y="575436"/>
                </a:lnTo>
                <a:lnTo>
                  <a:pt x="1396725" y="583648"/>
                </a:lnTo>
                <a:lnTo>
                  <a:pt x="1394342" y="591595"/>
                </a:lnTo>
                <a:lnTo>
                  <a:pt x="1391694" y="599277"/>
                </a:lnTo>
                <a:lnTo>
                  <a:pt x="1389047" y="607224"/>
                </a:lnTo>
                <a:lnTo>
                  <a:pt x="1386134" y="614641"/>
                </a:lnTo>
                <a:lnTo>
                  <a:pt x="1383221" y="622323"/>
                </a:lnTo>
                <a:lnTo>
                  <a:pt x="1379779" y="630270"/>
                </a:lnTo>
                <a:lnTo>
                  <a:pt x="1376337" y="637422"/>
                </a:lnTo>
                <a:lnTo>
                  <a:pt x="1372629" y="644574"/>
                </a:lnTo>
                <a:lnTo>
                  <a:pt x="1368922" y="651991"/>
                </a:lnTo>
                <a:lnTo>
                  <a:pt x="1364951" y="659143"/>
                </a:lnTo>
                <a:lnTo>
                  <a:pt x="1360714" y="666295"/>
                </a:lnTo>
                <a:lnTo>
                  <a:pt x="1356212" y="672918"/>
                </a:lnTo>
                <a:lnTo>
                  <a:pt x="1351976" y="679805"/>
                </a:lnTo>
                <a:lnTo>
                  <a:pt x="1347474" y="686427"/>
                </a:lnTo>
                <a:lnTo>
                  <a:pt x="1342443" y="693050"/>
                </a:lnTo>
                <a:lnTo>
                  <a:pt x="1337412" y="699672"/>
                </a:lnTo>
                <a:lnTo>
                  <a:pt x="1332646" y="705765"/>
                </a:lnTo>
                <a:lnTo>
                  <a:pt x="1327350" y="711857"/>
                </a:lnTo>
                <a:lnTo>
                  <a:pt x="1321790" y="718215"/>
                </a:lnTo>
                <a:lnTo>
                  <a:pt x="1316494" y="724043"/>
                </a:lnTo>
                <a:lnTo>
                  <a:pt x="1310668" y="729870"/>
                </a:lnTo>
                <a:lnTo>
                  <a:pt x="1305108" y="735433"/>
                </a:lnTo>
                <a:lnTo>
                  <a:pt x="1299017" y="740996"/>
                </a:lnTo>
                <a:lnTo>
                  <a:pt x="1293192" y="746294"/>
                </a:lnTo>
                <a:lnTo>
                  <a:pt x="1286837" y="751327"/>
                </a:lnTo>
                <a:lnTo>
                  <a:pt x="1280482" y="756625"/>
                </a:lnTo>
                <a:lnTo>
                  <a:pt x="1273862" y="761658"/>
                </a:lnTo>
                <a:lnTo>
                  <a:pt x="1267507" y="766161"/>
                </a:lnTo>
                <a:lnTo>
                  <a:pt x="1260623" y="770929"/>
                </a:lnTo>
                <a:lnTo>
                  <a:pt x="1254003" y="775432"/>
                </a:lnTo>
                <a:lnTo>
                  <a:pt x="1247118" y="779670"/>
                </a:lnTo>
                <a:lnTo>
                  <a:pt x="1239969" y="783909"/>
                </a:lnTo>
                <a:lnTo>
                  <a:pt x="1232820" y="787882"/>
                </a:lnTo>
                <a:lnTo>
                  <a:pt x="1225935" y="791591"/>
                </a:lnTo>
                <a:lnTo>
                  <a:pt x="1218521" y="795299"/>
                </a:lnTo>
                <a:lnTo>
                  <a:pt x="1211107" y="798743"/>
                </a:lnTo>
                <a:lnTo>
                  <a:pt x="1203693" y="801922"/>
                </a:lnTo>
                <a:lnTo>
                  <a:pt x="1196014" y="805100"/>
                </a:lnTo>
                <a:lnTo>
                  <a:pt x="1188070" y="807749"/>
                </a:lnTo>
                <a:lnTo>
                  <a:pt x="1180391" y="810663"/>
                </a:lnTo>
                <a:lnTo>
                  <a:pt x="1172447" y="813312"/>
                </a:lnTo>
                <a:lnTo>
                  <a:pt x="1164504" y="815696"/>
                </a:lnTo>
                <a:lnTo>
                  <a:pt x="1156295" y="817815"/>
                </a:lnTo>
                <a:lnTo>
                  <a:pt x="1148351" y="819935"/>
                </a:lnTo>
                <a:lnTo>
                  <a:pt x="1140143" y="821789"/>
                </a:lnTo>
                <a:lnTo>
                  <a:pt x="1131934" y="823378"/>
                </a:lnTo>
                <a:lnTo>
                  <a:pt x="1123726" y="824438"/>
                </a:lnTo>
                <a:lnTo>
                  <a:pt x="1114988" y="825762"/>
                </a:lnTo>
                <a:lnTo>
                  <a:pt x="1106779" y="826822"/>
                </a:lnTo>
                <a:lnTo>
                  <a:pt x="1098041" y="827617"/>
                </a:lnTo>
                <a:lnTo>
                  <a:pt x="1089568" y="827881"/>
                </a:lnTo>
                <a:lnTo>
                  <a:pt x="1080830" y="828146"/>
                </a:lnTo>
                <a:lnTo>
                  <a:pt x="1072091" y="828676"/>
                </a:lnTo>
                <a:lnTo>
                  <a:pt x="1063618" y="828146"/>
                </a:lnTo>
                <a:lnTo>
                  <a:pt x="1054880" y="827881"/>
                </a:lnTo>
                <a:lnTo>
                  <a:pt x="1046407" y="827617"/>
                </a:lnTo>
                <a:lnTo>
                  <a:pt x="1037669" y="826822"/>
                </a:lnTo>
                <a:lnTo>
                  <a:pt x="1029460" y="825762"/>
                </a:lnTo>
                <a:lnTo>
                  <a:pt x="1020987" y="824438"/>
                </a:lnTo>
                <a:lnTo>
                  <a:pt x="1012778" y="823378"/>
                </a:lnTo>
                <a:lnTo>
                  <a:pt x="1004305" y="821789"/>
                </a:lnTo>
                <a:lnTo>
                  <a:pt x="996096" y="819935"/>
                </a:lnTo>
                <a:lnTo>
                  <a:pt x="987888" y="817815"/>
                </a:lnTo>
                <a:lnTo>
                  <a:pt x="979944" y="815696"/>
                </a:lnTo>
                <a:lnTo>
                  <a:pt x="972000" y="813312"/>
                </a:lnTo>
                <a:lnTo>
                  <a:pt x="964321" y="810663"/>
                </a:lnTo>
                <a:lnTo>
                  <a:pt x="956113" y="807749"/>
                </a:lnTo>
                <a:lnTo>
                  <a:pt x="948434" y="805100"/>
                </a:lnTo>
                <a:lnTo>
                  <a:pt x="941020" y="801922"/>
                </a:lnTo>
                <a:lnTo>
                  <a:pt x="933341" y="798743"/>
                </a:lnTo>
                <a:lnTo>
                  <a:pt x="925927" y="795299"/>
                </a:lnTo>
                <a:lnTo>
                  <a:pt x="918513" y="791591"/>
                </a:lnTo>
                <a:lnTo>
                  <a:pt x="911628" y="787882"/>
                </a:lnTo>
                <a:lnTo>
                  <a:pt x="904479" y="783909"/>
                </a:lnTo>
                <a:lnTo>
                  <a:pt x="897329" y="779670"/>
                </a:lnTo>
                <a:lnTo>
                  <a:pt x="890445" y="775432"/>
                </a:lnTo>
                <a:lnTo>
                  <a:pt x="883825" y="770929"/>
                </a:lnTo>
                <a:lnTo>
                  <a:pt x="876940" y="766161"/>
                </a:lnTo>
                <a:lnTo>
                  <a:pt x="870585" y="761658"/>
                </a:lnTo>
                <a:lnTo>
                  <a:pt x="863965" y="756625"/>
                </a:lnTo>
                <a:lnTo>
                  <a:pt x="857875" y="751327"/>
                </a:lnTo>
                <a:lnTo>
                  <a:pt x="851785" y="746294"/>
                </a:lnTo>
                <a:lnTo>
                  <a:pt x="845430" y="740996"/>
                </a:lnTo>
                <a:lnTo>
                  <a:pt x="839605" y="735433"/>
                </a:lnTo>
                <a:lnTo>
                  <a:pt x="833779" y="729870"/>
                </a:lnTo>
                <a:lnTo>
                  <a:pt x="828219" y="724043"/>
                </a:lnTo>
                <a:lnTo>
                  <a:pt x="822658" y="718215"/>
                </a:lnTo>
                <a:lnTo>
                  <a:pt x="817097" y="711857"/>
                </a:lnTo>
                <a:lnTo>
                  <a:pt x="812066" y="705765"/>
                </a:lnTo>
                <a:lnTo>
                  <a:pt x="807035" y="699672"/>
                </a:lnTo>
                <a:lnTo>
                  <a:pt x="802004" y="693050"/>
                </a:lnTo>
                <a:lnTo>
                  <a:pt x="797503" y="686427"/>
                </a:lnTo>
                <a:lnTo>
                  <a:pt x="792737" y="679805"/>
                </a:lnTo>
                <a:lnTo>
                  <a:pt x="788235" y="672918"/>
                </a:lnTo>
                <a:lnTo>
                  <a:pt x="783734" y="666295"/>
                </a:lnTo>
                <a:lnTo>
                  <a:pt x="779762" y="659143"/>
                </a:lnTo>
                <a:lnTo>
                  <a:pt x="775790" y="651991"/>
                </a:lnTo>
                <a:lnTo>
                  <a:pt x="771818" y="644574"/>
                </a:lnTo>
                <a:lnTo>
                  <a:pt x="768376" y="637422"/>
                </a:lnTo>
                <a:lnTo>
                  <a:pt x="764669" y="630270"/>
                </a:lnTo>
                <a:lnTo>
                  <a:pt x="761491" y="622323"/>
                </a:lnTo>
                <a:lnTo>
                  <a:pt x="758579" y="614641"/>
                </a:lnTo>
                <a:lnTo>
                  <a:pt x="755401" y="607224"/>
                </a:lnTo>
                <a:lnTo>
                  <a:pt x="752753" y="599277"/>
                </a:lnTo>
                <a:lnTo>
                  <a:pt x="750105" y="591595"/>
                </a:lnTo>
                <a:lnTo>
                  <a:pt x="747722" y="583648"/>
                </a:lnTo>
                <a:lnTo>
                  <a:pt x="745604" y="575436"/>
                </a:lnTo>
                <a:lnTo>
                  <a:pt x="743750" y="567489"/>
                </a:lnTo>
                <a:lnTo>
                  <a:pt x="741897" y="559278"/>
                </a:lnTo>
                <a:lnTo>
                  <a:pt x="740308" y="550801"/>
                </a:lnTo>
                <a:lnTo>
                  <a:pt x="738719" y="542589"/>
                </a:lnTo>
                <a:lnTo>
                  <a:pt x="737925" y="534113"/>
                </a:lnTo>
                <a:lnTo>
                  <a:pt x="736601" y="525636"/>
                </a:lnTo>
                <a:lnTo>
                  <a:pt x="736071" y="517159"/>
                </a:lnTo>
                <a:lnTo>
                  <a:pt x="735277" y="508683"/>
                </a:lnTo>
                <a:lnTo>
                  <a:pt x="735012" y="499941"/>
                </a:lnTo>
                <a:lnTo>
                  <a:pt x="735012" y="491200"/>
                </a:lnTo>
                <a:lnTo>
                  <a:pt x="735012" y="482458"/>
                </a:lnTo>
                <a:lnTo>
                  <a:pt x="735277" y="473717"/>
                </a:lnTo>
                <a:lnTo>
                  <a:pt x="736071" y="465240"/>
                </a:lnTo>
                <a:lnTo>
                  <a:pt x="736601" y="456763"/>
                </a:lnTo>
                <a:lnTo>
                  <a:pt x="737925" y="448022"/>
                </a:lnTo>
                <a:lnTo>
                  <a:pt x="738719" y="439810"/>
                </a:lnTo>
                <a:lnTo>
                  <a:pt x="740308" y="431333"/>
                </a:lnTo>
                <a:lnTo>
                  <a:pt x="741897" y="423122"/>
                </a:lnTo>
                <a:lnTo>
                  <a:pt x="743750" y="415175"/>
                </a:lnTo>
                <a:lnTo>
                  <a:pt x="745604" y="406963"/>
                </a:lnTo>
                <a:lnTo>
                  <a:pt x="747722" y="398751"/>
                </a:lnTo>
                <a:lnTo>
                  <a:pt x="750105" y="391069"/>
                </a:lnTo>
                <a:lnTo>
                  <a:pt x="752753" y="382857"/>
                </a:lnTo>
                <a:lnTo>
                  <a:pt x="755401" y="375176"/>
                </a:lnTo>
                <a:lnTo>
                  <a:pt x="758579" y="367494"/>
                </a:lnTo>
                <a:lnTo>
                  <a:pt x="761491" y="359812"/>
                </a:lnTo>
                <a:lnTo>
                  <a:pt x="764669" y="352395"/>
                </a:lnTo>
                <a:lnTo>
                  <a:pt x="768376" y="344977"/>
                </a:lnTo>
                <a:lnTo>
                  <a:pt x="771818" y="337560"/>
                </a:lnTo>
                <a:lnTo>
                  <a:pt x="775790" y="330408"/>
                </a:lnTo>
                <a:lnTo>
                  <a:pt x="779762" y="323521"/>
                </a:lnTo>
                <a:lnTo>
                  <a:pt x="783734" y="316369"/>
                </a:lnTo>
                <a:lnTo>
                  <a:pt x="788235" y="309482"/>
                </a:lnTo>
                <a:lnTo>
                  <a:pt x="792737" y="302859"/>
                </a:lnTo>
                <a:lnTo>
                  <a:pt x="797503" y="295972"/>
                </a:lnTo>
                <a:lnTo>
                  <a:pt x="802004" y="289349"/>
                </a:lnTo>
                <a:lnTo>
                  <a:pt x="807035" y="282992"/>
                </a:lnTo>
                <a:lnTo>
                  <a:pt x="812066" y="276634"/>
                </a:lnTo>
                <a:lnTo>
                  <a:pt x="817097" y="270277"/>
                </a:lnTo>
                <a:lnTo>
                  <a:pt x="822658" y="264449"/>
                </a:lnTo>
                <a:lnTo>
                  <a:pt x="828219" y="258622"/>
                </a:lnTo>
                <a:lnTo>
                  <a:pt x="833779" y="252794"/>
                </a:lnTo>
                <a:lnTo>
                  <a:pt x="839605" y="247231"/>
                </a:lnTo>
                <a:lnTo>
                  <a:pt x="845430" y="241668"/>
                </a:lnTo>
                <a:lnTo>
                  <a:pt x="851785" y="236106"/>
                </a:lnTo>
                <a:lnTo>
                  <a:pt x="857875" y="230808"/>
                </a:lnTo>
                <a:lnTo>
                  <a:pt x="863965" y="226040"/>
                </a:lnTo>
                <a:lnTo>
                  <a:pt x="870585" y="221007"/>
                </a:lnTo>
                <a:lnTo>
                  <a:pt x="876940" y="215974"/>
                </a:lnTo>
                <a:lnTo>
                  <a:pt x="883825" y="211470"/>
                </a:lnTo>
                <a:lnTo>
                  <a:pt x="890445" y="206967"/>
                </a:lnTo>
                <a:lnTo>
                  <a:pt x="897329" y="202729"/>
                </a:lnTo>
                <a:lnTo>
                  <a:pt x="904479" y="198755"/>
                </a:lnTo>
                <a:lnTo>
                  <a:pt x="911628" y="194782"/>
                </a:lnTo>
                <a:lnTo>
                  <a:pt x="918513" y="190808"/>
                </a:lnTo>
                <a:lnTo>
                  <a:pt x="925927" y="187365"/>
                </a:lnTo>
                <a:lnTo>
                  <a:pt x="933341" y="183656"/>
                </a:lnTo>
                <a:lnTo>
                  <a:pt x="941020" y="180478"/>
                </a:lnTo>
                <a:lnTo>
                  <a:pt x="948434" y="177564"/>
                </a:lnTo>
                <a:lnTo>
                  <a:pt x="956113" y="174385"/>
                </a:lnTo>
                <a:lnTo>
                  <a:pt x="964321" y="171471"/>
                </a:lnTo>
                <a:lnTo>
                  <a:pt x="972000" y="169087"/>
                </a:lnTo>
                <a:lnTo>
                  <a:pt x="979944" y="166703"/>
                </a:lnTo>
                <a:lnTo>
                  <a:pt x="987888" y="164584"/>
                </a:lnTo>
                <a:lnTo>
                  <a:pt x="996096" y="162730"/>
                </a:lnTo>
                <a:lnTo>
                  <a:pt x="1004305" y="160875"/>
                </a:lnTo>
                <a:lnTo>
                  <a:pt x="1012778" y="159286"/>
                </a:lnTo>
                <a:lnTo>
                  <a:pt x="1020987" y="157697"/>
                </a:lnTo>
                <a:lnTo>
                  <a:pt x="1029460" y="156902"/>
                </a:lnTo>
                <a:lnTo>
                  <a:pt x="1037669" y="155577"/>
                </a:lnTo>
                <a:lnTo>
                  <a:pt x="1046407" y="155048"/>
                </a:lnTo>
                <a:lnTo>
                  <a:pt x="1054880" y="154253"/>
                </a:lnTo>
                <a:lnTo>
                  <a:pt x="1063618" y="153988"/>
                </a:lnTo>
                <a:close/>
                <a:moveTo>
                  <a:pt x="1699027" y="0"/>
                </a:moveTo>
                <a:lnTo>
                  <a:pt x="1706961" y="265"/>
                </a:lnTo>
                <a:lnTo>
                  <a:pt x="1714895" y="794"/>
                </a:lnTo>
                <a:lnTo>
                  <a:pt x="1723093" y="1059"/>
                </a:lnTo>
                <a:lnTo>
                  <a:pt x="1731027" y="1853"/>
                </a:lnTo>
                <a:lnTo>
                  <a:pt x="1738697" y="2912"/>
                </a:lnTo>
                <a:lnTo>
                  <a:pt x="1746631" y="3706"/>
                </a:lnTo>
                <a:lnTo>
                  <a:pt x="1754565" y="5029"/>
                </a:lnTo>
                <a:lnTo>
                  <a:pt x="1762235" y="6617"/>
                </a:lnTo>
                <a:lnTo>
                  <a:pt x="1769640" y="8206"/>
                </a:lnTo>
                <a:lnTo>
                  <a:pt x="1777309" y="10058"/>
                </a:lnTo>
                <a:lnTo>
                  <a:pt x="1784714" y="12176"/>
                </a:lnTo>
                <a:lnTo>
                  <a:pt x="1792119" y="14294"/>
                </a:lnTo>
                <a:lnTo>
                  <a:pt x="1798996" y="16676"/>
                </a:lnTo>
                <a:lnTo>
                  <a:pt x="1806401" y="19323"/>
                </a:lnTo>
                <a:lnTo>
                  <a:pt x="1813541" y="21970"/>
                </a:lnTo>
                <a:lnTo>
                  <a:pt x="1820682" y="24881"/>
                </a:lnTo>
                <a:lnTo>
                  <a:pt x="1827823" y="27793"/>
                </a:lnTo>
                <a:lnTo>
                  <a:pt x="1834434" y="30969"/>
                </a:lnTo>
                <a:lnTo>
                  <a:pt x="1848187" y="38116"/>
                </a:lnTo>
                <a:lnTo>
                  <a:pt x="1861145" y="45528"/>
                </a:lnTo>
                <a:lnTo>
                  <a:pt x="1873575" y="53468"/>
                </a:lnTo>
                <a:lnTo>
                  <a:pt x="1886005" y="62468"/>
                </a:lnTo>
                <a:lnTo>
                  <a:pt x="1897642" y="71732"/>
                </a:lnTo>
                <a:lnTo>
                  <a:pt x="1909014" y="81526"/>
                </a:lnTo>
                <a:lnTo>
                  <a:pt x="1919857" y="91585"/>
                </a:lnTo>
                <a:lnTo>
                  <a:pt x="1930436" y="102437"/>
                </a:lnTo>
                <a:lnTo>
                  <a:pt x="1940221" y="113819"/>
                </a:lnTo>
                <a:lnTo>
                  <a:pt x="1949478" y="125466"/>
                </a:lnTo>
                <a:lnTo>
                  <a:pt x="1958205" y="137906"/>
                </a:lnTo>
                <a:lnTo>
                  <a:pt x="1966139" y="150612"/>
                </a:lnTo>
                <a:lnTo>
                  <a:pt x="1973809" y="163846"/>
                </a:lnTo>
                <a:lnTo>
                  <a:pt x="1980685" y="177081"/>
                </a:lnTo>
                <a:lnTo>
                  <a:pt x="1983594" y="184228"/>
                </a:lnTo>
                <a:lnTo>
                  <a:pt x="1986768" y="190845"/>
                </a:lnTo>
                <a:lnTo>
                  <a:pt x="1989677" y="197992"/>
                </a:lnTo>
                <a:lnTo>
                  <a:pt x="1992322" y="205139"/>
                </a:lnTo>
                <a:lnTo>
                  <a:pt x="1994966" y="212550"/>
                </a:lnTo>
                <a:lnTo>
                  <a:pt x="1997082" y="219962"/>
                </a:lnTo>
                <a:lnTo>
                  <a:pt x="1999727" y="227109"/>
                </a:lnTo>
                <a:lnTo>
                  <a:pt x="2001578" y="234785"/>
                </a:lnTo>
                <a:lnTo>
                  <a:pt x="2003429" y="242196"/>
                </a:lnTo>
                <a:lnTo>
                  <a:pt x="2005016" y="249872"/>
                </a:lnTo>
                <a:lnTo>
                  <a:pt x="2006338" y="257549"/>
                </a:lnTo>
                <a:lnTo>
                  <a:pt x="2007661" y="265225"/>
                </a:lnTo>
                <a:lnTo>
                  <a:pt x="2008983" y="272901"/>
                </a:lnTo>
                <a:lnTo>
                  <a:pt x="2009776" y="280577"/>
                </a:lnTo>
                <a:lnTo>
                  <a:pt x="2010570" y="288783"/>
                </a:lnTo>
                <a:lnTo>
                  <a:pt x="2011099" y="296723"/>
                </a:lnTo>
                <a:lnTo>
                  <a:pt x="2011363" y="304664"/>
                </a:lnTo>
                <a:lnTo>
                  <a:pt x="2011363" y="312870"/>
                </a:lnTo>
                <a:lnTo>
                  <a:pt x="2011363" y="320811"/>
                </a:lnTo>
                <a:lnTo>
                  <a:pt x="2011099" y="328752"/>
                </a:lnTo>
                <a:lnTo>
                  <a:pt x="2010570" y="336693"/>
                </a:lnTo>
                <a:lnTo>
                  <a:pt x="2009776" y="344898"/>
                </a:lnTo>
                <a:lnTo>
                  <a:pt x="2008983" y="352574"/>
                </a:lnTo>
                <a:lnTo>
                  <a:pt x="2007661" y="360250"/>
                </a:lnTo>
                <a:lnTo>
                  <a:pt x="2006338" y="367927"/>
                </a:lnTo>
                <a:lnTo>
                  <a:pt x="2005016" y="375603"/>
                </a:lnTo>
                <a:lnTo>
                  <a:pt x="2003429" y="383279"/>
                </a:lnTo>
                <a:lnTo>
                  <a:pt x="2001578" y="390690"/>
                </a:lnTo>
                <a:lnTo>
                  <a:pt x="1999727" y="398102"/>
                </a:lnTo>
                <a:lnTo>
                  <a:pt x="1997082" y="405513"/>
                </a:lnTo>
                <a:lnTo>
                  <a:pt x="1994966" y="412925"/>
                </a:lnTo>
                <a:lnTo>
                  <a:pt x="1992322" y="420072"/>
                </a:lnTo>
                <a:lnTo>
                  <a:pt x="1989677" y="427483"/>
                </a:lnTo>
                <a:lnTo>
                  <a:pt x="1986768" y="434630"/>
                </a:lnTo>
                <a:lnTo>
                  <a:pt x="1983594" y="441247"/>
                </a:lnTo>
                <a:lnTo>
                  <a:pt x="1980685" y="448129"/>
                </a:lnTo>
                <a:lnTo>
                  <a:pt x="1973809" y="461629"/>
                </a:lnTo>
                <a:lnTo>
                  <a:pt x="1966139" y="474863"/>
                </a:lnTo>
                <a:lnTo>
                  <a:pt x="1958205" y="487569"/>
                </a:lnTo>
                <a:lnTo>
                  <a:pt x="1949478" y="499480"/>
                </a:lnTo>
                <a:lnTo>
                  <a:pt x="1940221" y="511656"/>
                </a:lnTo>
                <a:lnTo>
                  <a:pt x="1930436" y="523038"/>
                </a:lnTo>
                <a:lnTo>
                  <a:pt x="1919857" y="533891"/>
                </a:lnTo>
                <a:lnTo>
                  <a:pt x="1909014" y="543949"/>
                </a:lnTo>
                <a:lnTo>
                  <a:pt x="1897642" y="553743"/>
                </a:lnTo>
                <a:lnTo>
                  <a:pt x="1886005" y="563007"/>
                </a:lnTo>
                <a:lnTo>
                  <a:pt x="1873575" y="572007"/>
                </a:lnTo>
                <a:lnTo>
                  <a:pt x="1861145" y="579948"/>
                </a:lnTo>
                <a:lnTo>
                  <a:pt x="1848187" y="587359"/>
                </a:lnTo>
                <a:lnTo>
                  <a:pt x="1834434" y="594506"/>
                </a:lnTo>
                <a:lnTo>
                  <a:pt x="1827823" y="597682"/>
                </a:lnTo>
                <a:lnTo>
                  <a:pt x="1820682" y="600858"/>
                </a:lnTo>
                <a:lnTo>
                  <a:pt x="1813541" y="603505"/>
                </a:lnTo>
                <a:lnTo>
                  <a:pt x="1806401" y="606152"/>
                </a:lnTo>
                <a:lnTo>
                  <a:pt x="1798996" y="608799"/>
                </a:lnTo>
                <a:lnTo>
                  <a:pt x="1792119" y="611182"/>
                </a:lnTo>
                <a:lnTo>
                  <a:pt x="1784714" y="613299"/>
                </a:lnTo>
                <a:lnTo>
                  <a:pt x="1777309" y="615417"/>
                </a:lnTo>
                <a:lnTo>
                  <a:pt x="1769640" y="617270"/>
                </a:lnTo>
                <a:lnTo>
                  <a:pt x="1762235" y="618858"/>
                </a:lnTo>
                <a:lnTo>
                  <a:pt x="1754565" y="620446"/>
                </a:lnTo>
                <a:lnTo>
                  <a:pt x="1746631" y="621769"/>
                </a:lnTo>
                <a:lnTo>
                  <a:pt x="1738697" y="622828"/>
                </a:lnTo>
                <a:lnTo>
                  <a:pt x="1731027" y="623622"/>
                </a:lnTo>
                <a:lnTo>
                  <a:pt x="1723093" y="624416"/>
                </a:lnTo>
                <a:lnTo>
                  <a:pt x="1714895" y="624681"/>
                </a:lnTo>
                <a:lnTo>
                  <a:pt x="1706961" y="625210"/>
                </a:lnTo>
                <a:lnTo>
                  <a:pt x="1699027" y="625475"/>
                </a:lnTo>
                <a:lnTo>
                  <a:pt x="1685803" y="625210"/>
                </a:lnTo>
                <a:lnTo>
                  <a:pt x="1672580" y="624152"/>
                </a:lnTo>
                <a:lnTo>
                  <a:pt x="1659357" y="622563"/>
                </a:lnTo>
                <a:lnTo>
                  <a:pt x="1646398" y="620711"/>
                </a:lnTo>
                <a:lnTo>
                  <a:pt x="1633439" y="618328"/>
                </a:lnTo>
                <a:lnTo>
                  <a:pt x="1620744" y="615152"/>
                </a:lnTo>
                <a:lnTo>
                  <a:pt x="1608314" y="611711"/>
                </a:lnTo>
                <a:lnTo>
                  <a:pt x="1596413" y="607741"/>
                </a:lnTo>
                <a:lnTo>
                  <a:pt x="1584248" y="603241"/>
                </a:lnTo>
                <a:lnTo>
                  <a:pt x="1572611" y="598211"/>
                </a:lnTo>
                <a:lnTo>
                  <a:pt x="1561239" y="592918"/>
                </a:lnTo>
                <a:lnTo>
                  <a:pt x="1549867" y="587094"/>
                </a:lnTo>
                <a:lnTo>
                  <a:pt x="1539024" y="580742"/>
                </a:lnTo>
                <a:lnTo>
                  <a:pt x="1528180" y="573860"/>
                </a:lnTo>
                <a:lnTo>
                  <a:pt x="1517866" y="566713"/>
                </a:lnTo>
                <a:lnTo>
                  <a:pt x="1508081" y="559301"/>
                </a:lnTo>
                <a:lnTo>
                  <a:pt x="1510197" y="542890"/>
                </a:lnTo>
                <a:lnTo>
                  <a:pt x="1512048" y="525685"/>
                </a:lnTo>
                <a:lnTo>
                  <a:pt x="1513106" y="508744"/>
                </a:lnTo>
                <a:lnTo>
                  <a:pt x="1513635" y="500539"/>
                </a:lnTo>
                <a:lnTo>
                  <a:pt x="1513635" y="491804"/>
                </a:lnTo>
                <a:lnTo>
                  <a:pt x="1513635" y="481481"/>
                </a:lnTo>
                <a:lnTo>
                  <a:pt x="1513106" y="471158"/>
                </a:lnTo>
                <a:lnTo>
                  <a:pt x="1512577" y="461099"/>
                </a:lnTo>
                <a:lnTo>
                  <a:pt x="1511783" y="451306"/>
                </a:lnTo>
                <a:lnTo>
                  <a:pt x="1510726" y="440982"/>
                </a:lnTo>
                <a:lnTo>
                  <a:pt x="1509403" y="431189"/>
                </a:lnTo>
                <a:lnTo>
                  <a:pt x="1508081" y="421395"/>
                </a:lnTo>
                <a:lnTo>
                  <a:pt x="1506230" y="411337"/>
                </a:lnTo>
                <a:lnTo>
                  <a:pt x="1504378" y="401808"/>
                </a:lnTo>
                <a:lnTo>
                  <a:pt x="1501998" y="392014"/>
                </a:lnTo>
                <a:lnTo>
                  <a:pt x="1499882" y="382485"/>
                </a:lnTo>
                <a:lnTo>
                  <a:pt x="1497238" y="372956"/>
                </a:lnTo>
                <a:lnTo>
                  <a:pt x="1494329" y="363691"/>
                </a:lnTo>
                <a:lnTo>
                  <a:pt x="1491684" y="354427"/>
                </a:lnTo>
                <a:lnTo>
                  <a:pt x="1488510" y="345163"/>
                </a:lnTo>
                <a:lnTo>
                  <a:pt x="1485072" y="335898"/>
                </a:lnTo>
                <a:lnTo>
                  <a:pt x="1481370" y="326899"/>
                </a:lnTo>
                <a:lnTo>
                  <a:pt x="1477667" y="317899"/>
                </a:lnTo>
                <a:lnTo>
                  <a:pt x="1473700" y="309164"/>
                </a:lnTo>
                <a:lnTo>
                  <a:pt x="1469733" y="300429"/>
                </a:lnTo>
                <a:lnTo>
                  <a:pt x="1465502" y="291694"/>
                </a:lnTo>
                <a:lnTo>
                  <a:pt x="1460741" y="283224"/>
                </a:lnTo>
                <a:lnTo>
                  <a:pt x="1456245" y="274754"/>
                </a:lnTo>
                <a:lnTo>
                  <a:pt x="1451220" y="266548"/>
                </a:lnTo>
                <a:lnTo>
                  <a:pt x="1446460" y="258078"/>
                </a:lnTo>
                <a:lnTo>
                  <a:pt x="1441171" y="250137"/>
                </a:lnTo>
                <a:lnTo>
                  <a:pt x="1435881" y="242196"/>
                </a:lnTo>
                <a:lnTo>
                  <a:pt x="1430327" y="234520"/>
                </a:lnTo>
                <a:lnTo>
                  <a:pt x="1424509" y="226844"/>
                </a:lnTo>
                <a:lnTo>
                  <a:pt x="1418691" y="218903"/>
                </a:lnTo>
                <a:lnTo>
                  <a:pt x="1412872" y="211492"/>
                </a:lnTo>
                <a:lnTo>
                  <a:pt x="1406525" y="204080"/>
                </a:lnTo>
                <a:lnTo>
                  <a:pt x="1411021" y="193492"/>
                </a:lnTo>
                <a:lnTo>
                  <a:pt x="1415517" y="182375"/>
                </a:lnTo>
                <a:lnTo>
                  <a:pt x="1420807" y="171787"/>
                </a:lnTo>
                <a:lnTo>
                  <a:pt x="1426360" y="161464"/>
                </a:lnTo>
                <a:lnTo>
                  <a:pt x="1432179" y="151141"/>
                </a:lnTo>
                <a:lnTo>
                  <a:pt x="1438261" y="141347"/>
                </a:lnTo>
                <a:lnTo>
                  <a:pt x="1445138" y="131818"/>
                </a:lnTo>
                <a:lnTo>
                  <a:pt x="1452014" y="122289"/>
                </a:lnTo>
                <a:lnTo>
                  <a:pt x="1459419" y="113025"/>
                </a:lnTo>
                <a:lnTo>
                  <a:pt x="1467088" y="104290"/>
                </a:lnTo>
                <a:lnTo>
                  <a:pt x="1474758" y="95555"/>
                </a:lnTo>
                <a:lnTo>
                  <a:pt x="1482956" y="87349"/>
                </a:lnTo>
                <a:lnTo>
                  <a:pt x="1491684" y="79673"/>
                </a:lnTo>
                <a:lnTo>
                  <a:pt x="1500676" y="71997"/>
                </a:lnTo>
                <a:lnTo>
                  <a:pt x="1509403" y="64586"/>
                </a:lnTo>
                <a:lnTo>
                  <a:pt x="1519189" y="57704"/>
                </a:lnTo>
                <a:lnTo>
                  <a:pt x="1528709" y="51086"/>
                </a:lnTo>
                <a:lnTo>
                  <a:pt x="1538495" y="44734"/>
                </a:lnTo>
                <a:lnTo>
                  <a:pt x="1548544" y="38910"/>
                </a:lnTo>
                <a:lnTo>
                  <a:pt x="1559123" y="33352"/>
                </a:lnTo>
                <a:lnTo>
                  <a:pt x="1569966" y="28058"/>
                </a:lnTo>
                <a:lnTo>
                  <a:pt x="1580810" y="23558"/>
                </a:lnTo>
                <a:lnTo>
                  <a:pt x="1591653" y="19323"/>
                </a:lnTo>
                <a:lnTo>
                  <a:pt x="1602760" y="15617"/>
                </a:lnTo>
                <a:lnTo>
                  <a:pt x="1614133" y="11911"/>
                </a:lnTo>
                <a:lnTo>
                  <a:pt x="1626034" y="8735"/>
                </a:lnTo>
                <a:lnTo>
                  <a:pt x="1637670" y="6353"/>
                </a:lnTo>
                <a:lnTo>
                  <a:pt x="1649571" y="3970"/>
                </a:lnTo>
                <a:lnTo>
                  <a:pt x="1662001" y="2647"/>
                </a:lnTo>
                <a:lnTo>
                  <a:pt x="1673902" y="1323"/>
                </a:lnTo>
                <a:lnTo>
                  <a:pt x="1686597" y="265"/>
                </a:lnTo>
                <a:lnTo>
                  <a:pt x="1699027" y="0"/>
                </a:lnTo>
                <a:close/>
                <a:moveTo>
                  <a:pt x="445686" y="0"/>
                </a:moveTo>
                <a:lnTo>
                  <a:pt x="458116" y="265"/>
                </a:lnTo>
                <a:lnTo>
                  <a:pt x="470546" y="1323"/>
                </a:lnTo>
                <a:lnTo>
                  <a:pt x="482712" y="2647"/>
                </a:lnTo>
                <a:lnTo>
                  <a:pt x="494877" y="3970"/>
                </a:lnTo>
                <a:lnTo>
                  <a:pt x="507043" y="6353"/>
                </a:lnTo>
                <a:lnTo>
                  <a:pt x="518680" y="8735"/>
                </a:lnTo>
                <a:lnTo>
                  <a:pt x="530316" y="11911"/>
                </a:lnTo>
                <a:lnTo>
                  <a:pt x="541953" y="15617"/>
                </a:lnTo>
                <a:lnTo>
                  <a:pt x="552796" y="19323"/>
                </a:lnTo>
                <a:lnTo>
                  <a:pt x="563904" y="23558"/>
                </a:lnTo>
                <a:lnTo>
                  <a:pt x="574747" y="28058"/>
                </a:lnTo>
                <a:lnTo>
                  <a:pt x="585590" y="33352"/>
                </a:lnTo>
                <a:lnTo>
                  <a:pt x="596169" y="38910"/>
                </a:lnTo>
                <a:lnTo>
                  <a:pt x="606218" y="44734"/>
                </a:lnTo>
                <a:lnTo>
                  <a:pt x="616004" y="51086"/>
                </a:lnTo>
                <a:lnTo>
                  <a:pt x="625525" y="57704"/>
                </a:lnTo>
                <a:lnTo>
                  <a:pt x="635045" y="64586"/>
                </a:lnTo>
                <a:lnTo>
                  <a:pt x="644037" y="71997"/>
                </a:lnTo>
                <a:lnTo>
                  <a:pt x="653029" y="79673"/>
                </a:lnTo>
                <a:lnTo>
                  <a:pt x="661757" y="87349"/>
                </a:lnTo>
                <a:lnTo>
                  <a:pt x="669955" y="95555"/>
                </a:lnTo>
                <a:lnTo>
                  <a:pt x="677625" y="104290"/>
                </a:lnTo>
                <a:lnTo>
                  <a:pt x="685294" y="113025"/>
                </a:lnTo>
                <a:lnTo>
                  <a:pt x="692699" y="122289"/>
                </a:lnTo>
                <a:lnTo>
                  <a:pt x="699576" y="131818"/>
                </a:lnTo>
                <a:lnTo>
                  <a:pt x="706452" y="141347"/>
                </a:lnTo>
                <a:lnTo>
                  <a:pt x="712534" y="151141"/>
                </a:lnTo>
                <a:lnTo>
                  <a:pt x="718353" y="161464"/>
                </a:lnTo>
                <a:lnTo>
                  <a:pt x="723907" y="171787"/>
                </a:lnTo>
                <a:lnTo>
                  <a:pt x="729196" y="182375"/>
                </a:lnTo>
                <a:lnTo>
                  <a:pt x="733692" y="193492"/>
                </a:lnTo>
                <a:lnTo>
                  <a:pt x="738188" y="204080"/>
                </a:lnTo>
                <a:lnTo>
                  <a:pt x="731841" y="211492"/>
                </a:lnTo>
                <a:lnTo>
                  <a:pt x="726022" y="218903"/>
                </a:lnTo>
                <a:lnTo>
                  <a:pt x="720204" y="226844"/>
                </a:lnTo>
                <a:lnTo>
                  <a:pt x="714386" y="234520"/>
                </a:lnTo>
                <a:lnTo>
                  <a:pt x="709096" y="242196"/>
                </a:lnTo>
                <a:lnTo>
                  <a:pt x="703543" y="250137"/>
                </a:lnTo>
                <a:lnTo>
                  <a:pt x="698253" y="258078"/>
                </a:lnTo>
                <a:lnTo>
                  <a:pt x="693493" y="266548"/>
                </a:lnTo>
                <a:lnTo>
                  <a:pt x="688468" y="274754"/>
                </a:lnTo>
                <a:lnTo>
                  <a:pt x="683972" y="283224"/>
                </a:lnTo>
                <a:lnTo>
                  <a:pt x="679476" y="291694"/>
                </a:lnTo>
                <a:lnTo>
                  <a:pt x="675244" y="300429"/>
                </a:lnTo>
                <a:lnTo>
                  <a:pt x="671013" y="309164"/>
                </a:lnTo>
                <a:lnTo>
                  <a:pt x="666782" y="317899"/>
                </a:lnTo>
                <a:lnTo>
                  <a:pt x="663079" y="326899"/>
                </a:lnTo>
                <a:lnTo>
                  <a:pt x="659905" y="335898"/>
                </a:lnTo>
                <a:lnTo>
                  <a:pt x="656467" y="345163"/>
                </a:lnTo>
                <a:lnTo>
                  <a:pt x="653294" y="354427"/>
                </a:lnTo>
                <a:lnTo>
                  <a:pt x="650385" y="363691"/>
                </a:lnTo>
                <a:lnTo>
                  <a:pt x="647475" y="372956"/>
                </a:lnTo>
                <a:lnTo>
                  <a:pt x="645095" y="382485"/>
                </a:lnTo>
                <a:lnTo>
                  <a:pt x="642450" y="392014"/>
                </a:lnTo>
                <a:lnTo>
                  <a:pt x="640335" y="401808"/>
                </a:lnTo>
                <a:lnTo>
                  <a:pt x="638483" y="411337"/>
                </a:lnTo>
                <a:lnTo>
                  <a:pt x="636632" y="421395"/>
                </a:lnTo>
                <a:lnTo>
                  <a:pt x="635574" y="431189"/>
                </a:lnTo>
                <a:lnTo>
                  <a:pt x="633988" y="440982"/>
                </a:lnTo>
                <a:lnTo>
                  <a:pt x="632930" y="451306"/>
                </a:lnTo>
                <a:lnTo>
                  <a:pt x="632136" y="461099"/>
                </a:lnTo>
                <a:lnTo>
                  <a:pt x="631872" y="471158"/>
                </a:lnTo>
                <a:lnTo>
                  <a:pt x="631078" y="481481"/>
                </a:lnTo>
                <a:lnTo>
                  <a:pt x="631078" y="491804"/>
                </a:lnTo>
                <a:lnTo>
                  <a:pt x="631078" y="500539"/>
                </a:lnTo>
                <a:lnTo>
                  <a:pt x="631343" y="508744"/>
                </a:lnTo>
                <a:lnTo>
                  <a:pt x="632665" y="525685"/>
                </a:lnTo>
                <a:lnTo>
                  <a:pt x="634516" y="542890"/>
                </a:lnTo>
                <a:lnTo>
                  <a:pt x="636897" y="559301"/>
                </a:lnTo>
                <a:lnTo>
                  <a:pt x="626847" y="566713"/>
                </a:lnTo>
                <a:lnTo>
                  <a:pt x="616268" y="573860"/>
                </a:lnTo>
                <a:lnTo>
                  <a:pt x="605954" y="580742"/>
                </a:lnTo>
                <a:lnTo>
                  <a:pt x="594846" y="587094"/>
                </a:lnTo>
                <a:lnTo>
                  <a:pt x="583739" y="592918"/>
                </a:lnTo>
                <a:lnTo>
                  <a:pt x="572102" y="598211"/>
                </a:lnTo>
                <a:lnTo>
                  <a:pt x="560201" y="603241"/>
                </a:lnTo>
                <a:lnTo>
                  <a:pt x="548300" y="607741"/>
                </a:lnTo>
                <a:lnTo>
                  <a:pt x="536399" y="611711"/>
                </a:lnTo>
                <a:lnTo>
                  <a:pt x="523969" y="615152"/>
                </a:lnTo>
                <a:lnTo>
                  <a:pt x="511274" y="618328"/>
                </a:lnTo>
                <a:lnTo>
                  <a:pt x="498316" y="620711"/>
                </a:lnTo>
                <a:lnTo>
                  <a:pt x="485357" y="622563"/>
                </a:lnTo>
                <a:lnTo>
                  <a:pt x="472398" y="624152"/>
                </a:lnTo>
                <a:lnTo>
                  <a:pt x="458910" y="625210"/>
                </a:lnTo>
                <a:lnTo>
                  <a:pt x="445686" y="625475"/>
                </a:lnTo>
                <a:lnTo>
                  <a:pt x="437752" y="625210"/>
                </a:lnTo>
                <a:lnTo>
                  <a:pt x="429554" y="624681"/>
                </a:lnTo>
                <a:lnTo>
                  <a:pt x="421620" y="624416"/>
                </a:lnTo>
                <a:lnTo>
                  <a:pt x="413686" y="623622"/>
                </a:lnTo>
                <a:lnTo>
                  <a:pt x="406016" y="622828"/>
                </a:lnTo>
                <a:lnTo>
                  <a:pt x="398082" y="621769"/>
                </a:lnTo>
                <a:lnTo>
                  <a:pt x="390148" y="620446"/>
                </a:lnTo>
                <a:lnTo>
                  <a:pt x="382479" y="618858"/>
                </a:lnTo>
                <a:lnTo>
                  <a:pt x="375073" y="617270"/>
                </a:lnTo>
                <a:lnTo>
                  <a:pt x="367404" y="615417"/>
                </a:lnTo>
                <a:lnTo>
                  <a:pt x="359999" y="613299"/>
                </a:lnTo>
                <a:lnTo>
                  <a:pt x="352594" y="611182"/>
                </a:lnTo>
                <a:lnTo>
                  <a:pt x="345453" y="608799"/>
                </a:lnTo>
                <a:lnTo>
                  <a:pt x="338312" y="606152"/>
                </a:lnTo>
                <a:lnTo>
                  <a:pt x="331172" y="603505"/>
                </a:lnTo>
                <a:lnTo>
                  <a:pt x="324031" y="600858"/>
                </a:lnTo>
                <a:lnTo>
                  <a:pt x="317155" y="597682"/>
                </a:lnTo>
                <a:lnTo>
                  <a:pt x="310279" y="594506"/>
                </a:lnTo>
                <a:lnTo>
                  <a:pt x="296791" y="587359"/>
                </a:lnTo>
                <a:lnTo>
                  <a:pt x="283568" y="579948"/>
                </a:lnTo>
                <a:lnTo>
                  <a:pt x="271138" y="572007"/>
                </a:lnTo>
                <a:lnTo>
                  <a:pt x="258708" y="563007"/>
                </a:lnTo>
                <a:lnTo>
                  <a:pt x="247071" y="553743"/>
                </a:lnTo>
                <a:lnTo>
                  <a:pt x="235699" y="543949"/>
                </a:lnTo>
                <a:lnTo>
                  <a:pt x="224856" y="533891"/>
                </a:lnTo>
                <a:lnTo>
                  <a:pt x="214277" y="523038"/>
                </a:lnTo>
                <a:lnTo>
                  <a:pt x="204756" y="511656"/>
                </a:lnTo>
                <a:lnTo>
                  <a:pt x="195235" y="499480"/>
                </a:lnTo>
                <a:lnTo>
                  <a:pt x="186508" y="487569"/>
                </a:lnTo>
                <a:lnTo>
                  <a:pt x="178574" y="474863"/>
                </a:lnTo>
                <a:lnTo>
                  <a:pt x="170904" y="461629"/>
                </a:lnTo>
                <a:lnTo>
                  <a:pt x="164028" y="448129"/>
                </a:lnTo>
                <a:lnTo>
                  <a:pt x="161119" y="441247"/>
                </a:lnTo>
                <a:lnTo>
                  <a:pt x="157945" y="434630"/>
                </a:lnTo>
                <a:lnTo>
                  <a:pt x="154772" y="427483"/>
                </a:lnTo>
                <a:lnTo>
                  <a:pt x="152392" y="420072"/>
                </a:lnTo>
                <a:lnTo>
                  <a:pt x="149747" y="412925"/>
                </a:lnTo>
                <a:lnTo>
                  <a:pt x="147367" y="405513"/>
                </a:lnTo>
                <a:lnTo>
                  <a:pt x="145251" y="398102"/>
                </a:lnTo>
                <a:lnTo>
                  <a:pt x="143135" y="390690"/>
                </a:lnTo>
                <a:lnTo>
                  <a:pt x="141284" y="383279"/>
                </a:lnTo>
                <a:lnTo>
                  <a:pt x="139697" y="375603"/>
                </a:lnTo>
                <a:lnTo>
                  <a:pt x="138110" y="367927"/>
                </a:lnTo>
                <a:lnTo>
                  <a:pt x="137052" y="360250"/>
                </a:lnTo>
                <a:lnTo>
                  <a:pt x="135730" y="352574"/>
                </a:lnTo>
                <a:lnTo>
                  <a:pt x="134937" y="344898"/>
                </a:lnTo>
                <a:lnTo>
                  <a:pt x="134143" y="336693"/>
                </a:lnTo>
                <a:lnTo>
                  <a:pt x="133614" y="328752"/>
                </a:lnTo>
                <a:lnTo>
                  <a:pt x="133350" y="320811"/>
                </a:lnTo>
                <a:lnTo>
                  <a:pt x="133350" y="312870"/>
                </a:lnTo>
                <a:lnTo>
                  <a:pt x="133350" y="304664"/>
                </a:lnTo>
                <a:lnTo>
                  <a:pt x="133614" y="296723"/>
                </a:lnTo>
                <a:lnTo>
                  <a:pt x="134143" y="288783"/>
                </a:lnTo>
                <a:lnTo>
                  <a:pt x="134937" y="280577"/>
                </a:lnTo>
                <a:lnTo>
                  <a:pt x="135730" y="272901"/>
                </a:lnTo>
                <a:lnTo>
                  <a:pt x="137052" y="265225"/>
                </a:lnTo>
                <a:lnTo>
                  <a:pt x="138110" y="257549"/>
                </a:lnTo>
                <a:lnTo>
                  <a:pt x="139697" y="249872"/>
                </a:lnTo>
                <a:lnTo>
                  <a:pt x="141284" y="242196"/>
                </a:lnTo>
                <a:lnTo>
                  <a:pt x="143135" y="234785"/>
                </a:lnTo>
                <a:lnTo>
                  <a:pt x="145251" y="227109"/>
                </a:lnTo>
                <a:lnTo>
                  <a:pt x="147367" y="219962"/>
                </a:lnTo>
                <a:lnTo>
                  <a:pt x="149747" y="212550"/>
                </a:lnTo>
                <a:lnTo>
                  <a:pt x="152392" y="205139"/>
                </a:lnTo>
                <a:lnTo>
                  <a:pt x="154772" y="197992"/>
                </a:lnTo>
                <a:lnTo>
                  <a:pt x="157945" y="190845"/>
                </a:lnTo>
                <a:lnTo>
                  <a:pt x="161119" y="184228"/>
                </a:lnTo>
                <a:lnTo>
                  <a:pt x="164028" y="177081"/>
                </a:lnTo>
                <a:lnTo>
                  <a:pt x="170904" y="163846"/>
                </a:lnTo>
                <a:lnTo>
                  <a:pt x="178574" y="150612"/>
                </a:lnTo>
                <a:lnTo>
                  <a:pt x="186508" y="137906"/>
                </a:lnTo>
                <a:lnTo>
                  <a:pt x="195235" y="125466"/>
                </a:lnTo>
                <a:lnTo>
                  <a:pt x="204756" y="113819"/>
                </a:lnTo>
                <a:lnTo>
                  <a:pt x="214277" y="102437"/>
                </a:lnTo>
                <a:lnTo>
                  <a:pt x="224856" y="91585"/>
                </a:lnTo>
                <a:lnTo>
                  <a:pt x="235699" y="81526"/>
                </a:lnTo>
                <a:lnTo>
                  <a:pt x="247071" y="71732"/>
                </a:lnTo>
                <a:lnTo>
                  <a:pt x="258708" y="62468"/>
                </a:lnTo>
                <a:lnTo>
                  <a:pt x="271138" y="53468"/>
                </a:lnTo>
                <a:lnTo>
                  <a:pt x="283568" y="45528"/>
                </a:lnTo>
                <a:lnTo>
                  <a:pt x="296791" y="38116"/>
                </a:lnTo>
                <a:lnTo>
                  <a:pt x="310279" y="30969"/>
                </a:lnTo>
                <a:lnTo>
                  <a:pt x="317155" y="27793"/>
                </a:lnTo>
                <a:lnTo>
                  <a:pt x="324031" y="24881"/>
                </a:lnTo>
                <a:lnTo>
                  <a:pt x="331172" y="21970"/>
                </a:lnTo>
                <a:lnTo>
                  <a:pt x="338312" y="19323"/>
                </a:lnTo>
                <a:lnTo>
                  <a:pt x="345453" y="16676"/>
                </a:lnTo>
                <a:lnTo>
                  <a:pt x="352594" y="14294"/>
                </a:lnTo>
                <a:lnTo>
                  <a:pt x="359999" y="12176"/>
                </a:lnTo>
                <a:lnTo>
                  <a:pt x="367404" y="10058"/>
                </a:lnTo>
                <a:lnTo>
                  <a:pt x="375073" y="8206"/>
                </a:lnTo>
                <a:lnTo>
                  <a:pt x="382479" y="6617"/>
                </a:lnTo>
                <a:lnTo>
                  <a:pt x="390148" y="5029"/>
                </a:lnTo>
                <a:lnTo>
                  <a:pt x="398082" y="3706"/>
                </a:lnTo>
                <a:lnTo>
                  <a:pt x="406016" y="2912"/>
                </a:lnTo>
                <a:lnTo>
                  <a:pt x="413686" y="1853"/>
                </a:lnTo>
                <a:lnTo>
                  <a:pt x="421620" y="1059"/>
                </a:lnTo>
                <a:lnTo>
                  <a:pt x="429554" y="794"/>
                </a:lnTo>
                <a:lnTo>
                  <a:pt x="437752" y="265"/>
                </a:lnTo>
                <a:lnTo>
                  <a:pt x="445686" y="0"/>
                </a:lnTo>
                <a:close/>
              </a:path>
            </a:pathLst>
          </a:custGeom>
          <a:solidFill>
            <a:srgbClr val="015A7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59" name="KSO_Shape"/>
          <p:cNvSpPr/>
          <p:nvPr/>
        </p:nvSpPr>
        <p:spPr bwMode="auto">
          <a:xfrm>
            <a:off x="6258372" y="3920131"/>
            <a:ext cx="573380" cy="573380"/>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rgbClr val="F1744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60" name="KSO_Shape"/>
          <p:cNvSpPr/>
          <p:nvPr/>
        </p:nvSpPr>
        <p:spPr bwMode="auto">
          <a:xfrm>
            <a:off x="2257962" y="3886840"/>
            <a:ext cx="671291" cy="639963"/>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rgbClr val="00928B"/>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61" name="KSO_Shape"/>
          <p:cNvSpPr/>
          <p:nvPr/>
        </p:nvSpPr>
        <p:spPr bwMode="auto">
          <a:xfrm>
            <a:off x="3567172" y="3858017"/>
            <a:ext cx="695281" cy="697608"/>
          </a:xfrm>
          <a:custGeom>
            <a:avLst/>
            <a:gdLst>
              <a:gd name="T0" fmla="*/ 29924 w 3851276"/>
              <a:gd name="T1" fmla="*/ 1836816 h 3867150"/>
              <a:gd name="T2" fmla="*/ 1133881 w 3851276"/>
              <a:gd name="T3" fmla="*/ 1627701 h 3867150"/>
              <a:gd name="T4" fmla="*/ 1266953 w 3851276"/>
              <a:gd name="T5" fmla="*/ 1549037 h 3867150"/>
              <a:gd name="T6" fmla="*/ 1451061 w 3851276"/>
              <a:gd name="T7" fmla="*/ 1469122 h 3867150"/>
              <a:gd name="T8" fmla="*/ 1477049 w 3851276"/>
              <a:gd name="T9" fmla="*/ 1373568 h 3867150"/>
              <a:gd name="T10" fmla="*/ 1663505 w 3851276"/>
              <a:gd name="T11" fmla="*/ 1293653 h 3867150"/>
              <a:gd name="T12" fmla="*/ 1436814 w 3851276"/>
              <a:gd name="T13" fmla="*/ 1552947 h 3867150"/>
              <a:gd name="T14" fmla="*/ 1777790 w 3851276"/>
              <a:gd name="T15" fmla="*/ 1204199 h 3867150"/>
              <a:gd name="T16" fmla="*/ 659695 w 3851276"/>
              <a:gd name="T17" fmla="*/ 1139353 h 3867150"/>
              <a:gd name="T18" fmla="*/ 1690119 w 3851276"/>
              <a:gd name="T19" fmla="*/ 1091755 h 3867150"/>
              <a:gd name="T20" fmla="*/ 556723 w 3851276"/>
              <a:gd name="T21" fmla="*/ 919923 h 3867150"/>
              <a:gd name="T22" fmla="*/ 522816 w 3851276"/>
              <a:gd name="T23" fmla="*/ 1028232 h 3867150"/>
              <a:gd name="T24" fmla="*/ 1814580 w 3851276"/>
              <a:gd name="T25" fmla="*/ 949753 h 3867150"/>
              <a:gd name="T26" fmla="*/ 1617791 w 3851276"/>
              <a:gd name="T27" fmla="*/ 1088470 h 3867150"/>
              <a:gd name="T28" fmla="*/ 710010 w 3851276"/>
              <a:gd name="T29" fmla="*/ 948211 h 3867150"/>
              <a:gd name="T30" fmla="*/ 652039 w 3851276"/>
              <a:gd name="T31" fmla="*/ 1063553 h 3867150"/>
              <a:gd name="T32" fmla="*/ 630788 w 3851276"/>
              <a:gd name="T33" fmla="*/ 1256414 h 3867150"/>
              <a:gd name="T34" fmla="*/ 504690 w 3851276"/>
              <a:gd name="T35" fmla="*/ 1179832 h 3867150"/>
              <a:gd name="T36" fmla="*/ 450001 w 3851276"/>
              <a:gd name="T37" fmla="*/ 1011508 h 3867150"/>
              <a:gd name="T38" fmla="*/ 503698 w 3851276"/>
              <a:gd name="T39" fmla="*/ 747004 h 3867150"/>
              <a:gd name="T40" fmla="*/ 248093 w 3851276"/>
              <a:gd name="T41" fmla="*/ 1036554 h 3867150"/>
              <a:gd name="T42" fmla="*/ 434514 w 3851276"/>
              <a:gd name="T43" fmla="*/ 1372094 h 3867150"/>
              <a:gd name="T44" fmla="*/ 811427 w 3851276"/>
              <a:gd name="T45" fmla="*/ 1312807 h 3867150"/>
              <a:gd name="T46" fmla="*/ 884837 w 3851276"/>
              <a:gd name="T47" fmla="*/ 934562 h 3867150"/>
              <a:gd name="T48" fmla="*/ 1706401 w 3851276"/>
              <a:gd name="T49" fmla="*/ 671693 h 3867150"/>
              <a:gd name="T50" fmla="*/ 1700139 w 3851276"/>
              <a:gd name="T51" fmla="*/ 636818 h 3867150"/>
              <a:gd name="T52" fmla="*/ 991430 w 3851276"/>
              <a:gd name="T53" fmla="*/ 909846 h 3867150"/>
              <a:gd name="T54" fmla="*/ 880141 w 3851276"/>
              <a:gd name="T55" fmla="*/ 1396184 h 3867150"/>
              <a:gd name="T56" fmla="*/ 433418 w 3851276"/>
              <a:gd name="T57" fmla="*/ 1488008 h 3867150"/>
              <a:gd name="T58" fmla="*/ 142125 w 3851276"/>
              <a:gd name="T59" fmla="*/ 1014810 h 3867150"/>
              <a:gd name="T60" fmla="*/ 468637 w 3851276"/>
              <a:gd name="T61" fmla="*/ 644543 h 3867150"/>
              <a:gd name="T62" fmla="*/ 1609181 w 3851276"/>
              <a:gd name="T63" fmla="*/ 590683 h 3867150"/>
              <a:gd name="T64" fmla="*/ 1621392 w 3851276"/>
              <a:gd name="T65" fmla="*/ 399888 h 3867150"/>
              <a:gd name="T66" fmla="*/ 1800177 w 3851276"/>
              <a:gd name="T67" fmla="*/ 613985 h 3867150"/>
              <a:gd name="T68" fmla="*/ 1590864 w 3851276"/>
              <a:gd name="T69" fmla="*/ 545956 h 3867150"/>
              <a:gd name="T70" fmla="*/ 1297011 w 3851276"/>
              <a:gd name="T71" fmla="*/ 473078 h 3867150"/>
              <a:gd name="T72" fmla="*/ 864608 w 3851276"/>
              <a:gd name="T73" fmla="*/ 229267 h 3867150"/>
              <a:gd name="T74" fmla="*/ 1442763 w 3851276"/>
              <a:gd name="T75" fmla="*/ 157484 h 3867150"/>
              <a:gd name="T76" fmla="*/ 1798768 w 3851276"/>
              <a:gd name="T77" fmla="*/ 541576 h 3867150"/>
              <a:gd name="T78" fmla="*/ 1560805 w 3851276"/>
              <a:gd name="T79" fmla="*/ 211751 h 3867150"/>
              <a:gd name="T80" fmla="*/ 559326 w 3851276"/>
              <a:gd name="T81" fmla="*/ 205496 h 3867150"/>
              <a:gd name="T82" fmla="*/ 527233 w 3851276"/>
              <a:gd name="T83" fmla="*/ 319660 h 3867150"/>
              <a:gd name="T84" fmla="*/ 1297481 w 3851276"/>
              <a:gd name="T85" fmla="*/ 182350 h 3867150"/>
              <a:gd name="T86" fmla="*/ 1292001 w 3851276"/>
              <a:gd name="T87" fmla="*/ 93208 h 3867150"/>
              <a:gd name="T88" fmla="*/ 619600 w 3851276"/>
              <a:gd name="T89" fmla="*/ 270241 h 3867150"/>
              <a:gd name="T90" fmla="*/ 1207932 w 3851276"/>
              <a:gd name="T91" fmla="*/ 190482 h 3867150"/>
              <a:gd name="T92" fmla="*/ 994391 w 3851276"/>
              <a:gd name="T93" fmla="*/ 47699 h 3867150"/>
              <a:gd name="T94" fmla="*/ 1076896 w 3851276"/>
              <a:gd name="T95" fmla="*/ 156 h 3867150"/>
              <a:gd name="T96" fmla="*/ 1557987 w 3851276"/>
              <a:gd name="T97" fmla="*/ 165616 h 3867150"/>
              <a:gd name="T98" fmla="*/ 1856380 w 3851276"/>
              <a:gd name="T99" fmla="*/ 577390 h 3867150"/>
              <a:gd name="T100" fmla="*/ 1862486 w 3851276"/>
              <a:gd name="T101" fmla="*/ 1085812 h 3867150"/>
              <a:gd name="T102" fmla="*/ 1574426 w 3851276"/>
              <a:gd name="T103" fmla="*/ 1504779 h 3867150"/>
              <a:gd name="T104" fmla="*/ 1097560 w 3851276"/>
              <a:gd name="T105" fmla="*/ 1681812 h 3867150"/>
              <a:gd name="T106" fmla="*/ 735607 w 3851276"/>
              <a:gd name="T107" fmla="*/ 1578126 h 3867150"/>
              <a:gd name="T108" fmla="*/ 900928 w 3851276"/>
              <a:gd name="T109" fmla="*/ 1563268 h 3867150"/>
              <a:gd name="T110" fmla="*/ 1048403 w 3851276"/>
              <a:gd name="T111" fmla="*/ 1320865 h 3867150"/>
              <a:gd name="T112" fmla="*/ 1176777 w 3851276"/>
              <a:gd name="T113" fmla="*/ 1222183 h 3867150"/>
              <a:gd name="T114" fmla="*/ 1043706 w 3851276"/>
              <a:gd name="T115" fmla="*/ 813381 h 3867150"/>
              <a:gd name="T116" fmla="*/ 633533 w 3851276"/>
              <a:gd name="T117" fmla="*/ 505138 h 3867150"/>
              <a:gd name="T118" fmla="*/ 477292 w 3851276"/>
              <a:gd name="T119" fmla="*/ 525312 h 3867150"/>
              <a:gd name="T120" fmla="*/ 324495 w 3851276"/>
              <a:gd name="T121" fmla="*/ 560812 h 3867150"/>
              <a:gd name="T122" fmla="*/ 355649 w 3851276"/>
              <a:gd name="T123" fmla="*/ 373771 h 3867150"/>
              <a:gd name="T124" fmla="*/ 752828 w 3851276"/>
              <a:gd name="T125" fmla="*/ 56144 h 38671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51276" h="3867150">
                <a:moveTo>
                  <a:pt x="40010" y="3597275"/>
                </a:moveTo>
                <a:lnTo>
                  <a:pt x="414338" y="3827016"/>
                </a:lnTo>
                <a:lnTo>
                  <a:pt x="407017" y="3831441"/>
                </a:lnTo>
                <a:lnTo>
                  <a:pt x="399696" y="3835865"/>
                </a:lnTo>
                <a:lnTo>
                  <a:pt x="392056" y="3839657"/>
                </a:lnTo>
                <a:lnTo>
                  <a:pt x="384417" y="3843449"/>
                </a:lnTo>
                <a:lnTo>
                  <a:pt x="376459" y="3846925"/>
                </a:lnTo>
                <a:lnTo>
                  <a:pt x="368820" y="3850401"/>
                </a:lnTo>
                <a:lnTo>
                  <a:pt x="360544" y="3853246"/>
                </a:lnTo>
                <a:lnTo>
                  <a:pt x="352586" y="3855774"/>
                </a:lnTo>
                <a:lnTo>
                  <a:pt x="344310" y="3858302"/>
                </a:lnTo>
                <a:lnTo>
                  <a:pt x="336671" y="3860514"/>
                </a:lnTo>
                <a:lnTo>
                  <a:pt x="328395" y="3862094"/>
                </a:lnTo>
                <a:lnTo>
                  <a:pt x="319801" y="3863674"/>
                </a:lnTo>
                <a:lnTo>
                  <a:pt x="311525" y="3864938"/>
                </a:lnTo>
                <a:lnTo>
                  <a:pt x="302931" y="3866202"/>
                </a:lnTo>
                <a:lnTo>
                  <a:pt x="294655" y="3866834"/>
                </a:lnTo>
                <a:lnTo>
                  <a:pt x="286060" y="3867150"/>
                </a:lnTo>
                <a:lnTo>
                  <a:pt x="277466" y="3867150"/>
                </a:lnTo>
                <a:lnTo>
                  <a:pt x="268872" y="3866834"/>
                </a:lnTo>
                <a:lnTo>
                  <a:pt x="260596" y="3866518"/>
                </a:lnTo>
                <a:lnTo>
                  <a:pt x="252002" y="3865254"/>
                </a:lnTo>
                <a:lnTo>
                  <a:pt x="243407" y="3864306"/>
                </a:lnTo>
                <a:lnTo>
                  <a:pt x="234813" y="3862726"/>
                </a:lnTo>
                <a:lnTo>
                  <a:pt x="226537" y="3861146"/>
                </a:lnTo>
                <a:lnTo>
                  <a:pt x="217943" y="3859250"/>
                </a:lnTo>
                <a:lnTo>
                  <a:pt x="209667" y="3856722"/>
                </a:lnTo>
                <a:lnTo>
                  <a:pt x="201391" y="3853878"/>
                </a:lnTo>
                <a:lnTo>
                  <a:pt x="193115" y="3851033"/>
                </a:lnTo>
                <a:lnTo>
                  <a:pt x="184839" y="3847557"/>
                </a:lnTo>
                <a:lnTo>
                  <a:pt x="176563" y="3844081"/>
                </a:lnTo>
                <a:lnTo>
                  <a:pt x="168605" y="3839973"/>
                </a:lnTo>
                <a:lnTo>
                  <a:pt x="160648" y="3835865"/>
                </a:lnTo>
                <a:lnTo>
                  <a:pt x="152690" y="3831125"/>
                </a:lnTo>
                <a:lnTo>
                  <a:pt x="145051" y="3826384"/>
                </a:lnTo>
                <a:lnTo>
                  <a:pt x="137411" y="3821012"/>
                </a:lnTo>
                <a:lnTo>
                  <a:pt x="130409" y="3815956"/>
                </a:lnTo>
                <a:lnTo>
                  <a:pt x="123406" y="3810268"/>
                </a:lnTo>
                <a:lnTo>
                  <a:pt x="117040" y="3804264"/>
                </a:lnTo>
                <a:lnTo>
                  <a:pt x="110355" y="3798575"/>
                </a:lnTo>
                <a:lnTo>
                  <a:pt x="104307" y="3792255"/>
                </a:lnTo>
                <a:lnTo>
                  <a:pt x="98260" y="3785619"/>
                </a:lnTo>
                <a:lnTo>
                  <a:pt x="92848" y="3778983"/>
                </a:lnTo>
                <a:lnTo>
                  <a:pt x="87437" y="3772346"/>
                </a:lnTo>
                <a:lnTo>
                  <a:pt x="82344" y="3765710"/>
                </a:lnTo>
                <a:lnTo>
                  <a:pt x="77570" y="3758442"/>
                </a:lnTo>
                <a:lnTo>
                  <a:pt x="72795" y="3751173"/>
                </a:lnTo>
                <a:lnTo>
                  <a:pt x="68657" y="3743905"/>
                </a:lnTo>
                <a:lnTo>
                  <a:pt x="64519" y="3736321"/>
                </a:lnTo>
                <a:lnTo>
                  <a:pt x="60699" y="3728736"/>
                </a:lnTo>
                <a:lnTo>
                  <a:pt x="57516" y="3721152"/>
                </a:lnTo>
                <a:lnTo>
                  <a:pt x="54015" y="3713252"/>
                </a:lnTo>
                <a:lnTo>
                  <a:pt x="51469" y="3705668"/>
                </a:lnTo>
                <a:lnTo>
                  <a:pt x="48922" y="3697451"/>
                </a:lnTo>
                <a:lnTo>
                  <a:pt x="46376" y="3689551"/>
                </a:lnTo>
                <a:lnTo>
                  <a:pt x="44148" y="3681335"/>
                </a:lnTo>
                <a:lnTo>
                  <a:pt x="42556" y="3673118"/>
                </a:lnTo>
                <a:lnTo>
                  <a:pt x="41283" y="3664586"/>
                </a:lnTo>
                <a:lnTo>
                  <a:pt x="40010" y="3656370"/>
                </a:lnTo>
                <a:lnTo>
                  <a:pt x="38736" y="3648153"/>
                </a:lnTo>
                <a:lnTo>
                  <a:pt x="38100" y="3639621"/>
                </a:lnTo>
                <a:lnTo>
                  <a:pt x="38100" y="3631089"/>
                </a:lnTo>
                <a:lnTo>
                  <a:pt x="38100" y="3622556"/>
                </a:lnTo>
                <a:lnTo>
                  <a:pt x="38100" y="3614340"/>
                </a:lnTo>
                <a:lnTo>
                  <a:pt x="38736" y="3605807"/>
                </a:lnTo>
                <a:lnTo>
                  <a:pt x="40010" y="3597275"/>
                </a:lnTo>
                <a:close/>
                <a:moveTo>
                  <a:pt x="282694" y="3070225"/>
                </a:moveTo>
                <a:lnTo>
                  <a:pt x="750888" y="3359468"/>
                </a:lnTo>
                <a:lnTo>
                  <a:pt x="468193" y="3816350"/>
                </a:lnTo>
                <a:lnTo>
                  <a:pt x="0" y="3526473"/>
                </a:lnTo>
                <a:lnTo>
                  <a:pt x="282694" y="3070225"/>
                </a:lnTo>
                <a:close/>
                <a:moveTo>
                  <a:pt x="2572781" y="3007398"/>
                </a:moveTo>
                <a:lnTo>
                  <a:pt x="2548329" y="3012478"/>
                </a:lnTo>
                <a:lnTo>
                  <a:pt x="2523877" y="3017557"/>
                </a:lnTo>
                <a:lnTo>
                  <a:pt x="2499425" y="3021684"/>
                </a:lnTo>
                <a:lnTo>
                  <a:pt x="2474972" y="3026129"/>
                </a:lnTo>
                <a:lnTo>
                  <a:pt x="2450203" y="3029621"/>
                </a:lnTo>
                <a:lnTo>
                  <a:pt x="2425751" y="3033113"/>
                </a:lnTo>
                <a:lnTo>
                  <a:pt x="2400981" y="3036605"/>
                </a:lnTo>
                <a:lnTo>
                  <a:pt x="2376212" y="3039463"/>
                </a:lnTo>
                <a:lnTo>
                  <a:pt x="2351442" y="3042320"/>
                </a:lnTo>
                <a:lnTo>
                  <a:pt x="2326672" y="3044860"/>
                </a:lnTo>
                <a:lnTo>
                  <a:pt x="2301902" y="3046764"/>
                </a:lnTo>
                <a:lnTo>
                  <a:pt x="2277133" y="3048669"/>
                </a:lnTo>
                <a:lnTo>
                  <a:pt x="2252363" y="3050257"/>
                </a:lnTo>
                <a:lnTo>
                  <a:pt x="2227276" y="3051844"/>
                </a:lnTo>
                <a:lnTo>
                  <a:pt x="2202506" y="3052796"/>
                </a:lnTo>
                <a:lnTo>
                  <a:pt x="2177737" y="3053431"/>
                </a:lnTo>
                <a:lnTo>
                  <a:pt x="2177737" y="3343599"/>
                </a:lnTo>
                <a:lnTo>
                  <a:pt x="2189487" y="3342012"/>
                </a:lnTo>
                <a:lnTo>
                  <a:pt x="2200601" y="3340107"/>
                </a:lnTo>
                <a:lnTo>
                  <a:pt x="2212033" y="3337567"/>
                </a:lnTo>
                <a:lnTo>
                  <a:pt x="2223465" y="3334710"/>
                </a:lnTo>
                <a:lnTo>
                  <a:pt x="2234580" y="3331535"/>
                </a:lnTo>
                <a:lnTo>
                  <a:pt x="2245694" y="3327726"/>
                </a:lnTo>
                <a:lnTo>
                  <a:pt x="2256809" y="3323916"/>
                </a:lnTo>
                <a:lnTo>
                  <a:pt x="2267924" y="3319472"/>
                </a:lnTo>
                <a:lnTo>
                  <a:pt x="2278403" y="3314710"/>
                </a:lnTo>
                <a:lnTo>
                  <a:pt x="2289200" y="3309630"/>
                </a:lnTo>
                <a:lnTo>
                  <a:pt x="2299997" y="3304233"/>
                </a:lnTo>
                <a:lnTo>
                  <a:pt x="2310477" y="3298519"/>
                </a:lnTo>
                <a:lnTo>
                  <a:pt x="2320638" y="3292487"/>
                </a:lnTo>
                <a:lnTo>
                  <a:pt x="2330800" y="3286137"/>
                </a:lnTo>
                <a:lnTo>
                  <a:pt x="2340645" y="3279153"/>
                </a:lnTo>
                <a:lnTo>
                  <a:pt x="2350807" y="3272486"/>
                </a:lnTo>
                <a:lnTo>
                  <a:pt x="2362239" y="3263914"/>
                </a:lnTo>
                <a:lnTo>
                  <a:pt x="2373671" y="3255025"/>
                </a:lnTo>
                <a:lnTo>
                  <a:pt x="2385103" y="3245818"/>
                </a:lnTo>
                <a:lnTo>
                  <a:pt x="2395900" y="3236294"/>
                </a:lnTo>
                <a:lnTo>
                  <a:pt x="2406380" y="3226453"/>
                </a:lnTo>
                <a:lnTo>
                  <a:pt x="2416859" y="3216294"/>
                </a:lnTo>
                <a:lnTo>
                  <a:pt x="2427656" y="3206135"/>
                </a:lnTo>
                <a:lnTo>
                  <a:pt x="2437818" y="3195658"/>
                </a:lnTo>
                <a:lnTo>
                  <a:pt x="2447662" y="3184547"/>
                </a:lnTo>
                <a:lnTo>
                  <a:pt x="2457189" y="3173435"/>
                </a:lnTo>
                <a:lnTo>
                  <a:pt x="2466716" y="3162324"/>
                </a:lnTo>
                <a:lnTo>
                  <a:pt x="2476560" y="3150895"/>
                </a:lnTo>
                <a:lnTo>
                  <a:pt x="2485770" y="3139148"/>
                </a:lnTo>
                <a:lnTo>
                  <a:pt x="2494661" y="3127719"/>
                </a:lnTo>
                <a:lnTo>
                  <a:pt x="2503553" y="3115656"/>
                </a:lnTo>
                <a:lnTo>
                  <a:pt x="2512127" y="3103592"/>
                </a:lnTo>
                <a:lnTo>
                  <a:pt x="2528322" y="3080099"/>
                </a:lnTo>
                <a:lnTo>
                  <a:pt x="2543248" y="3056289"/>
                </a:lnTo>
                <a:lnTo>
                  <a:pt x="2558491" y="3031843"/>
                </a:lnTo>
                <a:lnTo>
                  <a:pt x="2572781" y="3007398"/>
                </a:lnTo>
                <a:close/>
                <a:moveTo>
                  <a:pt x="3072620" y="2827710"/>
                </a:moveTo>
                <a:lnTo>
                  <a:pt x="3048485" y="2840726"/>
                </a:lnTo>
                <a:lnTo>
                  <a:pt x="3023716" y="2852790"/>
                </a:lnTo>
                <a:lnTo>
                  <a:pt x="2998946" y="2864854"/>
                </a:lnTo>
                <a:lnTo>
                  <a:pt x="2974176" y="2875965"/>
                </a:lnTo>
                <a:lnTo>
                  <a:pt x="2949089" y="2887077"/>
                </a:lnTo>
                <a:lnTo>
                  <a:pt x="2924002" y="2897553"/>
                </a:lnTo>
                <a:lnTo>
                  <a:pt x="2898597" y="2908347"/>
                </a:lnTo>
                <a:lnTo>
                  <a:pt x="2873192" y="2918189"/>
                </a:lnTo>
                <a:lnTo>
                  <a:pt x="2847788" y="2927713"/>
                </a:lnTo>
                <a:lnTo>
                  <a:pt x="2822065" y="2936920"/>
                </a:lnTo>
                <a:lnTo>
                  <a:pt x="2796025" y="2946126"/>
                </a:lnTo>
                <a:lnTo>
                  <a:pt x="2769986" y="2954381"/>
                </a:lnTo>
                <a:lnTo>
                  <a:pt x="2743946" y="2962635"/>
                </a:lnTo>
                <a:lnTo>
                  <a:pt x="2717906" y="2970571"/>
                </a:lnTo>
                <a:lnTo>
                  <a:pt x="2691548" y="2978191"/>
                </a:lnTo>
                <a:lnTo>
                  <a:pt x="2665191" y="2985175"/>
                </a:lnTo>
                <a:lnTo>
                  <a:pt x="2654394" y="3005493"/>
                </a:lnTo>
                <a:lnTo>
                  <a:pt x="2643279" y="3026129"/>
                </a:lnTo>
                <a:lnTo>
                  <a:pt x="2631847" y="3046129"/>
                </a:lnTo>
                <a:lnTo>
                  <a:pt x="2620415" y="3066130"/>
                </a:lnTo>
                <a:lnTo>
                  <a:pt x="2608030" y="3086131"/>
                </a:lnTo>
                <a:lnTo>
                  <a:pt x="2595963" y="3105496"/>
                </a:lnTo>
                <a:lnTo>
                  <a:pt x="2582943" y="3124862"/>
                </a:lnTo>
                <a:lnTo>
                  <a:pt x="2569923" y="3144545"/>
                </a:lnTo>
                <a:lnTo>
                  <a:pt x="2553727" y="3166133"/>
                </a:lnTo>
                <a:lnTo>
                  <a:pt x="2536897" y="3188039"/>
                </a:lnTo>
                <a:lnTo>
                  <a:pt x="2528322" y="3198515"/>
                </a:lnTo>
                <a:lnTo>
                  <a:pt x="2519431" y="3208992"/>
                </a:lnTo>
                <a:lnTo>
                  <a:pt x="2510539" y="3219468"/>
                </a:lnTo>
                <a:lnTo>
                  <a:pt x="2501012" y="3229945"/>
                </a:lnTo>
                <a:lnTo>
                  <a:pt x="2491803" y="3240104"/>
                </a:lnTo>
                <a:lnTo>
                  <a:pt x="2482276" y="3249946"/>
                </a:lnTo>
                <a:lnTo>
                  <a:pt x="2472432" y="3259787"/>
                </a:lnTo>
                <a:lnTo>
                  <a:pt x="2462588" y="3269311"/>
                </a:lnTo>
                <a:lnTo>
                  <a:pt x="2452743" y="3278835"/>
                </a:lnTo>
                <a:lnTo>
                  <a:pt x="2442264" y="3288042"/>
                </a:lnTo>
                <a:lnTo>
                  <a:pt x="2431784" y="3297566"/>
                </a:lnTo>
                <a:lnTo>
                  <a:pt x="2420987" y="3306455"/>
                </a:lnTo>
                <a:lnTo>
                  <a:pt x="2438136" y="3301376"/>
                </a:lnTo>
                <a:lnTo>
                  <a:pt x="2455284" y="3295979"/>
                </a:lnTo>
                <a:lnTo>
                  <a:pt x="2472114" y="3290582"/>
                </a:lnTo>
                <a:lnTo>
                  <a:pt x="2489263" y="3284550"/>
                </a:lnTo>
                <a:lnTo>
                  <a:pt x="2506093" y="3278200"/>
                </a:lnTo>
                <a:lnTo>
                  <a:pt x="2522606" y="3271851"/>
                </a:lnTo>
                <a:lnTo>
                  <a:pt x="2539437" y="3264867"/>
                </a:lnTo>
                <a:lnTo>
                  <a:pt x="2555633" y="3257882"/>
                </a:lnTo>
                <a:lnTo>
                  <a:pt x="2572146" y="3250580"/>
                </a:lnTo>
                <a:lnTo>
                  <a:pt x="2588341" y="3242961"/>
                </a:lnTo>
                <a:lnTo>
                  <a:pt x="2604537" y="3235024"/>
                </a:lnTo>
                <a:lnTo>
                  <a:pt x="2620732" y="3226770"/>
                </a:lnTo>
                <a:lnTo>
                  <a:pt x="2636293" y="3218198"/>
                </a:lnTo>
                <a:lnTo>
                  <a:pt x="2651853" y="3209627"/>
                </a:lnTo>
                <a:lnTo>
                  <a:pt x="2667731" y="3200738"/>
                </a:lnTo>
                <a:lnTo>
                  <a:pt x="2682974" y="3191531"/>
                </a:lnTo>
                <a:lnTo>
                  <a:pt x="2697582" y="3182959"/>
                </a:lnTo>
                <a:lnTo>
                  <a:pt x="2711237" y="3174070"/>
                </a:lnTo>
                <a:lnTo>
                  <a:pt x="2725527" y="3164863"/>
                </a:lnTo>
                <a:lnTo>
                  <a:pt x="2739500" y="3155657"/>
                </a:lnTo>
                <a:lnTo>
                  <a:pt x="2753155" y="3146133"/>
                </a:lnTo>
                <a:lnTo>
                  <a:pt x="2766810" y="3136609"/>
                </a:lnTo>
                <a:lnTo>
                  <a:pt x="2780147" y="3126450"/>
                </a:lnTo>
                <a:lnTo>
                  <a:pt x="2793485" y="3116290"/>
                </a:lnTo>
                <a:lnTo>
                  <a:pt x="2806822" y="3106131"/>
                </a:lnTo>
                <a:lnTo>
                  <a:pt x="2819842" y="3095655"/>
                </a:lnTo>
                <a:lnTo>
                  <a:pt x="2832862" y="3085178"/>
                </a:lnTo>
                <a:lnTo>
                  <a:pt x="2845565" y="3074384"/>
                </a:lnTo>
                <a:lnTo>
                  <a:pt x="2858267" y="3063273"/>
                </a:lnTo>
                <a:lnTo>
                  <a:pt x="2870652" y="3052479"/>
                </a:lnTo>
                <a:lnTo>
                  <a:pt x="2883354" y="3041050"/>
                </a:lnTo>
                <a:lnTo>
                  <a:pt x="2895422" y="3029621"/>
                </a:lnTo>
                <a:lnTo>
                  <a:pt x="2907489" y="3018192"/>
                </a:lnTo>
                <a:lnTo>
                  <a:pt x="2919556" y="3006128"/>
                </a:lnTo>
                <a:lnTo>
                  <a:pt x="2931306" y="2994382"/>
                </a:lnTo>
                <a:lnTo>
                  <a:pt x="2943373" y="2982318"/>
                </a:lnTo>
                <a:lnTo>
                  <a:pt x="2954805" y="2970254"/>
                </a:lnTo>
                <a:lnTo>
                  <a:pt x="2965920" y="2958190"/>
                </a:lnTo>
                <a:lnTo>
                  <a:pt x="2988466" y="2933110"/>
                </a:lnTo>
                <a:lnTo>
                  <a:pt x="3010696" y="2907395"/>
                </a:lnTo>
                <a:lnTo>
                  <a:pt x="3031654" y="2881680"/>
                </a:lnTo>
                <a:lnTo>
                  <a:pt x="3052614" y="2854695"/>
                </a:lnTo>
                <a:lnTo>
                  <a:pt x="3072620" y="2827710"/>
                </a:lnTo>
                <a:close/>
                <a:moveTo>
                  <a:pt x="3344133" y="2258803"/>
                </a:moveTo>
                <a:lnTo>
                  <a:pt x="3315235" y="2272136"/>
                </a:lnTo>
                <a:lnTo>
                  <a:pt x="3286020" y="2284518"/>
                </a:lnTo>
                <a:lnTo>
                  <a:pt x="3256487" y="2296582"/>
                </a:lnTo>
                <a:lnTo>
                  <a:pt x="3226954" y="2308011"/>
                </a:lnTo>
                <a:lnTo>
                  <a:pt x="3197421" y="2319122"/>
                </a:lnTo>
                <a:lnTo>
                  <a:pt x="3167252" y="2329916"/>
                </a:lnTo>
                <a:lnTo>
                  <a:pt x="3137402" y="2340393"/>
                </a:lnTo>
                <a:lnTo>
                  <a:pt x="3107234" y="2349917"/>
                </a:lnTo>
                <a:lnTo>
                  <a:pt x="3075796" y="2359758"/>
                </a:lnTo>
                <a:lnTo>
                  <a:pt x="3044992" y="2368965"/>
                </a:lnTo>
                <a:lnTo>
                  <a:pt x="3013554" y="2377854"/>
                </a:lnTo>
                <a:lnTo>
                  <a:pt x="2981798" y="2386108"/>
                </a:lnTo>
                <a:lnTo>
                  <a:pt x="2950677" y="2394363"/>
                </a:lnTo>
                <a:lnTo>
                  <a:pt x="2918921" y="2401982"/>
                </a:lnTo>
                <a:lnTo>
                  <a:pt x="2887165" y="2409601"/>
                </a:lnTo>
                <a:lnTo>
                  <a:pt x="2855409" y="2416585"/>
                </a:lnTo>
                <a:lnTo>
                  <a:pt x="2848105" y="2451190"/>
                </a:lnTo>
                <a:lnTo>
                  <a:pt x="2840484" y="2485477"/>
                </a:lnTo>
                <a:lnTo>
                  <a:pt x="2832227" y="2520081"/>
                </a:lnTo>
                <a:lnTo>
                  <a:pt x="2823653" y="2554368"/>
                </a:lnTo>
                <a:lnTo>
                  <a:pt x="2814444" y="2588654"/>
                </a:lnTo>
                <a:lnTo>
                  <a:pt x="2804917" y="2622941"/>
                </a:lnTo>
                <a:lnTo>
                  <a:pt x="2795073" y="2656911"/>
                </a:lnTo>
                <a:lnTo>
                  <a:pt x="2784593" y="2690880"/>
                </a:lnTo>
                <a:lnTo>
                  <a:pt x="2776019" y="2717548"/>
                </a:lnTo>
                <a:lnTo>
                  <a:pt x="2766810" y="2743898"/>
                </a:lnTo>
                <a:lnTo>
                  <a:pt x="2757600" y="2770248"/>
                </a:lnTo>
                <a:lnTo>
                  <a:pt x="2747756" y="2796915"/>
                </a:lnTo>
                <a:lnTo>
                  <a:pt x="2737594" y="2823265"/>
                </a:lnTo>
                <a:lnTo>
                  <a:pt x="2727115" y="2849298"/>
                </a:lnTo>
                <a:lnTo>
                  <a:pt x="2716318" y="2875330"/>
                </a:lnTo>
                <a:lnTo>
                  <a:pt x="2705203" y="2901045"/>
                </a:lnTo>
                <a:lnTo>
                  <a:pt x="2735054" y="2892156"/>
                </a:lnTo>
                <a:lnTo>
                  <a:pt x="2764904" y="2882632"/>
                </a:lnTo>
                <a:lnTo>
                  <a:pt x="2794438" y="2872156"/>
                </a:lnTo>
                <a:lnTo>
                  <a:pt x="2823970" y="2861679"/>
                </a:lnTo>
                <a:lnTo>
                  <a:pt x="2852868" y="2850568"/>
                </a:lnTo>
                <a:lnTo>
                  <a:pt x="2881766" y="2839139"/>
                </a:lnTo>
                <a:lnTo>
                  <a:pt x="2910982" y="2827075"/>
                </a:lnTo>
                <a:lnTo>
                  <a:pt x="2939245" y="2814693"/>
                </a:lnTo>
                <a:lnTo>
                  <a:pt x="2967825" y="2801677"/>
                </a:lnTo>
                <a:lnTo>
                  <a:pt x="2996088" y="2788343"/>
                </a:lnTo>
                <a:lnTo>
                  <a:pt x="3023716" y="2774057"/>
                </a:lnTo>
                <a:lnTo>
                  <a:pt x="3051343" y="2759454"/>
                </a:lnTo>
                <a:lnTo>
                  <a:pt x="3078971" y="2744533"/>
                </a:lnTo>
                <a:lnTo>
                  <a:pt x="3105964" y="2729294"/>
                </a:lnTo>
                <a:lnTo>
                  <a:pt x="3132638" y="2713103"/>
                </a:lnTo>
                <a:lnTo>
                  <a:pt x="3158996" y="2696594"/>
                </a:lnTo>
                <a:lnTo>
                  <a:pt x="3174239" y="2670879"/>
                </a:lnTo>
                <a:lnTo>
                  <a:pt x="3188529" y="2644847"/>
                </a:lnTo>
                <a:lnTo>
                  <a:pt x="3202502" y="2618814"/>
                </a:lnTo>
                <a:lnTo>
                  <a:pt x="3216157" y="2591829"/>
                </a:lnTo>
                <a:lnTo>
                  <a:pt x="3229177" y="2565162"/>
                </a:lnTo>
                <a:lnTo>
                  <a:pt x="3241879" y="2538494"/>
                </a:lnTo>
                <a:lnTo>
                  <a:pt x="3253946" y="2511192"/>
                </a:lnTo>
                <a:lnTo>
                  <a:pt x="3266014" y="2483889"/>
                </a:lnTo>
                <a:lnTo>
                  <a:pt x="3277128" y="2456269"/>
                </a:lnTo>
                <a:lnTo>
                  <a:pt x="3287925" y="2428649"/>
                </a:lnTo>
                <a:lnTo>
                  <a:pt x="3298722" y="2400712"/>
                </a:lnTo>
                <a:lnTo>
                  <a:pt x="3308566" y="2372775"/>
                </a:lnTo>
                <a:lnTo>
                  <a:pt x="3318094" y="2344202"/>
                </a:lnTo>
                <a:lnTo>
                  <a:pt x="3327303" y="2315947"/>
                </a:lnTo>
                <a:lnTo>
                  <a:pt x="3335877" y="2287692"/>
                </a:lnTo>
                <a:lnTo>
                  <a:pt x="3344133" y="2258803"/>
                </a:lnTo>
                <a:close/>
                <a:moveTo>
                  <a:pt x="3688686" y="2249279"/>
                </a:moveTo>
                <a:lnTo>
                  <a:pt x="3679159" y="2267057"/>
                </a:lnTo>
                <a:lnTo>
                  <a:pt x="3673760" y="2275946"/>
                </a:lnTo>
                <a:lnTo>
                  <a:pt x="3668679" y="2284835"/>
                </a:lnTo>
                <a:lnTo>
                  <a:pt x="3658835" y="2301026"/>
                </a:lnTo>
                <a:lnTo>
                  <a:pt x="3648673" y="2317217"/>
                </a:lnTo>
                <a:lnTo>
                  <a:pt x="3638511" y="2333091"/>
                </a:lnTo>
                <a:lnTo>
                  <a:pt x="3628032" y="2348647"/>
                </a:lnTo>
                <a:lnTo>
                  <a:pt x="3616917" y="2364203"/>
                </a:lnTo>
                <a:lnTo>
                  <a:pt x="3605802" y="2379441"/>
                </a:lnTo>
                <a:lnTo>
                  <a:pt x="3594688" y="2394680"/>
                </a:lnTo>
                <a:lnTo>
                  <a:pt x="3583256" y="2409601"/>
                </a:lnTo>
                <a:lnTo>
                  <a:pt x="3571506" y="2424522"/>
                </a:lnTo>
                <a:lnTo>
                  <a:pt x="3559756" y="2439126"/>
                </a:lnTo>
                <a:lnTo>
                  <a:pt x="3547689" y="2453412"/>
                </a:lnTo>
                <a:lnTo>
                  <a:pt x="3535304" y="2468016"/>
                </a:lnTo>
                <a:lnTo>
                  <a:pt x="3522920" y="2481984"/>
                </a:lnTo>
                <a:lnTo>
                  <a:pt x="3510217" y="2495953"/>
                </a:lnTo>
                <a:lnTo>
                  <a:pt x="3497197" y="2509922"/>
                </a:lnTo>
                <a:lnTo>
                  <a:pt x="3484495" y="2523256"/>
                </a:lnTo>
                <a:lnTo>
                  <a:pt x="3471157" y="2536907"/>
                </a:lnTo>
                <a:lnTo>
                  <a:pt x="3458137" y="2549923"/>
                </a:lnTo>
                <a:lnTo>
                  <a:pt x="3444482" y="2563257"/>
                </a:lnTo>
                <a:lnTo>
                  <a:pt x="3430510" y="2576273"/>
                </a:lnTo>
                <a:lnTo>
                  <a:pt x="3416854" y="2588972"/>
                </a:lnTo>
                <a:lnTo>
                  <a:pt x="3402882" y="2601671"/>
                </a:lnTo>
                <a:lnTo>
                  <a:pt x="3388592" y="2614052"/>
                </a:lnTo>
                <a:lnTo>
                  <a:pt x="3374302" y="2626116"/>
                </a:lnTo>
                <a:lnTo>
                  <a:pt x="3360011" y="2638180"/>
                </a:lnTo>
                <a:lnTo>
                  <a:pt x="3345086" y="2649926"/>
                </a:lnTo>
                <a:lnTo>
                  <a:pt x="3330478" y="2661990"/>
                </a:lnTo>
                <a:lnTo>
                  <a:pt x="3315870" y="2673419"/>
                </a:lnTo>
                <a:lnTo>
                  <a:pt x="3300628" y="2684531"/>
                </a:lnTo>
                <a:lnTo>
                  <a:pt x="3285702" y="2695960"/>
                </a:lnTo>
                <a:lnTo>
                  <a:pt x="3270460" y="2706754"/>
                </a:lnTo>
                <a:lnTo>
                  <a:pt x="3255216" y="2717548"/>
                </a:lnTo>
                <a:lnTo>
                  <a:pt x="3233305" y="2732151"/>
                </a:lnTo>
                <a:lnTo>
                  <a:pt x="3211393" y="2746755"/>
                </a:lnTo>
                <a:lnTo>
                  <a:pt x="3197421" y="2769930"/>
                </a:lnTo>
                <a:lnTo>
                  <a:pt x="3182496" y="2793105"/>
                </a:lnTo>
                <a:lnTo>
                  <a:pt x="3167570" y="2815963"/>
                </a:lnTo>
                <a:lnTo>
                  <a:pt x="3152010" y="2838504"/>
                </a:lnTo>
                <a:lnTo>
                  <a:pt x="3132321" y="2866441"/>
                </a:lnTo>
                <a:lnTo>
                  <a:pt x="3111997" y="2894061"/>
                </a:lnTo>
                <a:lnTo>
                  <a:pt x="3090721" y="2921046"/>
                </a:lnTo>
                <a:lnTo>
                  <a:pt x="3069127" y="2947714"/>
                </a:lnTo>
                <a:lnTo>
                  <a:pt x="3046898" y="2973746"/>
                </a:lnTo>
                <a:lnTo>
                  <a:pt x="3023716" y="2999461"/>
                </a:lnTo>
                <a:lnTo>
                  <a:pt x="3012284" y="3012160"/>
                </a:lnTo>
                <a:lnTo>
                  <a:pt x="3000216" y="3024541"/>
                </a:lnTo>
                <a:lnTo>
                  <a:pt x="2988466" y="3037240"/>
                </a:lnTo>
                <a:lnTo>
                  <a:pt x="2976399" y="3049304"/>
                </a:lnTo>
                <a:lnTo>
                  <a:pt x="2964014" y="3061368"/>
                </a:lnTo>
                <a:lnTo>
                  <a:pt x="2951947" y="3073432"/>
                </a:lnTo>
                <a:lnTo>
                  <a:pt x="2939245" y="3085178"/>
                </a:lnTo>
                <a:lnTo>
                  <a:pt x="2926542" y="3096925"/>
                </a:lnTo>
                <a:lnTo>
                  <a:pt x="2913840" y="3108036"/>
                </a:lnTo>
                <a:lnTo>
                  <a:pt x="2900820" y="3119783"/>
                </a:lnTo>
                <a:lnTo>
                  <a:pt x="2887800" y="3130894"/>
                </a:lnTo>
                <a:lnTo>
                  <a:pt x="2874780" y="3141688"/>
                </a:lnTo>
                <a:lnTo>
                  <a:pt x="2861125" y="3152482"/>
                </a:lnTo>
                <a:lnTo>
                  <a:pt x="2847470" y="3163276"/>
                </a:lnTo>
                <a:lnTo>
                  <a:pt x="2834132" y="3173753"/>
                </a:lnTo>
                <a:lnTo>
                  <a:pt x="2820160" y="3184229"/>
                </a:lnTo>
                <a:lnTo>
                  <a:pt x="2806505" y="3194071"/>
                </a:lnTo>
                <a:lnTo>
                  <a:pt x="2792214" y="3204547"/>
                </a:lnTo>
                <a:lnTo>
                  <a:pt x="2777924" y="3214071"/>
                </a:lnTo>
                <a:lnTo>
                  <a:pt x="2763317" y="3223595"/>
                </a:lnTo>
                <a:lnTo>
                  <a:pt x="2766492" y="3222643"/>
                </a:lnTo>
                <a:lnTo>
                  <a:pt x="2769350" y="3221691"/>
                </a:lnTo>
                <a:lnTo>
                  <a:pt x="2787769" y="3213754"/>
                </a:lnTo>
                <a:lnTo>
                  <a:pt x="2806505" y="3205817"/>
                </a:lnTo>
                <a:lnTo>
                  <a:pt x="2824606" y="3197563"/>
                </a:lnTo>
                <a:lnTo>
                  <a:pt x="2843024" y="3188991"/>
                </a:lnTo>
                <a:lnTo>
                  <a:pt x="2861125" y="3180102"/>
                </a:lnTo>
                <a:lnTo>
                  <a:pt x="2878908" y="3171213"/>
                </a:lnTo>
                <a:lnTo>
                  <a:pt x="2896692" y="3162006"/>
                </a:lnTo>
                <a:lnTo>
                  <a:pt x="2914475" y="3152482"/>
                </a:lnTo>
                <a:lnTo>
                  <a:pt x="2932258" y="3142958"/>
                </a:lnTo>
                <a:lnTo>
                  <a:pt x="2949724" y="3133116"/>
                </a:lnTo>
                <a:lnTo>
                  <a:pt x="2967508" y="3123275"/>
                </a:lnTo>
                <a:lnTo>
                  <a:pt x="2984656" y="3113116"/>
                </a:lnTo>
                <a:lnTo>
                  <a:pt x="3001804" y="3102639"/>
                </a:lnTo>
                <a:lnTo>
                  <a:pt x="3018952" y="3091845"/>
                </a:lnTo>
                <a:lnTo>
                  <a:pt x="3035783" y="3081051"/>
                </a:lnTo>
                <a:lnTo>
                  <a:pt x="3052614" y="3069940"/>
                </a:lnTo>
                <a:lnTo>
                  <a:pt x="3069444" y="3058511"/>
                </a:lnTo>
                <a:lnTo>
                  <a:pt x="3085957" y="3047082"/>
                </a:lnTo>
                <a:lnTo>
                  <a:pt x="3101835" y="3035653"/>
                </a:lnTo>
                <a:lnTo>
                  <a:pt x="3118031" y="3023589"/>
                </a:lnTo>
                <a:lnTo>
                  <a:pt x="3134226" y="3011525"/>
                </a:lnTo>
                <a:lnTo>
                  <a:pt x="3150104" y="2999144"/>
                </a:lnTo>
                <a:lnTo>
                  <a:pt x="3165982" y="2986762"/>
                </a:lnTo>
                <a:lnTo>
                  <a:pt x="3181860" y="2974064"/>
                </a:lnTo>
                <a:lnTo>
                  <a:pt x="3197103" y="2961365"/>
                </a:lnTo>
                <a:lnTo>
                  <a:pt x="3212664" y="2948031"/>
                </a:lnTo>
                <a:lnTo>
                  <a:pt x="3227589" y="2935015"/>
                </a:lnTo>
                <a:lnTo>
                  <a:pt x="3242514" y="2921681"/>
                </a:lnTo>
                <a:lnTo>
                  <a:pt x="3257440" y="2908030"/>
                </a:lnTo>
                <a:lnTo>
                  <a:pt x="3272047" y="2894379"/>
                </a:lnTo>
                <a:lnTo>
                  <a:pt x="3286338" y="2880092"/>
                </a:lnTo>
                <a:lnTo>
                  <a:pt x="3300945" y="2866441"/>
                </a:lnTo>
                <a:lnTo>
                  <a:pt x="3314918" y="2851838"/>
                </a:lnTo>
                <a:lnTo>
                  <a:pt x="3328890" y="2837234"/>
                </a:lnTo>
                <a:lnTo>
                  <a:pt x="3342863" y="2822948"/>
                </a:lnTo>
                <a:lnTo>
                  <a:pt x="3356518" y="2808027"/>
                </a:lnTo>
                <a:lnTo>
                  <a:pt x="3369538" y="2793105"/>
                </a:lnTo>
                <a:lnTo>
                  <a:pt x="3382876" y="2777867"/>
                </a:lnTo>
                <a:lnTo>
                  <a:pt x="3395896" y="2762628"/>
                </a:lnTo>
                <a:lnTo>
                  <a:pt x="3408916" y="2747072"/>
                </a:lnTo>
                <a:lnTo>
                  <a:pt x="3421300" y="2731516"/>
                </a:lnTo>
                <a:lnTo>
                  <a:pt x="3434003" y="2715643"/>
                </a:lnTo>
                <a:lnTo>
                  <a:pt x="3446070" y="2699769"/>
                </a:lnTo>
                <a:lnTo>
                  <a:pt x="3458455" y="2683578"/>
                </a:lnTo>
                <a:lnTo>
                  <a:pt x="3470204" y="2667387"/>
                </a:lnTo>
                <a:lnTo>
                  <a:pt x="3481637" y="2650879"/>
                </a:lnTo>
                <a:lnTo>
                  <a:pt x="3493386" y="2634370"/>
                </a:lnTo>
                <a:lnTo>
                  <a:pt x="3504818" y="2617862"/>
                </a:lnTo>
                <a:lnTo>
                  <a:pt x="3515616" y="2601036"/>
                </a:lnTo>
                <a:lnTo>
                  <a:pt x="3526730" y="2584527"/>
                </a:lnTo>
                <a:lnTo>
                  <a:pt x="3537210" y="2567067"/>
                </a:lnTo>
                <a:lnTo>
                  <a:pt x="3547689" y="2549923"/>
                </a:lnTo>
                <a:lnTo>
                  <a:pt x="3557851" y="2532780"/>
                </a:lnTo>
                <a:lnTo>
                  <a:pt x="3568330" y="2515319"/>
                </a:lnTo>
                <a:lnTo>
                  <a:pt x="3577857" y="2497858"/>
                </a:lnTo>
                <a:lnTo>
                  <a:pt x="3587384" y="2480080"/>
                </a:lnTo>
                <a:lnTo>
                  <a:pt x="3596911" y="2462301"/>
                </a:lnTo>
                <a:lnTo>
                  <a:pt x="3606120" y="2444523"/>
                </a:lnTo>
                <a:lnTo>
                  <a:pt x="3615012" y="2426427"/>
                </a:lnTo>
                <a:lnTo>
                  <a:pt x="3623586" y="2408331"/>
                </a:lnTo>
                <a:lnTo>
                  <a:pt x="3632160" y="2390235"/>
                </a:lnTo>
                <a:lnTo>
                  <a:pt x="3640416" y="2371505"/>
                </a:lnTo>
                <a:lnTo>
                  <a:pt x="3648356" y="2353091"/>
                </a:lnTo>
                <a:lnTo>
                  <a:pt x="3656294" y="2334678"/>
                </a:lnTo>
                <a:lnTo>
                  <a:pt x="3664868" y="2313725"/>
                </a:lnTo>
                <a:lnTo>
                  <a:pt x="3673125" y="2292455"/>
                </a:lnTo>
                <a:lnTo>
                  <a:pt x="3681064" y="2271184"/>
                </a:lnTo>
                <a:lnTo>
                  <a:pt x="3688686" y="2249279"/>
                </a:lnTo>
                <a:close/>
                <a:moveTo>
                  <a:pt x="1219922" y="2218024"/>
                </a:moveTo>
                <a:lnTo>
                  <a:pt x="1219922" y="2474059"/>
                </a:lnTo>
                <a:lnTo>
                  <a:pt x="1226578" y="2472473"/>
                </a:lnTo>
                <a:lnTo>
                  <a:pt x="1233234" y="2470569"/>
                </a:lnTo>
                <a:lnTo>
                  <a:pt x="1239256" y="2468665"/>
                </a:lnTo>
                <a:lnTo>
                  <a:pt x="1245595" y="2466762"/>
                </a:lnTo>
                <a:lnTo>
                  <a:pt x="1251934" y="2464224"/>
                </a:lnTo>
                <a:lnTo>
                  <a:pt x="1257639" y="2461686"/>
                </a:lnTo>
                <a:lnTo>
                  <a:pt x="1263661" y="2459147"/>
                </a:lnTo>
                <a:lnTo>
                  <a:pt x="1269366" y="2455975"/>
                </a:lnTo>
                <a:lnTo>
                  <a:pt x="1274755" y="2453119"/>
                </a:lnTo>
                <a:lnTo>
                  <a:pt x="1280143" y="2449947"/>
                </a:lnTo>
                <a:lnTo>
                  <a:pt x="1285531" y="2446457"/>
                </a:lnTo>
                <a:lnTo>
                  <a:pt x="1290285" y="2442967"/>
                </a:lnTo>
                <a:lnTo>
                  <a:pt x="1295040" y="2439160"/>
                </a:lnTo>
                <a:lnTo>
                  <a:pt x="1299477" y="2435352"/>
                </a:lnTo>
                <a:lnTo>
                  <a:pt x="1304231" y="2431545"/>
                </a:lnTo>
                <a:lnTo>
                  <a:pt x="1308352" y="2427421"/>
                </a:lnTo>
                <a:lnTo>
                  <a:pt x="1312472" y="2423296"/>
                </a:lnTo>
                <a:lnTo>
                  <a:pt x="1315958" y="2418537"/>
                </a:lnTo>
                <a:lnTo>
                  <a:pt x="1319762" y="2414413"/>
                </a:lnTo>
                <a:lnTo>
                  <a:pt x="1323248" y="2409654"/>
                </a:lnTo>
                <a:lnTo>
                  <a:pt x="1326418" y="2404577"/>
                </a:lnTo>
                <a:lnTo>
                  <a:pt x="1329271" y="2399818"/>
                </a:lnTo>
                <a:lnTo>
                  <a:pt x="1331806" y="2394742"/>
                </a:lnTo>
                <a:lnTo>
                  <a:pt x="1334025" y="2389983"/>
                </a:lnTo>
                <a:lnTo>
                  <a:pt x="1336244" y="2384590"/>
                </a:lnTo>
                <a:lnTo>
                  <a:pt x="1338145" y="2379196"/>
                </a:lnTo>
                <a:lnTo>
                  <a:pt x="1339730" y="2374120"/>
                </a:lnTo>
                <a:lnTo>
                  <a:pt x="1340998" y="2368409"/>
                </a:lnTo>
                <a:lnTo>
                  <a:pt x="1341949" y="2362698"/>
                </a:lnTo>
                <a:lnTo>
                  <a:pt x="1342583" y="2357622"/>
                </a:lnTo>
                <a:lnTo>
                  <a:pt x="1343533" y="2351594"/>
                </a:lnTo>
                <a:lnTo>
                  <a:pt x="1343533" y="2345883"/>
                </a:lnTo>
                <a:lnTo>
                  <a:pt x="1343533" y="2340489"/>
                </a:lnTo>
                <a:lnTo>
                  <a:pt x="1342583" y="2334779"/>
                </a:lnTo>
                <a:lnTo>
                  <a:pt x="1341949" y="2329068"/>
                </a:lnTo>
                <a:lnTo>
                  <a:pt x="1340998" y="2323674"/>
                </a:lnTo>
                <a:lnTo>
                  <a:pt x="1339730" y="2317963"/>
                </a:lnTo>
                <a:lnTo>
                  <a:pt x="1338145" y="2312887"/>
                </a:lnTo>
                <a:lnTo>
                  <a:pt x="1336244" y="2307494"/>
                </a:lnTo>
                <a:lnTo>
                  <a:pt x="1334025" y="2302100"/>
                </a:lnTo>
                <a:lnTo>
                  <a:pt x="1331806" y="2297341"/>
                </a:lnTo>
                <a:lnTo>
                  <a:pt x="1329271" y="2292265"/>
                </a:lnTo>
                <a:lnTo>
                  <a:pt x="1326418" y="2287506"/>
                </a:lnTo>
                <a:lnTo>
                  <a:pt x="1323248" y="2282747"/>
                </a:lnTo>
                <a:lnTo>
                  <a:pt x="1319762" y="2277670"/>
                </a:lnTo>
                <a:lnTo>
                  <a:pt x="1315958" y="2273546"/>
                </a:lnTo>
                <a:lnTo>
                  <a:pt x="1312472" y="2268787"/>
                </a:lnTo>
                <a:lnTo>
                  <a:pt x="1308352" y="2264662"/>
                </a:lnTo>
                <a:lnTo>
                  <a:pt x="1304231" y="2260538"/>
                </a:lnTo>
                <a:lnTo>
                  <a:pt x="1299477" y="2256731"/>
                </a:lnTo>
                <a:lnTo>
                  <a:pt x="1295040" y="2252606"/>
                </a:lnTo>
                <a:lnTo>
                  <a:pt x="1290285" y="2249116"/>
                </a:lnTo>
                <a:lnTo>
                  <a:pt x="1285531" y="2245626"/>
                </a:lnTo>
                <a:lnTo>
                  <a:pt x="1280143" y="2242136"/>
                </a:lnTo>
                <a:lnTo>
                  <a:pt x="1274755" y="2238964"/>
                </a:lnTo>
                <a:lnTo>
                  <a:pt x="1269366" y="2235791"/>
                </a:lnTo>
                <a:lnTo>
                  <a:pt x="1263661" y="2232936"/>
                </a:lnTo>
                <a:lnTo>
                  <a:pt x="1257639" y="2230397"/>
                </a:lnTo>
                <a:lnTo>
                  <a:pt x="1251934" y="2227859"/>
                </a:lnTo>
                <a:lnTo>
                  <a:pt x="1245595" y="2225321"/>
                </a:lnTo>
                <a:lnTo>
                  <a:pt x="1239256" y="2223418"/>
                </a:lnTo>
                <a:lnTo>
                  <a:pt x="1233234" y="2221514"/>
                </a:lnTo>
                <a:lnTo>
                  <a:pt x="1226578" y="2219928"/>
                </a:lnTo>
                <a:lnTo>
                  <a:pt x="1219922" y="2218024"/>
                </a:lnTo>
                <a:close/>
                <a:moveTo>
                  <a:pt x="3722982" y="1986413"/>
                </a:moveTo>
                <a:lnTo>
                  <a:pt x="3714090" y="1997207"/>
                </a:lnTo>
                <a:lnTo>
                  <a:pt x="3705199" y="2008001"/>
                </a:lnTo>
                <a:lnTo>
                  <a:pt x="3695672" y="2018160"/>
                </a:lnTo>
                <a:lnTo>
                  <a:pt x="3685828" y="2028319"/>
                </a:lnTo>
                <a:lnTo>
                  <a:pt x="3676301" y="2038161"/>
                </a:lnTo>
                <a:lnTo>
                  <a:pt x="3666456" y="2047685"/>
                </a:lnTo>
                <a:lnTo>
                  <a:pt x="3656612" y="2057209"/>
                </a:lnTo>
                <a:lnTo>
                  <a:pt x="3646450" y="2067050"/>
                </a:lnTo>
                <a:lnTo>
                  <a:pt x="3636288" y="2075940"/>
                </a:lnTo>
                <a:lnTo>
                  <a:pt x="3625491" y="2085146"/>
                </a:lnTo>
                <a:lnTo>
                  <a:pt x="3615329" y="2093718"/>
                </a:lnTo>
                <a:lnTo>
                  <a:pt x="3604532" y="2102290"/>
                </a:lnTo>
                <a:lnTo>
                  <a:pt x="3594053" y="2110861"/>
                </a:lnTo>
                <a:lnTo>
                  <a:pt x="3582938" y="2119116"/>
                </a:lnTo>
                <a:lnTo>
                  <a:pt x="3561026" y="2135307"/>
                </a:lnTo>
                <a:lnTo>
                  <a:pt x="3544831" y="2146418"/>
                </a:lnTo>
                <a:lnTo>
                  <a:pt x="3528636" y="2156895"/>
                </a:lnTo>
                <a:lnTo>
                  <a:pt x="3512122" y="2167371"/>
                </a:lnTo>
                <a:lnTo>
                  <a:pt x="3495609" y="2177848"/>
                </a:lnTo>
                <a:lnTo>
                  <a:pt x="3479096" y="2187689"/>
                </a:lnTo>
                <a:lnTo>
                  <a:pt x="3462266" y="2197531"/>
                </a:lnTo>
                <a:lnTo>
                  <a:pt x="3445435" y="2207055"/>
                </a:lnTo>
                <a:lnTo>
                  <a:pt x="3428286" y="2216262"/>
                </a:lnTo>
                <a:lnTo>
                  <a:pt x="3421936" y="2241342"/>
                </a:lnTo>
                <a:lnTo>
                  <a:pt x="3415267" y="2266422"/>
                </a:lnTo>
                <a:lnTo>
                  <a:pt x="3408598" y="2291185"/>
                </a:lnTo>
                <a:lnTo>
                  <a:pt x="3401294" y="2315947"/>
                </a:lnTo>
                <a:lnTo>
                  <a:pt x="3393672" y="2340710"/>
                </a:lnTo>
                <a:lnTo>
                  <a:pt x="3385734" y="2365473"/>
                </a:lnTo>
                <a:lnTo>
                  <a:pt x="3377477" y="2389918"/>
                </a:lnTo>
                <a:lnTo>
                  <a:pt x="3368903" y="2414046"/>
                </a:lnTo>
                <a:lnTo>
                  <a:pt x="3360011" y="2438491"/>
                </a:lnTo>
                <a:lnTo>
                  <a:pt x="3350802" y="2462619"/>
                </a:lnTo>
                <a:lnTo>
                  <a:pt x="3341275" y="2486746"/>
                </a:lnTo>
                <a:lnTo>
                  <a:pt x="3331431" y="2510557"/>
                </a:lnTo>
                <a:lnTo>
                  <a:pt x="3320952" y="2534367"/>
                </a:lnTo>
                <a:lnTo>
                  <a:pt x="3310472" y="2557860"/>
                </a:lnTo>
                <a:lnTo>
                  <a:pt x="3299992" y="2581353"/>
                </a:lnTo>
                <a:lnTo>
                  <a:pt x="3288878" y="2604845"/>
                </a:lnTo>
                <a:lnTo>
                  <a:pt x="3312060" y="2585797"/>
                </a:lnTo>
                <a:lnTo>
                  <a:pt x="3335242" y="2566432"/>
                </a:lnTo>
                <a:lnTo>
                  <a:pt x="3358106" y="2546748"/>
                </a:lnTo>
                <a:lnTo>
                  <a:pt x="3380335" y="2526430"/>
                </a:lnTo>
                <a:lnTo>
                  <a:pt x="3402247" y="2505477"/>
                </a:lnTo>
                <a:lnTo>
                  <a:pt x="3423523" y="2484524"/>
                </a:lnTo>
                <a:lnTo>
                  <a:pt x="3444482" y="2462619"/>
                </a:lnTo>
                <a:lnTo>
                  <a:pt x="3464806" y="2441031"/>
                </a:lnTo>
                <a:lnTo>
                  <a:pt x="3485130" y="2418173"/>
                </a:lnTo>
                <a:lnTo>
                  <a:pt x="3504183" y="2395315"/>
                </a:lnTo>
                <a:lnTo>
                  <a:pt x="3522920" y="2371822"/>
                </a:lnTo>
                <a:lnTo>
                  <a:pt x="3541338" y="2348329"/>
                </a:lnTo>
                <a:lnTo>
                  <a:pt x="3558804" y="2323884"/>
                </a:lnTo>
                <a:lnTo>
                  <a:pt x="3575952" y="2299121"/>
                </a:lnTo>
                <a:lnTo>
                  <a:pt x="3592465" y="2274041"/>
                </a:lnTo>
                <a:lnTo>
                  <a:pt x="3608343" y="2248644"/>
                </a:lnTo>
                <a:lnTo>
                  <a:pt x="3617552" y="2233088"/>
                </a:lnTo>
                <a:lnTo>
                  <a:pt x="3626444" y="2217531"/>
                </a:lnTo>
                <a:lnTo>
                  <a:pt x="3635018" y="2201658"/>
                </a:lnTo>
                <a:lnTo>
                  <a:pt x="3643274" y="2186102"/>
                </a:lnTo>
                <a:lnTo>
                  <a:pt x="3651531" y="2169911"/>
                </a:lnTo>
                <a:lnTo>
                  <a:pt x="3659470" y="2154037"/>
                </a:lnTo>
                <a:lnTo>
                  <a:pt x="3667092" y="2137529"/>
                </a:lnTo>
                <a:lnTo>
                  <a:pt x="3674395" y="2121338"/>
                </a:lnTo>
                <a:lnTo>
                  <a:pt x="3681699" y="2104829"/>
                </a:lnTo>
                <a:lnTo>
                  <a:pt x="3688368" y="2088003"/>
                </a:lnTo>
                <a:lnTo>
                  <a:pt x="3695037" y="2071495"/>
                </a:lnTo>
                <a:lnTo>
                  <a:pt x="3701070" y="2054669"/>
                </a:lnTo>
                <a:lnTo>
                  <a:pt x="3707104" y="2037843"/>
                </a:lnTo>
                <a:lnTo>
                  <a:pt x="3712820" y="2020700"/>
                </a:lnTo>
                <a:lnTo>
                  <a:pt x="3717901" y="2003556"/>
                </a:lnTo>
                <a:lnTo>
                  <a:pt x="3722982" y="1986413"/>
                </a:lnTo>
                <a:close/>
                <a:moveTo>
                  <a:pt x="1135929" y="1865857"/>
                </a:moveTo>
                <a:lnTo>
                  <a:pt x="1129273" y="1867443"/>
                </a:lnTo>
                <a:lnTo>
                  <a:pt x="1122617" y="1869030"/>
                </a:lnTo>
                <a:lnTo>
                  <a:pt x="1116278" y="1870933"/>
                </a:lnTo>
                <a:lnTo>
                  <a:pt x="1110256" y="1873471"/>
                </a:lnTo>
                <a:lnTo>
                  <a:pt x="1103917" y="1875692"/>
                </a:lnTo>
                <a:lnTo>
                  <a:pt x="1098211" y="1877913"/>
                </a:lnTo>
                <a:lnTo>
                  <a:pt x="1092189" y="1880769"/>
                </a:lnTo>
                <a:lnTo>
                  <a:pt x="1086484" y="1883624"/>
                </a:lnTo>
                <a:lnTo>
                  <a:pt x="1080779" y="1886479"/>
                </a:lnTo>
                <a:lnTo>
                  <a:pt x="1075708" y="1889969"/>
                </a:lnTo>
                <a:lnTo>
                  <a:pt x="1070320" y="1893142"/>
                </a:lnTo>
                <a:lnTo>
                  <a:pt x="1065565" y="1896632"/>
                </a:lnTo>
                <a:lnTo>
                  <a:pt x="1060494" y="1900439"/>
                </a:lnTo>
                <a:lnTo>
                  <a:pt x="1056057" y="1904246"/>
                </a:lnTo>
                <a:lnTo>
                  <a:pt x="1051619" y="1908371"/>
                </a:lnTo>
                <a:lnTo>
                  <a:pt x="1047499" y="1912495"/>
                </a:lnTo>
                <a:lnTo>
                  <a:pt x="1043378" y="1916937"/>
                </a:lnTo>
                <a:lnTo>
                  <a:pt x="1039575" y="1921062"/>
                </a:lnTo>
                <a:lnTo>
                  <a:pt x="1035772" y="1925821"/>
                </a:lnTo>
                <a:lnTo>
                  <a:pt x="1032602" y="1930262"/>
                </a:lnTo>
                <a:lnTo>
                  <a:pt x="1029433" y="1935021"/>
                </a:lnTo>
                <a:lnTo>
                  <a:pt x="1026580" y="1940098"/>
                </a:lnTo>
                <a:lnTo>
                  <a:pt x="1024044" y="1944857"/>
                </a:lnTo>
                <a:lnTo>
                  <a:pt x="1021509" y="1950250"/>
                </a:lnTo>
                <a:lnTo>
                  <a:pt x="1019290" y="1955326"/>
                </a:lnTo>
                <a:lnTo>
                  <a:pt x="1017705" y="1960720"/>
                </a:lnTo>
                <a:lnTo>
                  <a:pt x="1016120" y="1966114"/>
                </a:lnTo>
                <a:lnTo>
                  <a:pt x="1014853" y="1971190"/>
                </a:lnTo>
                <a:lnTo>
                  <a:pt x="1013902" y="1976901"/>
                </a:lnTo>
                <a:lnTo>
                  <a:pt x="1012634" y="1982611"/>
                </a:lnTo>
                <a:lnTo>
                  <a:pt x="1012317" y="1988005"/>
                </a:lnTo>
                <a:lnTo>
                  <a:pt x="1012317" y="1994033"/>
                </a:lnTo>
                <a:lnTo>
                  <a:pt x="1012317" y="1999744"/>
                </a:lnTo>
                <a:lnTo>
                  <a:pt x="1012634" y="2005137"/>
                </a:lnTo>
                <a:lnTo>
                  <a:pt x="1013902" y="2010848"/>
                </a:lnTo>
                <a:lnTo>
                  <a:pt x="1014853" y="2016559"/>
                </a:lnTo>
                <a:lnTo>
                  <a:pt x="1016120" y="2021635"/>
                </a:lnTo>
                <a:lnTo>
                  <a:pt x="1017705" y="2027346"/>
                </a:lnTo>
                <a:lnTo>
                  <a:pt x="1019290" y="2032740"/>
                </a:lnTo>
                <a:lnTo>
                  <a:pt x="1021509" y="2037499"/>
                </a:lnTo>
                <a:lnTo>
                  <a:pt x="1024044" y="2042892"/>
                </a:lnTo>
                <a:lnTo>
                  <a:pt x="1026580" y="2047651"/>
                </a:lnTo>
                <a:lnTo>
                  <a:pt x="1029433" y="2052728"/>
                </a:lnTo>
                <a:lnTo>
                  <a:pt x="1032602" y="2057169"/>
                </a:lnTo>
                <a:lnTo>
                  <a:pt x="1035772" y="2061928"/>
                </a:lnTo>
                <a:lnTo>
                  <a:pt x="1039575" y="2066687"/>
                </a:lnTo>
                <a:lnTo>
                  <a:pt x="1043378" y="2070812"/>
                </a:lnTo>
                <a:lnTo>
                  <a:pt x="1047499" y="2075254"/>
                </a:lnTo>
                <a:lnTo>
                  <a:pt x="1051619" y="2079378"/>
                </a:lnTo>
                <a:lnTo>
                  <a:pt x="1056057" y="2083185"/>
                </a:lnTo>
                <a:lnTo>
                  <a:pt x="1060494" y="2087310"/>
                </a:lnTo>
                <a:lnTo>
                  <a:pt x="1065565" y="2090800"/>
                </a:lnTo>
                <a:lnTo>
                  <a:pt x="1070320" y="2094607"/>
                </a:lnTo>
                <a:lnTo>
                  <a:pt x="1075708" y="2097780"/>
                </a:lnTo>
                <a:lnTo>
                  <a:pt x="1080779" y="2101270"/>
                </a:lnTo>
                <a:lnTo>
                  <a:pt x="1086484" y="2104125"/>
                </a:lnTo>
                <a:lnTo>
                  <a:pt x="1092189" y="2106980"/>
                </a:lnTo>
                <a:lnTo>
                  <a:pt x="1098211" y="2109836"/>
                </a:lnTo>
                <a:lnTo>
                  <a:pt x="1103917" y="2112374"/>
                </a:lnTo>
                <a:lnTo>
                  <a:pt x="1110256" y="2114595"/>
                </a:lnTo>
                <a:lnTo>
                  <a:pt x="1116278" y="2116498"/>
                </a:lnTo>
                <a:lnTo>
                  <a:pt x="1122617" y="2118719"/>
                </a:lnTo>
                <a:lnTo>
                  <a:pt x="1129273" y="2120306"/>
                </a:lnTo>
                <a:lnTo>
                  <a:pt x="1135929" y="2121892"/>
                </a:lnTo>
                <a:lnTo>
                  <a:pt x="1135929" y="1865857"/>
                </a:lnTo>
                <a:close/>
                <a:moveTo>
                  <a:pt x="3488623" y="1743231"/>
                </a:moveTo>
                <a:lnTo>
                  <a:pt x="3487988" y="1767358"/>
                </a:lnTo>
                <a:lnTo>
                  <a:pt x="3487353" y="1791169"/>
                </a:lnTo>
                <a:lnTo>
                  <a:pt x="3486400" y="1814979"/>
                </a:lnTo>
                <a:lnTo>
                  <a:pt x="3485130" y="1839107"/>
                </a:lnTo>
                <a:lnTo>
                  <a:pt x="3483542" y="1862599"/>
                </a:lnTo>
                <a:lnTo>
                  <a:pt x="3481637" y="1886410"/>
                </a:lnTo>
                <a:lnTo>
                  <a:pt x="3479414" y="1910537"/>
                </a:lnTo>
                <a:lnTo>
                  <a:pt x="3477191" y="1934348"/>
                </a:lnTo>
                <a:lnTo>
                  <a:pt x="3474333" y="1958158"/>
                </a:lnTo>
                <a:lnTo>
                  <a:pt x="3471475" y="1981968"/>
                </a:lnTo>
                <a:lnTo>
                  <a:pt x="3468617" y="2005461"/>
                </a:lnTo>
                <a:lnTo>
                  <a:pt x="3464806" y="2029271"/>
                </a:lnTo>
                <a:lnTo>
                  <a:pt x="3461313" y="2053082"/>
                </a:lnTo>
                <a:lnTo>
                  <a:pt x="3457184" y="2076575"/>
                </a:lnTo>
                <a:lnTo>
                  <a:pt x="3453374" y="2100067"/>
                </a:lnTo>
                <a:lnTo>
                  <a:pt x="3448610" y="2123560"/>
                </a:lnTo>
                <a:lnTo>
                  <a:pt x="3467029" y="2112766"/>
                </a:lnTo>
                <a:lnTo>
                  <a:pt x="3484812" y="2101337"/>
                </a:lnTo>
                <a:lnTo>
                  <a:pt x="3502596" y="2089591"/>
                </a:lnTo>
                <a:lnTo>
                  <a:pt x="3520061" y="2077844"/>
                </a:lnTo>
                <a:lnTo>
                  <a:pt x="3532128" y="2068955"/>
                </a:lnTo>
                <a:lnTo>
                  <a:pt x="3544196" y="2060066"/>
                </a:lnTo>
                <a:lnTo>
                  <a:pt x="3555946" y="2051177"/>
                </a:lnTo>
                <a:lnTo>
                  <a:pt x="3567378" y="2041970"/>
                </a:lnTo>
                <a:lnTo>
                  <a:pt x="3579128" y="2032764"/>
                </a:lnTo>
                <a:lnTo>
                  <a:pt x="3590242" y="2022922"/>
                </a:lnTo>
                <a:lnTo>
                  <a:pt x="3601039" y="2013080"/>
                </a:lnTo>
                <a:lnTo>
                  <a:pt x="3612154" y="2003239"/>
                </a:lnTo>
                <a:lnTo>
                  <a:pt x="3622633" y="1993080"/>
                </a:lnTo>
                <a:lnTo>
                  <a:pt x="3632795" y="1982921"/>
                </a:lnTo>
                <a:lnTo>
                  <a:pt x="3642957" y="1972127"/>
                </a:lnTo>
                <a:lnTo>
                  <a:pt x="3653119" y="1961333"/>
                </a:lnTo>
                <a:lnTo>
                  <a:pt x="3662646" y="1950539"/>
                </a:lnTo>
                <a:lnTo>
                  <a:pt x="3671855" y="1939427"/>
                </a:lnTo>
                <a:lnTo>
                  <a:pt x="3680746" y="1927998"/>
                </a:lnTo>
                <a:lnTo>
                  <a:pt x="3689321" y="1916252"/>
                </a:lnTo>
                <a:lnTo>
                  <a:pt x="3696307" y="1906728"/>
                </a:lnTo>
                <a:lnTo>
                  <a:pt x="3702658" y="1896251"/>
                </a:lnTo>
                <a:lnTo>
                  <a:pt x="3709009" y="1886092"/>
                </a:lnTo>
                <a:lnTo>
                  <a:pt x="3715360" y="1875933"/>
                </a:lnTo>
                <a:lnTo>
                  <a:pt x="3721076" y="1865457"/>
                </a:lnTo>
                <a:lnTo>
                  <a:pt x="3726158" y="1854980"/>
                </a:lnTo>
                <a:lnTo>
                  <a:pt x="3731556" y="1844186"/>
                </a:lnTo>
                <a:lnTo>
                  <a:pt x="3736002" y="1833392"/>
                </a:lnTo>
                <a:lnTo>
                  <a:pt x="3740448" y="1822598"/>
                </a:lnTo>
                <a:lnTo>
                  <a:pt x="3744258" y="1811169"/>
                </a:lnTo>
                <a:lnTo>
                  <a:pt x="3748069" y="1800375"/>
                </a:lnTo>
                <a:lnTo>
                  <a:pt x="3751245" y="1789264"/>
                </a:lnTo>
                <a:lnTo>
                  <a:pt x="3754420" y="1777517"/>
                </a:lnTo>
                <a:lnTo>
                  <a:pt x="3756643" y="1766406"/>
                </a:lnTo>
                <a:lnTo>
                  <a:pt x="3758549" y="1754977"/>
                </a:lnTo>
                <a:lnTo>
                  <a:pt x="3760136" y="1743231"/>
                </a:lnTo>
                <a:lnTo>
                  <a:pt x="3488623" y="1743231"/>
                </a:lnTo>
                <a:close/>
                <a:moveTo>
                  <a:pt x="2924954" y="1743231"/>
                </a:moveTo>
                <a:lnTo>
                  <a:pt x="2924002" y="1781010"/>
                </a:lnTo>
                <a:lnTo>
                  <a:pt x="2923049" y="1818471"/>
                </a:lnTo>
                <a:lnTo>
                  <a:pt x="2922096" y="1855933"/>
                </a:lnTo>
                <a:lnTo>
                  <a:pt x="2920509" y="1893394"/>
                </a:lnTo>
                <a:lnTo>
                  <a:pt x="2918603" y="1930538"/>
                </a:lnTo>
                <a:lnTo>
                  <a:pt x="2916063" y="1968317"/>
                </a:lnTo>
                <a:lnTo>
                  <a:pt x="2913205" y="2005461"/>
                </a:lnTo>
                <a:lnTo>
                  <a:pt x="2910347" y="2043240"/>
                </a:lnTo>
                <a:lnTo>
                  <a:pt x="2906536" y="2080384"/>
                </a:lnTo>
                <a:lnTo>
                  <a:pt x="2902725" y="2117846"/>
                </a:lnTo>
                <a:lnTo>
                  <a:pt x="2898280" y="2154990"/>
                </a:lnTo>
                <a:lnTo>
                  <a:pt x="2893834" y="2192134"/>
                </a:lnTo>
                <a:lnTo>
                  <a:pt x="2888435" y="2229595"/>
                </a:lnTo>
                <a:lnTo>
                  <a:pt x="2883037" y="2266739"/>
                </a:lnTo>
                <a:lnTo>
                  <a:pt x="2877003" y="2303566"/>
                </a:lnTo>
                <a:lnTo>
                  <a:pt x="2870652" y="2340710"/>
                </a:lnTo>
                <a:lnTo>
                  <a:pt x="2897644" y="2334361"/>
                </a:lnTo>
                <a:lnTo>
                  <a:pt x="2924954" y="2327694"/>
                </a:lnTo>
                <a:lnTo>
                  <a:pt x="2951947" y="2321344"/>
                </a:lnTo>
                <a:lnTo>
                  <a:pt x="2978940" y="2314360"/>
                </a:lnTo>
                <a:lnTo>
                  <a:pt x="3005615" y="2306741"/>
                </a:lnTo>
                <a:lnTo>
                  <a:pt x="3032607" y="2299121"/>
                </a:lnTo>
                <a:lnTo>
                  <a:pt x="3059282" y="2291185"/>
                </a:lnTo>
                <a:lnTo>
                  <a:pt x="3085957" y="2282930"/>
                </a:lnTo>
                <a:lnTo>
                  <a:pt x="3121842" y="2271184"/>
                </a:lnTo>
                <a:lnTo>
                  <a:pt x="3157726" y="2258485"/>
                </a:lnTo>
                <a:lnTo>
                  <a:pt x="3193292" y="2245786"/>
                </a:lnTo>
                <a:lnTo>
                  <a:pt x="3228859" y="2231818"/>
                </a:lnTo>
                <a:lnTo>
                  <a:pt x="3246642" y="2224516"/>
                </a:lnTo>
                <a:lnTo>
                  <a:pt x="3264108" y="2217214"/>
                </a:lnTo>
                <a:lnTo>
                  <a:pt x="3281574" y="2209595"/>
                </a:lnTo>
                <a:lnTo>
                  <a:pt x="3298722" y="2201975"/>
                </a:lnTo>
                <a:lnTo>
                  <a:pt x="3315870" y="2194356"/>
                </a:lnTo>
                <a:lnTo>
                  <a:pt x="3333019" y="2186419"/>
                </a:lnTo>
                <a:lnTo>
                  <a:pt x="3350167" y="2178165"/>
                </a:lnTo>
                <a:lnTo>
                  <a:pt x="3366998" y="2169593"/>
                </a:lnTo>
                <a:lnTo>
                  <a:pt x="3372396" y="2143243"/>
                </a:lnTo>
                <a:lnTo>
                  <a:pt x="3378112" y="2116576"/>
                </a:lnTo>
                <a:lnTo>
                  <a:pt x="3383193" y="2090226"/>
                </a:lnTo>
                <a:lnTo>
                  <a:pt x="3387956" y="2063876"/>
                </a:lnTo>
                <a:lnTo>
                  <a:pt x="3392402" y="2037526"/>
                </a:lnTo>
                <a:lnTo>
                  <a:pt x="3396213" y="2010858"/>
                </a:lnTo>
                <a:lnTo>
                  <a:pt x="3400341" y="1984508"/>
                </a:lnTo>
                <a:lnTo>
                  <a:pt x="3403517" y="1957841"/>
                </a:lnTo>
                <a:lnTo>
                  <a:pt x="3406375" y="1931173"/>
                </a:lnTo>
                <a:lnTo>
                  <a:pt x="3409233" y="1904188"/>
                </a:lnTo>
                <a:lnTo>
                  <a:pt x="3411456" y="1877521"/>
                </a:lnTo>
                <a:lnTo>
                  <a:pt x="3413361" y="1850536"/>
                </a:lnTo>
                <a:lnTo>
                  <a:pt x="3414949" y="1823868"/>
                </a:lnTo>
                <a:lnTo>
                  <a:pt x="3416537" y="1797201"/>
                </a:lnTo>
                <a:lnTo>
                  <a:pt x="3417490" y="1770533"/>
                </a:lnTo>
                <a:lnTo>
                  <a:pt x="3418125" y="1743231"/>
                </a:lnTo>
                <a:lnTo>
                  <a:pt x="2924954" y="1743231"/>
                </a:lnTo>
                <a:close/>
                <a:moveTo>
                  <a:pt x="1135929" y="1741488"/>
                </a:moveTo>
                <a:lnTo>
                  <a:pt x="1219922" y="1741488"/>
                </a:lnTo>
                <a:lnTo>
                  <a:pt x="1219922" y="1776705"/>
                </a:lnTo>
                <a:lnTo>
                  <a:pt x="1232283" y="1778608"/>
                </a:lnTo>
                <a:lnTo>
                  <a:pt x="1244644" y="1780512"/>
                </a:lnTo>
                <a:lnTo>
                  <a:pt x="1256371" y="1783050"/>
                </a:lnTo>
                <a:lnTo>
                  <a:pt x="1268099" y="1785906"/>
                </a:lnTo>
                <a:lnTo>
                  <a:pt x="1279509" y="1789713"/>
                </a:lnTo>
                <a:lnTo>
                  <a:pt x="1290602" y="1793203"/>
                </a:lnTo>
                <a:lnTo>
                  <a:pt x="1301696" y="1797644"/>
                </a:lnTo>
                <a:lnTo>
                  <a:pt x="1312472" y="1801769"/>
                </a:lnTo>
                <a:lnTo>
                  <a:pt x="1322931" y="1806845"/>
                </a:lnTo>
                <a:lnTo>
                  <a:pt x="1332757" y="1812239"/>
                </a:lnTo>
                <a:lnTo>
                  <a:pt x="1342583" y="1817632"/>
                </a:lnTo>
                <a:lnTo>
                  <a:pt x="1352408" y="1823660"/>
                </a:lnTo>
                <a:lnTo>
                  <a:pt x="1361600" y="1829688"/>
                </a:lnTo>
                <a:lnTo>
                  <a:pt x="1370158" y="1836034"/>
                </a:lnTo>
                <a:lnTo>
                  <a:pt x="1378715" y="1843014"/>
                </a:lnTo>
                <a:lnTo>
                  <a:pt x="1386639" y="1849994"/>
                </a:lnTo>
                <a:lnTo>
                  <a:pt x="1394563" y="1857291"/>
                </a:lnTo>
                <a:lnTo>
                  <a:pt x="1401536" y="1865222"/>
                </a:lnTo>
                <a:lnTo>
                  <a:pt x="1408192" y="1873154"/>
                </a:lnTo>
                <a:lnTo>
                  <a:pt x="1414848" y="1881086"/>
                </a:lnTo>
                <a:lnTo>
                  <a:pt x="1420870" y="1889652"/>
                </a:lnTo>
                <a:lnTo>
                  <a:pt x="1426258" y="1898218"/>
                </a:lnTo>
                <a:lnTo>
                  <a:pt x="1431330" y="1906784"/>
                </a:lnTo>
                <a:lnTo>
                  <a:pt x="1436084" y="1915985"/>
                </a:lnTo>
                <a:lnTo>
                  <a:pt x="1440204" y="1924869"/>
                </a:lnTo>
                <a:lnTo>
                  <a:pt x="1443691" y="1934387"/>
                </a:lnTo>
                <a:lnTo>
                  <a:pt x="1446860" y="1943905"/>
                </a:lnTo>
                <a:lnTo>
                  <a:pt x="1449396" y="1953423"/>
                </a:lnTo>
                <a:lnTo>
                  <a:pt x="1451298" y="1963258"/>
                </a:lnTo>
                <a:lnTo>
                  <a:pt x="1452882" y="1973728"/>
                </a:lnTo>
                <a:lnTo>
                  <a:pt x="1453833" y="1983563"/>
                </a:lnTo>
                <a:lnTo>
                  <a:pt x="1454150" y="1994033"/>
                </a:lnTo>
                <a:lnTo>
                  <a:pt x="1344167" y="1994033"/>
                </a:lnTo>
                <a:lnTo>
                  <a:pt x="1343850" y="1988005"/>
                </a:lnTo>
                <a:lnTo>
                  <a:pt x="1343533" y="1982611"/>
                </a:lnTo>
                <a:lnTo>
                  <a:pt x="1342266" y="1976901"/>
                </a:lnTo>
                <a:lnTo>
                  <a:pt x="1341315" y="1971190"/>
                </a:lnTo>
                <a:lnTo>
                  <a:pt x="1340047" y="1966114"/>
                </a:lnTo>
                <a:lnTo>
                  <a:pt x="1338462" y="1960403"/>
                </a:lnTo>
                <a:lnTo>
                  <a:pt x="1336877" y="1955009"/>
                </a:lnTo>
                <a:lnTo>
                  <a:pt x="1334659" y="1949933"/>
                </a:lnTo>
                <a:lnTo>
                  <a:pt x="1332123" y="1944857"/>
                </a:lnTo>
                <a:lnTo>
                  <a:pt x="1329587" y="1940098"/>
                </a:lnTo>
                <a:lnTo>
                  <a:pt x="1326735" y="1935021"/>
                </a:lnTo>
                <a:lnTo>
                  <a:pt x="1323565" y="1930262"/>
                </a:lnTo>
                <a:lnTo>
                  <a:pt x="1320079" y="1925503"/>
                </a:lnTo>
                <a:lnTo>
                  <a:pt x="1316592" y="1921062"/>
                </a:lnTo>
                <a:lnTo>
                  <a:pt x="1312789" y="1916620"/>
                </a:lnTo>
                <a:lnTo>
                  <a:pt x="1308669" y="1912178"/>
                </a:lnTo>
                <a:lnTo>
                  <a:pt x="1304548" y="1908371"/>
                </a:lnTo>
                <a:lnTo>
                  <a:pt x="1299794" y="1904246"/>
                </a:lnTo>
                <a:lnTo>
                  <a:pt x="1295357" y="1900439"/>
                </a:lnTo>
                <a:lnTo>
                  <a:pt x="1290602" y="1896632"/>
                </a:lnTo>
                <a:lnTo>
                  <a:pt x="1285531" y="1893142"/>
                </a:lnTo>
                <a:lnTo>
                  <a:pt x="1280460" y="1889969"/>
                </a:lnTo>
                <a:lnTo>
                  <a:pt x="1274755" y="1886479"/>
                </a:lnTo>
                <a:lnTo>
                  <a:pt x="1269683" y="1883624"/>
                </a:lnTo>
                <a:lnTo>
                  <a:pt x="1263661" y="1880769"/>
                </a:lnTo>
                <a:lnTo>
                  <a:pt x="1257956" y="1877913"/>
                </a:lnTo>
                <a:lnTo>
                  <a:pt x="1251934" y="1875375"/>
                </a:lnTo>
                <a:lnTo>
                  <a:pt x="1245912" y="1873154"/>
                </a:lnTo>
                <a:lnTo>
                  <a:pt x="1239573" y="1870933"/>
                </a:lnTo>
                <a:lnTo>
                  <a:pt x="1233234" y="1869030"/>
                </a:lnTo>
                <a:lnTo>
                  <a:pt x="1226578" y="1867443"/>
                </a:lnTo>
                <a:lnTo>
                  <a:pt x="1219922" y="1865857"/>
                </a:lnTo>
                <a:lnTo>
                  <a:pt x="1219922" y="2128872"/>
                </a:lnTo>
                <a:lnTo>
                  <a:pt x="1232283" y="2130458"/>
                </a:lnTo>
                <a:lnTo>
                  <a:pt x="1244327" y="2132679"/>
                </a:lnTo>
                <a:lnTo>
                  <a:pt x="1256371" y="2135534"/>
                </a:lnTo>
                <a:lnTo>
                  <a:pt x="1268099" y="2138390"/>
                </a:lnTo>
                <a:lnTo>
                  <a:pt x="1279509" y="2141563"/>
                </a:lnTo>
                <a:lnTo>
                  <a:pt x="1290602" y="2145687"/>
                </a:lnTo>
                <a:lnTo>
                  <a:pt x="1301696" y="2149494"/>
                </a:lnTo>
                <a:lnTo>
                  <a:pt x="1312155" y="2154253"/>
                </a:lnTo>
                <a:lnTo>
                  <a:pt x="1322615" y="2159012"/>
                </a:lnTo>
                <a:lnTo>
                  <a:pt x="1332757" y="2164406"/>
                </a:lnTo>
                <a:lnTo>
                  <a:pt x="1342266" y="2170117"/>
                </a:lnTo>
                <a:lnTo>
                  <a:pt x="1352091" y="2175510"/>
                </a:lnTo>
                <a:lnTo>
                  <a:pt x="1361283" y="2181856"/>
                </a:lnTo>
                <a:lnTo>
                  <a:pt x="1369841" y="2188518"/>
                </a:lnTo>
                <a:lnTo>
                  <a:pt x="1378398" y="2195498"/>
                </a:lnTo>
                <a:lnTo>
                  <a:pt x="1386322" y="2202478"/>
                </a:lnTo>
                <a:lnTo>
                  <a:pt x="1394246" y="2209458"/>
                </a:lnTo>
                <a:lnTo>
                  <a:pt x="1401219" y="2217390"/>
                </a:lnTo>
                <a:lnTo>
                  <a:pt x="1407875" y="2225004"/>
                </a:lnTo>
                <a:lnTo>
                  <a:pt x="1414531" y="2233253"/>
                </a:lnTo>
                <a:lnTo>
                  <a:pt x="1420553" y="2241502"/>
                </a:lnTo>
                <a:lnTo>
                  <a:pt x="1425941" y="2250068"/>
                </a:lnTo>
                <a:lnTo>
                  <a:pt x="1431013" y="2258952"/>
                </a:lnTo>
                <a:lnTo>
                  <a:pt x="1435450" y="2267835"/>
                </a:lnTo>
                <a:lnTo>
                  <a:pt x="1439570" y="2277036"/>
                </a:lnTo>
                <a:lnTo>
                  <a:pt x="1443057" y="2286554"/>
                </a:lnTo>
                <a:lnTo>
                  <a:pt x="1446543" y="2296389"/>
                </a:lnTo>
                <a:lnTo>
                  <a:pt x="1448762" y="2305907"/>
                </a:lnTo>
                <a:lnTo>
                  <a:pt x="1450664" y="2315742"/>
                </a:lnTo>
                <a:lnTo>
                  <a:pt x="1452248" y="2325578"/>
                </a:lnTo>
                <a:lnTo>
                  <a:pt x="1453199" y="2335730"/>
                </a:lnTo>
                <a:lnTo>
                  <a:pt x="1453516" y="2345883"/>
                </a:lnTo>
                <a:lnTo>
                  <a:pt x="1453199" y="2356353"/>
                </a:lnTo>
                <a:lnTo>
                  <a:pt x="1452248" y="2366505"/>
                </a:lnTo>
                <a:lnTo>
                  <a:pt x="1450664" y="2376341"/>
                </a:lnTo>
                <a:lnTo>
                  <a:pt x="1448762" y="2386176"/>
                </a:lnTo>
                <a:lnTo>
                  <a:pt x="1446543" y="2395694"/>
                </a:lnTo>
                <a:lnTo>
                  <a:pt x="1443057" y="2405212"/>
                </a:lnTo>
                <a:lnTo>
                  <a:pt x="1439570" y="2415047"/>
                </a:lnTo>
                <a:lnTo>
                  <a:pt x="1435450" y="2424248"/>
                </a:lnTo>
                <a:lnTo>
                  <a:pt x="1431013" y="2433131"/>
                </a:lnTo>
                <a:lnTo>
                  <a:pt x="1425941" y="2442015"/>
                </a:lnTo>
                <a:lnTo>
                  <a:pt x="1420553" y="2450581"/>
                </a:lnTo>
                <a:lnTo>
                  <a:pt x="1414531" y="2458830"/>
                </a:lnTo>
                <a:lnTo>
                  <a:pt x="1407875" y="2467079"/>
                </a:lnTo>
                <a:lnTo>
                  <a:pt x="1401219" y="2475011"/>
                </a:lnTo>
                <a:lnTo>
                  <a:pt x="1394246" y="2482625"/>
                </a:lnTo>
                <a:lnTo>
                  <a:pt x="1386322" y="2489605"/>
                </a:lnTo>
                <a:lnTo>
                  <a:pt x="1378398" y="2496902"/>
                </a:lnTo>
                <a:lnTo>
                  <a:pt x="1369841" y="2503565"/>
                </a:lnTo>
                <a:lnTo>
                  <a:pt x="1361283" y="2510227"/>
                </a:lnTo>
                <a:lnTo>
                  <a:pt x="1352091" y="2516573"/>
                </a:lnTo>
                <a:lnTo>
                  <a:pt x="1342266" y="2522284"/>
                </a:lnTo>
                <a:lnTo>
                  <a:pt x="1332757" y="2527994"/>
                </a:lnTo>
                <a:lnTo>
                  <a:pt x="1322615" y="2532753"/>
                </a:lnTo>
                <a:lnTo>
                  <a:pt x="1312155" y="2537830"/>
                </a:lnTo>
                <a:lnTo>
                  <a:pt x="1301696" y="2542589"/>
                </a:lnTo>
                <a:lnTo>
                  <a:pt x="1290602" y="2546396"/>
                </a:lnTo>
                <a:lnTo>
                  <a:pt x="1279509" y="2550520"/>
                </a:lnTo>
                <a:lnTo>
                  <a:pt x="1268099" y="2553693"/>
                </a:lnTo>
                <a:lnTo>
                  <a:pt x="1256371" y="2556549"/>
                </a:lnTo>
                <a:lnTo>
                  <a:pt x="1244327" y="2559404"/>
                </a:lnTo>
                <a:lnTo>
                  <a:pt x="1232283" y="2561625"/>
                </a:lnTo>
                <a:lnTo>
                  <a:pt x="1219922" y="2563211"/>
                </a:lnTo>
                <a:lnTo>
                  <a:pt x="1219922" y="2608263"/>
                </a:lnTo>
                <a:lnTo>
                  <a:pt x="1135929" y="2608263"/>
                </a:lnTo>
                <a:lnTo>
                  <a:pt x="1135929" y="2563211"/>
                </a:lnTo>
                <a:lnTo>
                  <a:pt x="1123568" y="2561625"/>
                </a:lnTo>
                <a:lnTo>
                  <a:pt x="1111207" y="2559404"/>
                </a:lnTo>
                <a:lnTo>
                  <a:pt x="1099479" y="2556549"/>
                </a:lnTo>
                <a:lnTo>
                  <a:pt x="1087435" y="2553693"/>
                </a:lnTo>
                <a:lnTo>
                  <a:pt x="1076342" y="2550520"/>
                </a:lnTo>
                <a:lnTo>
                  <a:pt x="1065248" y="2546396"/>
                </a:lnTo>
                <a:lnTo>
                  <a:pt x="1053838" y="2542589"/>
                </a:lnTo>
                <a:lnTo>
                  <a:pt x="1043378" y="2537830"/>
                </a:lnTo>
                <a:lnTo>
                  <a:pt x="1032919" y="2532753"/>
                </a:lnTo>
                <a:lnTo>
                  <a:pt x="1022776" y="2527994"/>
                </a:lnTo>
                <a:lnTo>
                  <a:pt x="1012951" y="2522284"/>
                </a:lnTo>
                <a:lnTo>
                  <a:pt x="1003442" y="2516573"/>
                </a:lnTo>
                <a:lnTo>
                  <a:pt x="994251" y="2510227"/>
                </a:lnTo>
                <a:lnTo>
                  <a:pt x="985376" y="2503565"/>
                </a:lnTo>
                <a:lnTo>
                  <a:pt x="977135" y="2496902"/>
                </a:lnTo>
                <a:lnTo>
                  <a:pt x="968894" y="2489605"/>
                </a:lnTo>
                <a:lnTo>
                  <a:pt x="961288" y="2482625"/>
                </a:lnTo>
                <a:lnTo>
                  <a:pt x="953998" y="2475011"/>
                </a:lnTo>
                <a:lnTo>
                  <a:pt x="947342" y="2467079"/>
                </a:lnTo>
                <a:lnTo>
                  <a:pt x="941002" y="2458830"/>
                </a:lnTo>
                <a:lnTo>
                  <a:pt x="934663" y="2450581"/>
                </a:lnTo>
                <a:lnTo>
                  <a:pt x="929592" y="2442015"/>
                </a:lnTo>
                <a:lnTo>
                  <a:pt x="924204" y="2433131"/>
                </a:lnTo>
                <a:lnTo>
                  <a:pt x="919450" y="2424248"/>
                </a:lnTo>
                <a:lnTo>
                  <a:pt x="915646" y="2415047"/>
                </a:lnTo>
                <a:lnTo>
                  <a:pt x="911843" y="2405212"/>
                </a:lnTo>
                <a:lnTo>
                  <a:pt x="908990" y="2396011"/>
                </a:lnTo>
                <a:lnTo>
                  <a:pt x="906455" y="2386176"/>
                </a:lnTo>
                <a:lnTo>
                  <a:pt x="904553" y="2376341"/>
                </a:lnTo>
                <a:lnTo>
                  <a:pt x="902651" y="2366505"/>
                </a:lnTo>
                <a:lnTo>
                  <a:pt x="902017" y="2356353"/>
                </a:lnTo>
                <a:lnTo>
                  <a:pt x="901700" y="2345883"/>
                </a:lnTo>
                <a:lnTo>
                  <a:pt x="1011683" y="2345883"/>
                </a:lnTo>
                <a:lnTo>
                  <a:pt x="1011683" y="2351594"/>
                </a:lnTo>
                <a:lnTo>
                  <a:pt x="1012317" y="2357622"/>
                </a:lnTo>
                <a:lnTo>
                  <a:pt x="1012951" y="2363015"/>
                </a:lnTo>
                <a:lnTo>
                  <a:pt x="1014219" y="2368409"/>
                </a:lnTo>
                <a:lnTo>
                  <a:pt x="1015487" y="2374120"/>
                </a:lnTo>
                <a:lnTo>
                  <a:pt x="1017071" y="2379196"/>
                </a:lnTo>
                <a:lnTo>
                  <a:pt x="1018973" y="2384590"/>
                </a:lnTo>
                <a:lnTo>
                  <a:pt x="1020875" y="2389983"/>
                </a:lnTo>
                <a:lnTo>
                  <a:pt x="1023727" y="2395059"/>
                </a:lnTo>
                <a:lnTo>
                  <a:pt x="1026263" y="2400136"/>
                </a:lnTo>
                <a:lnTo>
                  <a:pt x="1028799" y="2404577"/>
                </a:lnTo>
                <a:lnTo>
                  <a:pt x="1032285" y="2409654"/>
                </a:lnTo>
                <a:lnTo>
                  <a:pt x="1035455" y="2414413"/>
                </a:lnTo>
                <a:lnTo>
                  <a:pt x="1039258" y="2418854"/>
                </a:lnTo>
                <a:lnTo>
                  <a:pt x="1043062" y="2423296"/>
                </a:lnTo>
                <a:lnTo>
                  <a:pt x="1046865" y="2427421"/>
                </a:lnTo>
                <a:lnTo>
                  <a:pt x="1051302" y="2431862"/>
                </a:lnTo>
                <a:lnTo>
                  <a:pt x="1055423" y="2435670"/>
                </a:lnTo>
                <a:lnTo>
                  <a:pt x="1060177" y="2439160"/>
                </a:lnTo>
                <a:lnTo>
                  <a:pt x="1065248" y="2443284"/>
                </a:lnTo>
                <a:lnTo>
                  <a:pt x="1070003" y="2446457"/>
                </a:lnTo>
                <a:lnTo>
                  <a:pt x="1075391" y="2450264"/>
                </a:lnTo>
                <a:lnTo>
                  <a:pt x="1080779" y="2453119"/>
                </a:lnTo>
                <a:lnTo>
                  <a:pt x="1086167" y="2456292"/>
                </a:lnTo>
                <a:lnTo>
                  <a:pt x="1092189" y="2459147"/>
                </a:lnTo>
                <a:lnTo>
                  <a:pt x="1097578" y="2461686"/>
                </a:lnTo>
                <a:lnTo>
                  <a:pt x="1103917" y="2464224"/>
                </a:lnTo>
                <a:lnTo>
                  <a:pt x="1109939" y="2466762"/>
                </a:lnTo>
                <a:lnTo>
                  <a:pt x="1116278" y="2468665"/>
                </a:lnTo>
                <a:lnTo>
                  <a:pt x="1122617" y="2470569"/>
                </a:lnTo>
                <a:lnTo>
                  <a:pt x="1128956" y="2472473"/>
                </a:lnTo>
                <a:lnTo>
                  <a:pt x="1135929" y="2474059"/>
                </a:lnTo>
                <a:lnTo>
                  <a:pt x="1135929" y="2211044"/>
                </a:lnTo>
                <a:lnTo>
                  <a:pt x="1123568" y="2209141"/>
                </a:lnTo>
                <a:lnTo>
                  <a:pt x="1111207" y="2206920"/>
                </a:lnTo>
                <a:lnTo>
                  <a:pt x="1099479" y="2204699"/>
                </a:lnTo>
                <a:lnTo>
                  <a:pt x="1087752" y="2201526"/>
                </a:lnTo>
                <a:lnTo>
                  <a:pt x="1076342" y="2198036"/>
                </a:lnTo>
                <a:lnTo>
                  <a:pt x="1065248" y="2194546"/>
                </a:lnTo>
                <a:lnTo>
                  <a:pt x="1054155" y="2190104"/>
                </a:lnTo>
                <a:lnTo>
                  <a:pt x="1043378" y="2185663"/>
                </a:lnTo>
                <a:lnTo>
                  <a:pt x="1033236" y="2180904"/>
                </a:lnTo>
                <a:lnTo>
                  <a:pt x="1023093" y="2175510"/>
                </a:lnTo>
                <a:lnTo>
                  <a:pt x="1012951" y="2170117"/>
                </a:lnTo>
                <a:lnTo>
                  <a:pt x="1003759" y="2164089"/>
                </a:lnTo>
                <a:lnTo>
                  <a:pt x="994568" y="2157743"/>
                </a:lnTo>
                <a:lnTo>
                  <a:pt x="985693" y="2151715"/>
                </a:lnTo>
                <a:lnTo>
                  <a:pt x="977452" y="2144735"/>
                </a:lnTo>
                <a:lnTo>
                  <a:pt x="969211" y="2137438"/>
                </a:lnTo>
                <a:lnTo>
                  <a:pt x="961604" y="2130141"/>
                </a:lnTo>
                <a:lnTo>
                  <a:pt x="954631" y="2122527"/>
                </a:lnTo>
                <a:lnTo>
                  <a:pt x="947659" y="2114595"/>
                </a:lnTo>
                <a:lnTo>
                  <a:pt x="941319" y="2106346"/>
                </a:lnTo>
                <a:lnTo>
                  <a:pt x="935297" y="2098097"/>
                </a:lnTo>
                <a:lnTo>
                  <a:pt x="929909" y="2089531"/>
                </a:lnTo>
                <a:lnTo>
                  <a:pt x="924838" y="2080647"/>
                </a:lnTo>
                <a:lnTo>
                  <a:pt x="920084" y="2071764"/>
                </a:lnTo>
                <a:lnTo>
                  <a:pt x="915963" y="2062563"/>
                </a:lnTo>
                <a:lnTo>
                  <a:pt x="912794" y="2053362"/>
                </a:lnTo>
                <a:lnTo>
                  <a:pt x="909307" y="2043844"/>
                </a:lnTo>
                <a:lnTo>
                  <a:pt x="907088" y="2034009"/>
                </a:lnTo>
                <a:lnTo>
                  <a:pt x="905187" y="2024491"/>
                </a:lnTo>
                <a:lnTo>
                  <a:pt x="903285" y="2014021"/>
                </a:lnTo>
                <a:lnTo>
                  <a:pt x="902651" y="2004186"/>
                </a:lnTo>
                <a:lnTo>
                  <a:pt x="902334" y="1994033"/>
                </a:lnTo>
                <a:lnTo>
                  <a:pt x="902651" y="1983563"/>
                </a:lnTo>
                <a:lnTo>
                  <a:pt x="903285" y="1973728"/>
                </a:lnTo>
                <a:lnTo>
                  <a:pt x="905187" y="1963258"/>
                </a:lnTo>
                <a:lnTo>
                  <a:pt x="907088" y="1953740"/>
                </a:lnTo>
                <a:lnTo>
                  <a:pt x="909307" y="1943905"/>
                </a:lnTo>
                <a:lnTo>
                  <a:pt x="912794" y="1934387"/>
                </a:lnTo>
                <a:lnTo>
                  <a:pt x="915963" y="1925186"/>
                </a:lnTo>
                <a:lnTo>
                  <a:pt x="920084" y="1915985"/>
                </a:lnTo>
                <a:lnTo>
                  <a:pt x="924838" y="1907102"/>
                </a:lnTo>
                <a:lnTo>
                  <a:pt x="929909" y="1898218"/>
                </a:lnTo>
                <a:lnTo>
                  <a:pt x="935297" y="1889652"/>
                </a:lnTo>
                <a:lnTo>
                  <a:pt x="941319" y="1881403"/>
                </a:lnTo>
                <a:lnTo>
                  <a:pt x="947659" y="1873154"/>
                </a:lnTo>
                <a:lnTo>
                  <a:pt x="954631" y="1865222"/>
                </a:lnTo>
                <a:lnTo>
                  <a:pt x="961604" y="1857608"/>
                </a:lnTo>
                <a:lnTo>
                  <a:pt x="969211" y="1850311"/>
                </a:lnTo>
                <a:lnTo>
                  <a:pt x="977452" y="1843014"/>
                </a:lnTo>
                <a:lnTo>
                  <a:pt x="985693" y="1836034"/>
                </a:lnTo>
                <a:lnTo>
                  <a:pt x="994568" y="1830006"/>
                </a:lnTo>
                <a:lnTo>
                  <a:pt x="1003759" y="1823660"/>
                </a:lnTo>
                <a:lnTo>
                  <a:pt x="1012951" y="1817632"/>
                </a:lnTo>
                <a:lnTo>
                  <a:pt x="1023093" y="1812239"/>
                </a:lnTo>
                <a:lnTo>
                  <a:pt x="1033236" y="1806845"/>
                </a:lnTo>
                <a:lnTo>
                  <a:pt x="1043378" y="1802086"/>
                </a:lnTo>
                <a:lnTo>
                  <a:pt x="1054155" y="1797644"/>
                </a:lnTo>
                <a:lnTo>
                  <a:pt x="1065248" y="1793203"/>
                </a:lnTo>
                <a:lnTo>
                  <a:pt x="1076342" y="1789713"/>
                </a:lnTo>
                <a:lnTo>
                  <a:pt x="1087752" y="1785906"/>
                </a:lnTo>
                <a:lnTo>
                  <a:pt x="1099479" y="1783050"/>
                </a:lnTo>
                <a:lnTo>
                  <a:pt x="1111207" y="1780829"/>
                </a:lnTo>
                <a:lnTo>
                  <a:pt x="1123568" y="1778608"/>
                </a:lnTo>
                <a:lnTo>
                  <a:pt x="1135929" y="1776705"/>
                </a:lnTo>
                <a:lnTo>
                  <a:pt x="1135929" y="1741488"/>
                </a:lnTo>
                <a:close/>
                <a:moveTo>
                  <a:pt x="1183323" y="1498000"/>
                </a:moveTo>
                <a:lnTo>
                  <a:pt x="1166813" y="1498635"/>
                </a:lnTo>
                <a:lnTo>
                  <a:pt x="1150621" y="1498953"/>
                </a:lnTo>
                <a:lnTo>
                  <a:pt x="1134111" y="1499588"/>
                </a:lnTo>
                <a:lnTo>
                  <a:pt x="1117918" y="1500858"/>
                </a:lnTo>
                <a:lnTo>
                  <a:pt x="1101726" y="1502446"/>
                </a:lnTo>
                <a:lnTo>
                  <a:pt x="1085533" y="1504351"/>
                </a:lnTo>
                <a:lnTo>
                  <a:pt x="1069341" y="1507209"/>
                </a:lnTo>
                <a:lnTo>
                  <a:pt x="1053466" y="1509749"/>
                </a:lnTo>
                <a:lnTo>
                  <a:pt x="1037273" y="1512925"/>
                </a:lnTo>
                <a:lnTo>
                  <a:pt x="1021716" y="1516418"/>
                </a:lnTo>
                <a:lnTo>
                  <a:pt x="1005841" y="1520229"/>
                </a:lnTo>
                <a:lnTo>
                  <a:pt x="990283" y="1524674"/>
                </a:lnTo>
                <a:lnTo>
                  <a:pt x="974726" y="1529120"/>
                </a:lnTo>
                <a:lnTo>
                  <a:pt x="959168" y="1534518"/>
                </a:lnTo>
                <a:lnTo>
                  <a:pt x="943611" y="1539599"/>
                </a:lnTo>
                <a:lnTo>
                  <a:pt x="928688" y="1545633"/>
                </a:lnTo>
                <a:lnTo>
                  <a:pt x="913448" y="1551666"/>
                </a:lnTo>
                <a:lnTo>
                  <a:pt x="898526" y="1558335"/>
                </a:lnTo>
                <a:lnTo>
                  <a:pt x="883603" y="1565003"/>
                </a:lnTo>
                <a:lnTo>
                  <a:pt x="869316" y="1572307"/>
                </a:lnTo>
                <a:lnTo>
                  <a:pt x="854711" y="1579928"/>
                </a:lnTo>
                <a:lnTo>
                  <a:pt x="840106" y="1587867"/>
                </a:lnTo>
                <a:lnTo>
                  <a:pt x="826453" y="1596123"/>
                </a:lnTo>
                <a:lnTo>
                  <a:pt x="812166" y="1604697"/>
                </a:lnTo>
                <a:lnTo>
                  <a:pt x="798513" y="1613906"/>
                </a:lnTo>
                <a:lnTo>
                  <a:pt x="785178" y="1623115"/>
                </a:lnTo>
                <a:lnTo>
                  <a:pt x="771526" y="1632642"/>
                </a:lnTo>
                <a:lnTo>
                  <a:pt x="758191" y="1643121"/>
                </a:lnTo>
                <a:lnTo>
                  <a:pt x="745491" y="1653600"/>
                </a:lnTo>
                <a:lnTo>
                  <a:pt x="732791" y="1664079"/>
                </a:lnTo>
                <a:lnTo>
                  <a:pt x="720408" y="1675193"/>
                </a:lnTo>
                <a:lnTo>
                  <a:pt x="708343" y="1686625"/>
                </a:lnTo>
                <a:lnTo>
                  <a:pt x="695961" y="1698375"/>
                </a:lnTo>
                <a:lnTo>
                  <a:pt x="684531" y="1710442"/>
                </a:lnTo>
                <a:lnTo>
                  <a:pt x="672783" y="1723144"/>
                </a:lnTo>
                <a:lnTo>
                  <a:pt x="661671" y="1735528"/>
                </a:lnTo>
                <a:lnTo>
                  <a:pt x="650876" y="1748865"/>
                </a:lnTo>
                <a:lnTo>
                  <a:pt x="640398" y="1762520"/>
                </a:lnTo>
                <a:lnTo>
                  <a:pt x="629921" y="1776175"/>
                </a:lnTo>
                <a:lnTo>
                  <a:pt x="620078" y="1790464"/>
                </a:lnTo>
                <a:lnTo>
                  <a:pt x="610236" y="1804754"/>
                </a:lnTo>
                <a:lnTo>
                  <a:pt x="601028" y="1819361"/>
                </a:lnTo>
                <a:lnTo>
                  <a:pt x="592138" y="1834286"/>
                </a:lnTo>
                <a:lnTo>
                  <a:pt x="583566" y="1849529"/>
                </a:lnTo>
                <a:lnTo>
                  <a:pt x="575311" y="1864771"/>
                </a:lnTo>
                <a:lnTo>
                  <a:pt x="567373" y="1880014"/>
                </a:lnTo>
                <a:lnTo>
                  <a:pt x="560071" y="1895574"/>
                </a:lnTo>
                <a:lnTo>
                  <a:pt x="553086" y="1911134"/>
                </a:lnTo>
                <a:lnTo>
                  <a:pt x="546736" y="1927011"/>
                </a:lnTo>
                <a:lnTo>
                  <a:pt x="541021" y="1942889"/>
                </a:lnTo>
                <a:lnTo>
                  <a:pt x="535306" y="1958766"/>
                </a:lnTo>
                <a:lnTo>
                  <a:pt x="529908" y="1974644"/>
                </a:lnTo>
                <a:lnTo>
                  <a:pt x="525146" y="1990521"/>
                </a:lnTo>
                <a:lnTo>
                  <a:pt x="520701" y="2006716"/>
                </a:lnTo>
                <a:lnTo>
                  <a:pt x="516891" y="2022912"/>
                </a:lnTo>
                <a:lnTo>
                  <a:pt x="513398" y="2039107"/>
                </a:lnTo>
                <a:lnTo>
                  <a:pt x="510223" y="2055302"/>
                </a:lnTo>
                <a:lnTo>
                  <a:pt x="507683" y="2071497"/>
                </a:lnTo>
                <a:lnTo>
                  <a:pt x="505461" y="2088009"/>
                </a:lnTo>
                <a:lnTo>
                  <a:pt x="503238" y="2104205"/>
                </a:lnTo>
                <a:lnTo>
                  <a:pt x="501651" y="2120717"/>
                </a:lnTo>
                <a:lnTo>
                  <a:pt x="500698" y="2136912"/>
                </a:lnTo>
                <a:lnTo>
                  <a:pt x="500063" y="2153425"/>
                </a:lnTo>
                <a:lnTo>
                  <a:pt x="499746" y="2169938"/>
                </a:lnTo>
                <a:lnTo>
                  <a:pt x="499746" y="2185815"/>
                </a:lnTo>
                <a:lnTo>
                  <a:pt x="500063" y="2202328"/>
                </a:lnTo>
                <a:lnTo>
                  <a:pt x="501016" y="2218523"/>
                </a:lnTo>
                <a:lnTo>
                  <a:pt x="502286" y="2234718"/>
                </a:lnTo>
                <a:lnTo>
                  <a:pt x="503556" y="2250913"/>
                </a:lnTo>
                <a:lnTo>
                  <a:pt x="506096" y="2267108"/>
                </a:lnTo>
                <a:lnTo>
                  <a:pt x="508318" y="2283303"/>
                </a:lnTo>
                <a:lnTo>
                  <a:pt x="510858" y="2299181"/>
                </a:lnTo>
                <a:lnTo>
                  <a:pt x="514351" y="2315376"/>
                </a:lnTo>
                <a:lnTo>
                  <a:pt x="517843" y="2331253"/>
                </a:lnTo>
                <a:lnTo>
                  <a:pt x="521336" y="2346813"/>
                </a:lnTo>
                <a:lnTo>
                  <a:pt x="525781" y="2362373"/>
                </a:lnTo>
                <a:lnTo>
                  <a:pt x="530861" y="2377933"/>
                </a:lnTo>
                <a:lnTo>
                  <a:pt x="535623" y="2393493"/>
                </a:lnTo>
                <a:lnTo>
                  <a:pt x="541021" y="2409053"/>
                </a:lnTo>
                <a:lnTo>
                  <a:pt x="546736" y="2424296"/>
                </a:lnTo>
                <a:lnTo>
                  <a:pt x="552768" y="2439221"/>
                </a:lnTo>
                <a:lnTo>
                  <a:pt x="559436" y="2454146"/>
                </a:lnTo>
                <a:lnTo>
                  <a:pt x="566421" y="2469071"/>
                </a:lnTo>
                <a:lnTo>
                  <a:pt x="573723" y="2483678"/>
                </a:lnTo>
                <a:lnTo>
                  <a:pt x="581343" y="2497968"/>
                </a:lnTo>
                <a:lnTo>
                  <a:pt x="588963" y="2512257"/>
                </a:lnTo>
                <a:lnTo>
                  <a:pt x="597218" y="2526547"/>
                </a:lnTo>
                <a:lnTo>
                  <a:pt x="605791" y="2540519"/>
                </a:lnTo>
                <a:lnTo>
                  <a:pt x="615316" y="2554174"/>
                </a:lnTo>
                <a:lnTo>
                  <a:pt x="624523" y="2567511"/>
                </a:lnTo>
                <a:lnTo>
                  <a:pt x="634366" y="2581166"/>
                </a:lnTo>
                <a:lnTo>
                  <a:pt x="644208" y="2594503"/>
                </a:lnTo>
                <a:lnTo>
                  <a:pt x="654686" y="2607205"/>
                </a:lnTo>
                <a:lnTo>
                  <a:pt x="665163" y="2619907"/>
                </a:lnTo>
                <a:lnTo>
                  <a:pt x="676593" y="2632292"/>
                </a:lnTo>
                <a:lnTo>
                  <a:pt x="688023" y="2644676"/>
                </a:lnTo>
                <a:lnTo>
                  <a:pt x="699771" y="2656426"/>
                </a:lnTo>
                <a:lnTo>
                  <a:pt x="711836" y="2668175"/>
                </a:lnTo>
                <a:lnTo>
                  <a:pt x="724218" y="2679924"/>
                </a:lnTo>
                <a:lnTo>
                  <a:pt x="737236" y="2691039"/>
                </a:lnTo>
                <a:lnTo>
                  <a:pt x="749936" y="2701835"/>
                </a:lnTo>
                <a:lnTo>
                  <a:pt x="763588" y="2712632"/>
                </a:lnTo>
                <a:lnTo>
                  <a:pt x="777558" y="2722794"/>
                </a:lnTo>
                <a:lnTo>
                  <a:pt x="791528" y="2732638"/>
                </a:lnTo>
                <a:lnTo>
                  <a:pt x="805816" y="2742482"/>
                </a:lnTo>
                <a:lnTo>
                  <a:pt x="820738" y="2751691"/>
                </a:lnTo>
                <a:lnTo>
                  <a:pt x="835661" y="2760582"/>
                </a:lnTo>
                <a:lnTo>
                  <a:pt x="850583" y="2769156"/>
                </a:lnTo>
                <a:lnTo>
                  <a:pt x="866141" y="2777412"/>
                </a:lnTo>
                <a:lnTo>
                  <a:pt x="881381" y="2785351"/>
                </a:lnTo>
                <a:lnTo>
                  <a:pt x="896938" y="2792655"/>
                </a:lnTo>
                <a:lnTo>
                  <a:pt x="912496" y="2799641"/>
                </a:lnTo>
                <a:lnTo>
                  <a:pt x="928371" y="2805992"/>
                </a:lnTo>
                <a:lnTo>
                  <a:pt x="943928" y="2811708"/>
                </a:lnTo>
                <a:lnTo>
                  <a:pt x="959803" y="2817424"/>
                </a:lnTo>
                <a:lnTo>
                  <a:pt x="975678" y="2822505"/>
                </a:lnTo>
                <a:lnTo>
                  <a:pt x="991871" y="2827585"/>
                </a:lnTo>
                <a:lnTo>
                  <a:pt x="1008063" y="2832031"/>
                </a:lnTo>
                <a:lnTo>
                  <a:pt x="1024256" y="2835842"/>
                </a:lnTo>
                <a:lnTo>
                  <a:pt x="1040448" y="2839335"/>
                </a:lnTo>
                <a:lnTo>
                  <a:pt x="1056641" y="2842510"/>
                </a:lnTo>
                <a:lnTo>
                  <a:pt x="1073151" y="2845051"/>
                </a:lnTo>
                <a:lnTo>
                  <a:pt x="1089343" y="2847591"/>
                </a:lnTo>
                <a:lnTo>
                  <a:pt x="1105853" y="2849496"/>
                </a:lnTo>
                <a:lnTo>
                  <a:pt x="1121728" y="2851084"/>
                </a:lnTo>
                <a:lnTo>
                  <a:pt x="1138238" y="2852037"/>
                </a:lnTo>
                <a:lnTo>
                  <a:pt x="1154431" y="2852989"/>
                </a:lnTo>
                <a:lnTo>
                  <a:pt x="1170941" y="2853307"/>
                </a:lnTo>
                <a:lnTo>
                  <a:pt x="1187133" y="2852989"/>
                </a:lnTo>
                <a:lnTo>
                  <a:pt x="1203643" y="2852672"/>
                </a:lnTo>
                <a:lnTo>
                  <a:pt x="1219836" y="2851719"/>
                </a:lnTo>
                <a:lnTo>
                  <a:pt x="1236346" y="2850767"/>
                </a:lnTo>
                <a:lnTo>
                  <a:pt x="1252538" y="2849179"/>
                </a:lnTo>
                <a:lnTo>
                  <a:pt x="1268731" y="2846956"/>
                </a:lnTo>
                <a:lnTo>
                  <a:pt x="1284606" y="2844416"/>
                </a:lnTo>
                <a:lnTo>
                  <a:pt x="1300799" y="2841875"/>
                </a:lnTo>
                <a:lnTo>
                  <a:pt x="1316356" y="2838382"/>
                </a:lnTo>
                <a:lnTo>
                  <a:pt x="1332231" y="2835207"/>
                </a:lnTo>
                <a:lnTo>
                  <a:pt x="1348106" y="2831396"/>
                </a:lnTo>
                <a:lnTo>
                  <a:pt x="1363981" y="2826950"/>
                </a:lnTo>
                <a:lnTo>
                  <a:pt x="1379539" y="2822187"/>
                </a:lnTo>
                <a:lnTo>
                  <a:pt x="1395096" y="2817106"/>
                </a:lnTo>
                <a:lnTo>
                  <a:pt x="1410336" y="2811708"/>
                </a:lnTo>
                <a:lnTo>
                  <a:pt x="1425259" y="2805992"/>
                </a:lnTo>
                <a:lnTo>
                  <a:pt x="1440499" y="2799958"/>
                </a:lnTo>
                <a:lnTo>
                  <a:pt x="1455421" y="2793290"/>
                </a:lnTo>
                <a:lnTo>
                  <a:pt x="1470344" y="2786304"/>
                </a:lnTo>
                <a:lnTo>
                  <a:pt x="1484949" y="2779000"/>
                </a:lnTo>
                <a:lnTo>
                  <a:pt x="1499554" y="2771379"/>
                </a:lnTo>
                <a:lnTo>
                  <a:pt x="1513841" y="2763758"/>
                </a:lnTo>
                <a:lnTo>
                  <a:pt x="1527811" y="2755501"/>
                </a:lnTo>
                <a:lnTo>
                  <a:pt x="1541781" y="2746927"/>
                </a:lnTo>
                <a:lnTo>
                  <a:pt x="1555751" y="2738036"/>
                </a:lnTo>
                <a:lnTo>
                  <a:pt x="1569086" y="2728192"/>
                </a:lnTo>
                <a:lnTo>
                  <a:pt x="1582421" y="2718665"/>
                </a:lnTo>
                <a:lnTo>
                  <a:pt x="1595439" y="2708504"/>
                </a:lnTo>
                <a:lnTo>
                  <a:pt x="1608456" y="2698342"/>
                </a:lnTo>
                <a:lnTo>
                  <a:pt x="1621156" y="2687545"/>
                </a:lnTo>
                <a:lnTo>
                  <a:pt x="1633856" y="2676431"/>
                </a:lnTo>
                <a:lnTo>
                  <a:pt x="1645921" y="2664999"/>
                </a:lnTo>
                <a:lnTo>
                  <a:pt x="1657986" y="2653250"/>
                </a:lnTo>
                <a:lnTo>
                  <a:pt x="1669416" y="2640866"/>
                </a:lnTo>
                <a:lnTo>
                  <a:pt x="1681164" y="2628799"/>
                </a:lnTo>
                <a:lnTo>
                  <a:pt x="1692276" y="2615779"/>
                </a:lnTo>
                <a:lnTo>
                  <a:pt x="1703071" y="2602759"/>
                </a:lnTo>
                <a:lnTo>
                  <a:pt x="1713549" y="2589422"/>
                </a:lnTo>
                <a:lnTo>
                  <a:pt x="1724026" y="2575450"/>
                </a:lnTo>
                <a:lnTo>
                  <a:pt x="1734186" y="2561478"/>
                </a:lnTo>
                <a:lnTo>
                  <a:pt x="1743711" y="2546870"/>
                </a:lnTo>
                <a:lnTo>
                  <a:pt x="1753236" y="2532263"/>
                </a:lnTo>
                <a:lnTo>
                  <a:pt x="1762126" y="2517338"/>
                </a:lnTo>
                <a:lnTo>
                  <a:pt x="1770699" y="2502096"/>
                </a:lnTo>
                <a:lnTo>
                  <a:pt x="1778954" y="2486853"/>
                </a:lnTo>
                <a:lnTo>
                  <a:pt x="1786574" y="2471611"/>
                </a:lnTo>
                <a:lnTo>
                  <a:pt x="1793876" y="2456051"/>
                </a:lnTo>
                <a:lnTo>
                  <a:pt x="1800861" y="2440173"/>
                </a:lnTo>
                <a:lnTo>
                  <a:pt x="1807211" y="2424931"/>
                </a:lnTo>
                <a:lnTo>
                  <a:pt x="1813244" y="2409053"/>
                </a:lnTo>
                <a:lnTo>
                  <a:pt x="1818959" y="2393176"/>
                </a:lnTo>
                <a:lnTo>
                  <a:pt x="1824039" y="2376981"/>
                </a:lnTo>
                <a:lnTo>
                  <a:pt x="1828801" y="2361103"/>
                </a:lnTo>
                <a:lnTo>
                  <a:pt x="1833246" y="2344908"/>
                </a:lnTo>
                <a:lnTo>
                  <a:pt x="1837056" y="2328713"/>
                </a:lnTo>
                <a:lnTo>
                  <a:pt x="1840549" y="2312518"/>
                </a:lnTo>
                <a:lnTo>
                  <a:pt x="1844041" y="2296005"/>
                </a:lnTo>
                <a:lnTo>
                  <a:pt x="1846581" y="2280128"/>
                </a:lnTo>
                <a:lnTo>
                  <a:pt x="1848804" y="2263615"/>
                </a:lnTo>
                <a:lnTo>
                  <a:pt x="1851026" y="2247420"/>
                </a:lnTo>
                <a:lnTo>
                  <a:pt x="1852614" y="2230907"/>
                </a:lnTo>
                <a:lnTo>
                  <a:pt x="1853566" y="2214712"/>
                </a:lnTo>
                <a:lnTo>
                  <a:pt x="1854201" y="2198200"/>
                </a:lnTo>
                <a:lnTo>
                  <a:pt x="1854519" y="2182005"/>
                </a:lnTo>
                <a:lnTo>
                  <a:pt x="1854519" y="2165492"/>
                </a:lnTo>
                <a:lnTo>
                  <a:pt x="1853884" y="2149297"/>
                </a:lnTo>
                <a:lnTo>
                  <a:pt x="1853249" y="2132784"/>
                </a:lnTo>
                <a:lnTo>
                  <a:pt x="1851979" y="2116589"/>
                </a:lnTo>
                <a:lnTo>
                  <a:pt x="1850391" y="2100394"/>
                </a:lnTo>
                <a:lnTo>
                  <a:pt x="1848169" y="2084516"/>
                </a:lnTo>
                <a:lnTo>
                  <a:pt x="1845946" y="2068321"/>
                </a:lnTo>
                <a:lnTo>
                  <a:pt x="1843089" y="2052444"/>
                </a:lnTo>
                <a:lnTo>
                  <a:pt x="1839914" y="2036249"/>
                </a:lnTo>
                <a:lnTo>
                  <a:pt x="1836421" y="2020371"/>
                </a:lnTo>
                <a:lnTo>
                  <a:pt x="1832294" y="2004494"/>
                </a:lnTo>
                <a:lnTo>
                  <a:pt x="1828166" y="1988934"/>
                </a:lnTo>
                <a:lnTo>
                  <a:pt x="1823404" y="1973374"/>
                </a:lnTo>
                <a:lnTo>
                  <a:pt x="1818641" y="1958131"/>
                </a:lnTo>
                <a:lnTo>
                  <a:pt x="1812926" y="1942571"/>
                </a:lnTo>
                <a:lnTo>
                  <a:pt x="1807211" y="1927329"/>
                </a:lnTo>
                <a:lnTo>
                  <a:pt x="1801179" y="1912086"/>
                </a:lnTo>
                <a:lnTo>
                  <a:pt x="1794829" y="1897161"/>
                </a:lnTo>
                <a:lnTo>
                  <a:pt x="1787844" y="1882554"/>
                </a:lnTo>
                <a:lnTo>
                  <a:pt x="1780541" y="1867947"/>
                </a:lnTo>
                <a:lnTo>
                  <a:pt x="1772921" y="1853339"/>
                </a:lnTo>
                <a:lnTo>
                  <a:pt x="1764984" y="1839050"/>
                </a:lnTo>
                <a:lnTo>
                  <a:pt x="1757046" y="1825077"/>
                </a:lnTo>
                <a:lnTo>
                  <a:pt x="1747839" y="1810788"/>
                </a:lnTo>
                <a:lnTo>
                  <a:pt x="1738949" y="1797450"/>
                </a:lnTo>
                <a:lnTo>
                  <a:pt x="1729741" y="1783478"/>
                </a:lnTo>
                <a:lnTo>
                  <a:pt x="1719899" y="1770459"/>
                </a:lnTo>
                <a:lnTo>
                  <a:pt x="1710056" y="1757121"/>
                </a:lnTo>
                <a:lnTo>
                  <a:pt x="1699579" y="1744102"/>
                </a:lnTo>
                <a:lnTo>
                  <a:pt x="1688466" y="1731400"/>
                </a:lnTo>
                <a:lnTo>
                  <a:pt x="1677671" y="1719333"/>
                </a:lnTo>
                <a:lnTo>
                  <a:pt x="1666241" y="1706948"/>
                </a:lnTo>
                <a:lnTo>
                  <a:pt x="1654176" y="1694882"/>
                </a:lnTo>
                <a:lnTo>
                  <a:pt x="1642429" y="1683132"/>
                </a:lnTo>
                <a:lnTo>
                  <a:pt x="1629729" y="1671700"/>
                </a:lnTo>
                <a:lnTo>
                  <a:pt x="1617029" y="1660586"/>
                </a:lnTo>
                <a:lnTo>
                  <a:pt x="1603694" y="1649472"/>
                </a:lnTo>
                <a:lnTo>
                  <a:pt x="1590676" y="1638993"/>
                </a:lnTo>
                <a:lnTo>
                  <a:pt x="1576706" y="1628831"/>
                </a:lnTo>
                <a:lnTo>
                  <a:pt x="1562736" y="1618987"/>
                </a:lnTo>
                <a:lnTo>
                  <a:pt x="1548131" y="1609143"/>
                </a:lnTo>
                <a:lnTo>
                  <a:pt x="1533526" y="1599616"/>
                </a:lnTo>
                <a:lnTo>
                  <a:pt x="1518286" y="1590407"/>
                </a:lnTo>
                <a:lnTo>
                  <a:pt x="1503364" y="1581833"/>
                </a:lnTo>
                <a:lnTo>
                  <a:pt x="1488124" y="1573895"/>
                </a:lnTo>
                <a:lnTo>
                  <a:pt x="1472884" y="1565956"/>
                </a:lnTo>
                <a:lnTo>
                  <a:pt x="1457326" y="1558970"/>
                </a:lnTo>
                <a:lnTo>
                  <a:pt x="1441451" y="1551984"/>
                </a:lnTo>
                <a:lnTo>
                  <a:pt x="1425894" y="1545633"/>
                </a:lnTo>
                <a:lnTo>
                  <a:pt x="1410336" y="1539282"/>
                </a:lnTo>
                <a:lnTo>
                  <a:pt x="1394461" y="1533883"/>
                </a:lnTo>
                <a:lnTo>
                  <a:pt x="1378269" y="1528802"/>
                </a:lnTo>
                <a:lnTo>
                  <a:pt x="1362393" y="1523722"/>
                </a:lnTo>
                <a:lnTo>
                  <a:pt x="1346201" y="1519593"/>
                </a:lnTo>
                <a:lnTo>
                  <a:pt x="1330008" y="1515783"/>
                </a:lnTo>
                <a:lnTo>
                  <a:pt x="1313816" y="1511972"/>
                </a:lnTo>
                <a:lnTo>
                  <a:pt x="1297306" y="1509114"/>
                </a:lnTo>
                <a:lnTo>
                  <a:pt x="1281114" y="1505939"/>
                </a:lnTo>
                <a:lnTo>
                  <a:pt x="1264604" y="1503716"/>
                </a:lnTo>
                <a:lnTo>
                  <a:pt x="1248411" y="1502128"/>
                </a:lnTo>
                <a:lnTo>
                  <a:pt x="1231901" y="1500540"/>
                </a:lnTo>
                <a:lnTo>
                  <a:pt x="1216026" y="1499588"/>
                </a:lnTo>
                <a:lnTo>
                  <a:pt x="1199516" y="1498635"/>
                </a:lnTo>
                <a:lnTo>
                  <a:pt x="1183323" y="1498000"/>
                </a:lnTo>
                <a:close/>
                <a:moveTo>
                  <a:pt x="3448610" y="1292740"/>
                </a:moveTo>
                <a:lnTo>
                  <a:pt x="3453374" y="1316233"/>
                </a:lnTo>
                <a:lnTo>
                  <a:pt x="3457184" y="1339726"/>
                </a:lnTo>
                <a:lnTo>
                  <a:pt x="3461313" y="1363536"/>
                </a:lnTo>
                <a:lnTo>
                  <a:pt x="3464806" y="1387029"/>
                </a:lnTo>
                <a:lnTo>
                  <a:pt x="3468617" y="1410521"/>
                </a:lnTo>
                <a:lnTo>
                  <a:pt x="3471475" y="1434332"/>
                </a:lnTo>
                <a:lnTo>
                  <a:pt x="3474333" y="1458142"/>
                </a:lnTo>
                <a:lnTo>
                  <a:pt x="3477191" y="1482270"/>
                </a:lnTo>
                <a:lnTo>
                  <a:pt x="3479414" y="1505763"/>
                </a:lnTo>
                <a:lnTo>
                  <a:pt x="3481637" y="1529573"/>
                </a:lnTo>
                <a:lnTo>
                  <a:pt x="3483542" y="1553383"/>
                </a:lnTo>
                <a:lnTo>
                  <a:pt x="3485130" y="1577511"/>
                </a:lnTo>
                <a:lnTo>
                  <a:pt x="3486400" y="1601321"/>
                </a:lnTo>
                <a:lnTo>
                  <a:pt x="3487353" y="1625449"/>
                </a:lnTo>
                <a:lnTo>
                  <a:pt x="3487988" y="1648942"/>
                </a:lnTo>
                <a:lnTo>
                  <a:pt x="3488623" y="1672752"/>
                </a:lnTo>
                <a:lnTo>
                  <a:pt x="3760136" y="1672752"/>
                </a:lnTo>
                <a:lnTo>
                  <a:pt x="3758549" y="1661641"/>
                </a:lnTo>
                <a:lnTo>
                  <a:pt x="3756643" y="1649894"/>
                </a:lnTo>
                <a:lnTo>
                  <a:pt x="3754420" y="1638465"/>
                </a:lnTo>
                <a:lnTo>
                  <a:pt x="3751245" y="1627354"/>
                </a:lnTo>
                <a:lnTo>
                  <a:pt x="3748069" y="1615925"/>
                </a:lnTo>
                <a:lnTo>
                  <a:pt x="3744258" y="1604813"/>
                </a:lnTo>
                <a:lnTo>
                  <a:pt x="3740448" y="1594019"/>
                </a:lnTo>
                <a:lnTo>
                  <a:pt x="3736002" y="1583225"/>
                </a:lnTo>
                <a:lnTo>
                  <a:pt x="3731238" y="1572114"/>
                </a:lnTo>
                <a:lnTo>
                  <a:pt x="3726158" y="1561320"/>
                </a:lnTo>
                <a:lnTo>
                  <a:pt x="3721076" y="1550843"/>
                </a:lnTo>
                <a:lnTo>
                  <a:pt x="3715043" y="1540049"/>
                </a:lnTo>
                <a:lnTo>
                  <a:pt x="3709009" y="1529890"/>
                </a:lnTo>
                <a:lnTo>
                  <a:pt x="3702658" y="1519731"/>
                </a:lnTo>
                <a:lnTo>
                  <a:pt x="3696307" y="1509890"/>
                </a:lnTo>
                <a:lnTo>
                  <a:pt x="3689321" y="1500048"/>
                </a:lnTo>
                <a:lnTo>
                  <a:pt x="3680746" y="1488302"/>
                </a:lnTo>
                <a:lnTo>
                  <a:pt x="3671855" y="1476873"/>
                </a:lnTo>
                <a:lnTo>
                  <a:pt x="3662646" y="1465761"/>
                </a:lnTo>
                <a:lnTo>
                  <a:pt x="3653119" y="1454650"/>
                </a:lnTo>
                <a:lnTo>
                  <a:pt x="3642957" y="1443856"/>
                </a:lnTo>
                <a:lnTo>
                  <a:pt x="3632795" y="1433379"/>
                </a:lnTo>
                <a:lnTo>
                  <a:pt x="3622633" y="1423220"/>
                </a:lnTo>
                <a:lnTo>
                  <a:pt x="3612154" y="1412744"/>
                </a:lnTo>
                <a:lnTo>
                  <a:pt x="3601039" y="1402902"/>
                </a:lnTo>
                <a:lnTo>
                  <a:pt x="3590242" y="1393061"/>
                </a:lnTo>
                <a:lnTo>
                  <a:pt x="3578810" y="1383536"/>
                </a:lnTo>
                <a:lnTo>
                  <a:pt x="3567378" y="1374330"/>
                </a:lnTo>
                <a:lnTo>
                  <a:pt x="3555946" y="1365123"/>
                </a:lnTo>
                <a:lnTo>
                  <a:pt x="3544196" y="1356234"/>
                </a:lnTo>
                <a:lnTo>
                  <a:pt x="3532128" y="1347345"/>
                </a:lnTo>
                <a:lnTo>
                  <a:pt x="3520061" y="1338456"/>
                </a:lnTo>
                <a:lnTo>
                  <a:pt x="3502596" y="1326392"/>
                </a:lnTo>
                <a:lnTo>
                  <a:pt x="3484812" y="1314963"/>
                </a:lnTo>
                <a:lnTo>
                  <a:pt x="3467029" y="1303851"/>
                </a:lnTo>
                <a:lnTo>
                  <a:pt x="3448610" y="1292740"/>
                </a:lnTo>
                <a:close/>
                <a:moveTo>
                  <a:pt x="1163321" y="1279525"/>
                </a:moveTo>
                <a:lnTo>
                  <a:pt x="1184911" y="1279525"/>
                </a:lnTo>
                <a:lnTo>
                  <a:pt x="1206501" y="1279843"/>
                </a:lnTo>
                <a:lnTo>
                  <a:pt x="1228408" y="1280795"/>
                </a:lnTo>
                <a:lnTo>
                  <a:pt x="1249998" y="1282383"/>
                </a:lnTo>
                <a:lnTo>
                  <a:pt x="1271589" y="1284288"/>
                </a:lnTo>
                <a:lnTo>
                  <a:pt x="1293179" y="1287146"/>
                </a:lnTo>
                <a:lnTo>
                  <a:pt x="1314769" y="1290004"/>
                </a:lnTo>
                <a:lnTo>
                  <a:pt x="1336358" y="1293497"/>
                </a:lnTo>
                <a:lnTo>
                  <a:pt x="1357631" y="1297625"/>
                </a:lnTo>
                <a:lnTo>
                  <a:pt x="1379221" y="1302389"/>
                </a:lnTo>
                <a:lnTo>
                  <a:pt x="1400494" y="1307787"/>
                </a:lnTo>
                <a:lnTo>
                  <a:pt x="1422084" y="1313503"/>
                </a:lnTo>
                <a:lnTo>
                  <a:pt x="1443039" y="1319536"/>
                </a:lnTo>
                <a:lnTo>
                  <a:pt x="1464311" y="1326523"/>
                </a:lnTo>
                <a:lnTo>
                  <a:pt x="1485266" y="1334144"/>
                </a:lnTo>
                <a:lnTo>
                  <a:pt x="1506221" y="1342083"/>
                </a:lnTo>
                <a:lnTo>
                  <a:pt x="1526859" y="1350656"/>
                </a:lnTo>
                <a:lnTo>
                  <a:pt x="1547814" y="1359548"/>
                </a:lnTo>
                <a:lnTo>
                  <a:pt x="1568134" y="1369392"/>
                </a:lnTo>
                <a:lnTo>
                  <a:pt x="1588454" y="1379871"/>
                </a:lnTo>
                <a:lnTo>
                  <a:pt x="1608456" y="1390350"/>
                </a:lnTo>
                <a:lnTo>
                  <a:pt x="1628459" y="1401782"/>
                </a:lnTo>
                <a:lnTo>
                  <a:pt x="1648461" y="1413849"/>
                </a:lnTo>
                <a:lnTo>
                  <a:pt x="1667829" y="1426234"/>
                </a:lnTo>
                <a:lnTo>
                  <a:pt x="1686879" y="1438618"/>
                </a:lnTo>
                <a:lnTo>
                  <a:pt x="1705611" y="1451955"/>
                </a:lnTo>
                <a:lnTo>
                  <a:pt x="1724026" y="1465927"/>
                </a:lnTo>
                <a:lnTo>
                  <a:pt x="1741806" y="1479582"/>
                </a:lnTo>
                <a:lnTo>
                  <a:pt x="1759269" y="1494189"/>
                </a:lnTo>
                <a:lnTo>
                  <a:pt x="1776096" y="1509114"/>
                </a:lnTo>
                <a:lnTo>
                  <a:pt x="1792606" y="1524357"/>
                </a:lnTo>
                <a:lnTo>
                  <a:pt x="1808481" y="1539599"/>
                </a:lnTo>
                <a:lnTo>
                  <a:pt x="1824039" y="1555159"/>
                </a:lnTo>
                <a:lnTo>
                  <a:pt x="1838961" y="1571354"/>
                </a:lnTo>
                <a:lnTo>
                  <a:pt x="1853884" y="1587867"/>
                </a:lnTo>
                <a:lnTo>
                  <a:pt x="1868171" y="1604697"/>
                </a:lnTo>
                <a:lnTo>
                  <a:pt x="1881824" y="1621845"/>
                </a:lnTo>
                <a:lnTo>
                  <a:pt x="1895159" y="1639310"/>
                </a:lnTo>
                <a:lnTo>
                  <a:pt x="1907859" y="1656775"/>
                </a:lnTo>
                <a:lnTo>
                  <a:pt x="1920559" y="1674876"/>
                </a:lnTo>
                <a:lnTo>
                  <a:pt x="1932306" y="1692976"/>
                </a:lnTo>
                <a:lnTo>
                  <a:pt x="1944054" y="1711712"/>
                </a:lnTo>
                <a:lnTo>
                  <a:pt x="1954849" y="1730130"/>
                </a:lnTo>
                <a:lnTo>
                  <a:pt x="1965326" y="1749183"/>
                </a:lnTo>
                <a:lnTo>
                  <a:pt x="1975169" y="1768236"/>
                </a:lnTo>
                <a:lnTo>
                  <a:pt x="1984694" y="1787924"/>
                </a:lnTo>
                <a:lnTo>
                  <a:pt x="1994219" y="1807295"/>
                </a:lnTo>
                <a:lnTo>
                  <a:pt x="2002791" y="1826983"/>
                </a:lnTo>
                <a:lnTo>
                  <a:pt x="2011046" y="1846988"/>
                </a:lnTo>
                <a:lnTo>
                  <a:pt x="2018349" y="1866994"/>
                </a:lnTo>
                <a:lnTo>
                  <a:pt x="2025334" y="1887317"/>
                </a:lnTo>
                <a:lnTo>
                  <a:pt x="2032319" y="1907958"/>
                </a:lnTo>
                <a:lnTo>
                  <a:pt x="2038351" y="1928281"/>
                </a:lnTo>
                <a:lnTo>
                  <a:pt x="2044066" y="1949240"/>
                </a:lnTo>
                <a:lnTo>
                  <a:pt x="2049146" y="1970198"/>
                </a:lnTo>
                <a:lnTo>
                  <a:pt x="2054226" y="1991156"/>
                </a:lnTo>
                <a:lnTo>
                  <a:pt x="2058036" y="2012115"/>
                </a:lnTo>
                <a:lnTo>
                  <a:pt x="2061846" y="2033391"/>
                </a:lnTo>
                <a:lnTo>
                  <a:pt x="2065021" y="2054667"/>
                </a:lnTo>
                <a:lnTo>
                  <a:pt x="2067561" y="2076260"/>
                </a:lnTo>
                <a:lnTo>
                  <a:pt x="2070101" y="2097536"/>
                </a:lnTo>
                <a:lnTo>
                  <a:pt x="2071689" y="2119130"/>
                </a:lnTo>
                <a:lnTo>
                  <a:pt x="2072641" y="2140405"/>
                </a:lnTo>
                <a:lnTo>
                  <a:pt x="2073276" y="2161999"/>
                </a:lnTo>
                <a:lnTo>
                  <a:pt x="2073276" y="2183592"/>
                </a:lnTo>
                <a:lnTo>
                  <a:pt x="2072959" y="2205503"/>
                </a:lnTo>
                <a:lnTo>
                  <a:pt x="2072006" y="2226779"/>
                </a:lnTo>
                <a:lnTo>
                  <a:pt x="2070419" y="2248690"/>
                </a:lnTo>
                <a:lnTo>
                  <a:pt x="2068196" y="2269966"/>
                </a:lnTo>
                <a:lnTo>
                  <a:pt x="2065974" y="2291877"/>
                </a:lnTo>
                <a:lnTo>
                  <a:pt x="2062799" y="2313153"/>
                </a:lnTo>
                <a:lnTo>
                  <a:pt x="2058989" y="2335064"/>
                </a:lnTo>
                <a:lnTo>
                  <a:pt x="2055179" y="2356658"/>
                </a:lnTo>
                <a:lnTo>
                  <a:pt x="2050099" y="2377933"/>
                </a:lnTo>
                <a:lnTo>
                  <a:pt x="2045336" y="2399527"/>
                </a:lnTo>
                <a:lnTo>
                  <a:pt x="2039304" y="2420485"/>
                </a:lnTo>
                <a:lnTo>
                  <a:pt x="2032954" y="2442079"/>
                </a:lnTo>
                <a:lnTo>
                  <a:pt x="2025969" y="2463037"/>
                </a:lnTo>
                <a:lnTo>
                  <a:pt x="2018666" y="2483995"/>
                </a:lnTo>
                <a:lnTo>
                  <a:pt x="2010411" y="2504954"/>
                </a:lnTo>
                <a:lnTo>
                  <a:pt x="2002474" y="2525912"/>
                </a:lnTo>
                <a:lnTo>
                  <a:pt x="1992949" y="2546235"/>
                </a:lnTo>
                <a:lnTo>
                  <a:pt x="1983424" y="2566876"/>
                </a:lnTo>
                <a:lnTo>
                  <a:pt x="1973264" y="2587199"/>
                </a:lnTo>
                <a:lnTo>
                  <a:pt x="1962469" y="2607205"/>
                </a:lnTo>
                <a:lnTo>
                  <a:pt x="1951039" y="2627211"/>
                </a:lnTo>
                <a:lnTo>
                  <a:pt x="1939291" y="2647217"/>
                </a:lnTo>
                <a:lnTo>
                  <a:pt x="1928179" y="2664682"/>
                </a:lnTo>
                <a:lnTo>
                  <a:pt x="1916431" y="2681830"/>
                </a:lnTo>
                <a:lnTo>
                  <a:pt x="1905001" y="2698660"/>
                </a:lnTo>
                <a:lnTo>
                  <a:pt x="1892936" y="2715172"/>
                </a:lnTo>
                <a:lnTo>
                  <a:pt x="1880236" y="2731367"/>
                </a:lnTo>
                <a:lnTo>
                  <a:pt x="1867854" y="2747245"/>
                </a:lnTo>
                <a:lnTo>
                  <a:pt x="1854519" y="2762170"/>
                </a:lnTo>
                <a:lnTo>
                  <a:pt x="1841184" y="2777412"/>
                </a:lnTo>
                <a:lnTo>
                  <a:pt x="1827849" y="2792337"/>
                </a:lnTo>
                <a:lnTo>
                  <a:pt x="1813879" y="2806627"/>
                </a:lnTo>
                <a:lnTo>
                  <a:pt x="1799909" y="2820282"/>
                </a:lnTo>
                <a:lnTo>
                  <a:pt x="1785304" y="2834254"/>
                </a:lnTo>
                <a:lnTo>
                  <a:pt x="1770699" y="2847274"/>
                </a:lnTo>
                <a:lnTo>
                  <a:pt x="1755776" y="2860293"/>
                </a:lnTo>
                <a:lnTo>
                  <a:pt x="1740854" y="2872678"/>
                </a:lnTo>
                <a:lnTo>
                  <a:pt x="1725296" y="2885062"/>
                </a:lnTo>
                <a:lnTo>
                  <a:pt x="1709739" y="2896811"/>
                </a:lnTo>
                <a:lnTo>
                  <a:pt x="1693864" y="2908243"/>
                </a:lnTo>
                <a:lnTo>
                  <a:pt x="1677671" y="2919358"/>
                </a:lnTo>
                <a:lnTo>
                  <a:pt x="1661161" y="2929837"/>
                </a:lnTo>
                <a:lnTo>
                  <a:pt x="1644969" y="2940316"/>
                </a:lnTo>
                <a:lnTo>
                  <a:pt x="1628141" y="2950478"/>
                </a:lnTo>
                <a:lnTo>
                  <a:pt x="1611314" y="2960004"/>
                </a:lnTo>
                <a:lnTo>
                  <a:pt x="1594169" y="2969213"/>
                </a:lnTo>
                <a:lnTo>
                  <a:pt x="1577024" y="2977787"/>
                </a:lnTo>
                <a:lnTo>
                  <a:pt x="1559561" y="2986361"/>
                </a:lnTo>
                <a:lnTo>
                  <a:pt x="1542099" y="2994300"/>
                </a:lnTo>
                <a:lnTo>
                  <a:pt x="1524319" y="3001921"/>
                </a:lnTo>
                <a:lnTo>
                  <a:pt x="1506539" y="3008907"/>
                </a:lnTo>
                <a:lnTo>
                  <a:pt x="1488441" y="3015893"/>
                </a:lnTo>
                <a:lnTo>
                  <a:pt x="1470344" y="3022562"/>
                </a:lnTo>
                <a:lnTo>
                  <a:pt x="1451929" y="3028595"/>
                </a:lnTo>
                <a:lnTo>
                  <a:pt x="1433514" y="3034311"/>
                </a:lnTo>
                <a:lnTo>
                  <a:pt x="1415099" y="3039709"/>
                </a:lnTo>
                <a:lnTo>
                  <a:pt x="1396684" y="3044473"/>
                </a:lnTo>
                <a:lnTo>
                  <a:pt x="1377951" y="3048918"/>
                </a:lnTo>
                <a:lnTo>
                  <a:pt x="1358901" y="3053364"/>
                </a:lnTo>
                <a:lnTo>
                  <a:pt x="1340168" y="3056857"/>
                </a:lnTo>
                <a:lnTo>
                  <a:pt x="1321119" y="3060033"/>
                </a:lnTo>
                <a:lnTo>
                  <a:pt x="1302069" y="3062891"/>
                </a:lnTo>
                <a:lnTo>
                  <a:pt x="1282701" y="3065431"/>
                </a:lnTo>
                <a:lnTo>
                  <a:pt x="1263651" y="3067336"/>
                </a:lnTo>
                <a:lnTo>
                  <a:pt x="1244601" y="3069242"/>
                </a:lnTo>
                <a:lnTo>
                  <a:pt x="1225551" y="3070512"/>
                </a:lnTo>
                <a:lnTo>
                  <a:pt x="1205866" y="3071464"/>
                </a:lnTo>
                <a:lnTo>
                  <a:pt x="1186816" y="3071782"/>
                </a:lnTo>
                <a:lnTo>
                  <a:pt x="1167448" y="3071782"/>
                </a:lnTo>
                <a:lnTo>
                  <a:pt x="1148081" y="3071464"/>
                </a:lnTo>
                <a:lnTo>
                  <a:pt x="1128396" y="3070512"/>
                </a:lnTo>
                <a:lnTo>
                  <a:pt x="1109346" y="3069242"/>
                </a:lnTo>
                <a:lnTo>
                  <a:pt x="1089978" y="3067336"/>
                </a:lnTo>
                <a:lnTo>
                  <a:pt x="1070293" y="3065431"/>
                </a:lnTo>
                <a:lnTo>
                  <a:pt x="1051243" y="3062891"/>
                </a:lnTo>
                <a:lnTo>
                  <a:pt x="1031876" y="3059715"/>
                </a:lnTo>
                <a:lnTo>
                  <a:pt x="1012826" y="3056540"/>
                </a:lnTo>
                <a:lnTo>
                  <a:pt x="993141" y="3053046"/>
                </a:lnTo>
                <a:lnTo>
                  <a:pt x="974091" y="3048601"/>
                </a:lnTo>
                <a:lnTo>
                  <a:pt x="955041" y="3043837"/>
                </a:lnTo>
                <a:lnTo>
                  <a:pt x="935673" y="3038757"/>
                </a:lnTo>
                <a:lnTo>
                  <a:pt x="916941" y="3033041"/>
                </a:lnTo>
                <a:lnTo>
                  <a:pt x="897891" y="3027325"/>
                </a:lnTo>
                <a:lnTo>
                  <a:pt x="879158" y="3020656"/>
                </a:lnTo>
                <a:lnTo>
                  <a:pt x="860426" y="3013988"/>
                </a:lnTo>
                <a:lnTo>
                  <a:pt x="841376" y="3006367"/>
                </a:lnTo>
                <a:lnTo>
                  <a:pt x="682626" y="3263900"/>
                </a:lnTo>
                <a:lnTo>
                  <a:pt x="424180" y="3104490"/>
                </a:lnTo>
                <a:lnTo>
                  <a:pt x="583566" y="2846956"/>
                </a:lnTo>
                <a:lnTo>
                  <a:pt x="568326" y="2833619"/>
                </a:lnTo>
                <a:lnTo>
                  <a:pt x="553721" y="2819647"/>
                </a:lnTo>
                <a:lnTo>
                  <a:pt x="539751" y="2805992"/>
                </a:lnTo>
                <a:lnTo>
                  <a:pt x="526098" y="2791702"/>
                </a:lnTo>
                <a:lnTo>
                  <a:pt x="512446" y="2777095"/>
                </a:lnTo>
                <a:lnTo>
                  <a:pt x="499428" y="2762170"/>
                </a:lnTo>
                <a:lnTo>
                  <a:pt x="486411" y="2747245"/>
                </a:lnTo>
                <a:lnTo>
                  <a:pt x="474346" y="2732003"/>
                </a:lnTo>
                <a:lnTo>
                  <a:pt x="462280" y="2716443"/>
                </a:lnTo>
                <a:lnTo>
                  <a:pt x="450533" y="2700565"/>
                </a:lnTo>
                <a:lnTo>
                  <a:pt x="439420" y="2684688"/>
                </a:lnTo>
                <a:lnTo>
                  <a:pt x="428308" y="2668492"/>
                </a:lnTo>
                <a:lnTo>
                  <a:pt x="417830" y="2651980"/>
                </a:lnTo>
                <a:lnTo>
                  <a:pt x="407988" y="2635467"/>
                </a:lnTo>
                <a:lnTo>
                  <a:pt x="398145" y="2618637"/>
                </a:lnTo>
                <a:lnTo>
                  <a:pt x="388620" y="2601489"/>
                </a:lnTo>
                <a:lnTo>
                  <a:pt x="379730" y="2584341"/>
                </a:lnTo>
                <a:lnTo>
                  <a:pt x="371158" y="2567194"/>
                </a:lnTo>
                <a:lnTo>
                  <a:pt x="362903" y="2549728"/>
                </a:lnTo>
                <a:lnTo>
                  <a:pt x="354965" y="2531946"/>
                </a:lnTo>
                <a:lnTo>
                  <a:pt x="347663" y="2514163"/>
                </a:lnTo>
                <a:lnTo>
                  <a:pt x="340360" y="2496380"/>
                </a:lnTo>
                <a:lnTo>
                  <a:pt x="333693" y="2478280"/>
                </a:lnTo>
                <a:lnTo>
                  <a:pt x="327660" y="2460179"/>
                </a:lnTo>
                <a:lnTo>
                  <a:pt x="321628" y="2441761"/>
                </a:lnTo>
                <a:lnTo>
                  <a:pt x="315913" y="2423343"/>
                </a:lnTo>
                <a:lnTo>
                  <a:pt x="310833" y="2404608"/>
                </a:lnTo>
                <a:lnTo>
                  <a:pt x="306070" y="2386190"/>
                </a:lnTo>
                <a:lnTo>
                  <a:pt x="301943" y="2367454"/>
                </a:lnTo>
                <a:lnTo>
                  <a:pt x="297815" y="2348719"/>
                </a:lnTo>
                <a:lnTo>
                  <a:pt x="294323" y="2329348"/>
                </a:lnTo>
                <a:lnTo>
                  <a:pt x="291148" y="2310613"/>
                </a:lnTo>
                <a:lnTo>
                  <a:pt x="288608" y="2291560"/>
                </a:lnTo>
                <a:lnTo>
                  <a:pt x="286385" y="2272507"/>
                </a:lnTo>
                <a:lnTo>
                  <a:pt x="284163" y="2253136"/>
                </a:lnTo>
                <a:lnTo>
                  <a:pt x="282893" y="2233765"/>
                </a:lnTo>
                <a:lnTo>
                  <a:pt x="281623" y="2214712"/>
                </a:lnTo>
                <a:lnTo>
                  <a:pt x="280988" y="2195342"/>
                </a:lnTo>
                <a:lnTo>
                  <a:pt x="280988" y="2175971"/>
                </a:lnTo>
                <a:lnTo>
                  <a:pt x="280988" y="2156600"/>
                </a:lnTo>
                <a:lnTo>
                  <a:pt x="281623" y="2137230"/>
                </a:lnTo>
                <a:lnTo>
                  <a:pt x="282575" y="2117859"/>
                </a:lnTo>
                <a:lnTo>
                  <a:pt x="284163" y="2098489"/>
                </a:lnTo>
                <a:lnTo>
                  <a:pt x="286068" y="2079118"/>
                </a:lnTo>
                <a:lnTo>
                  <a:pt x="288290" y="2060065"/>
                </a:lnTo>
                <a:lnTo>
                  <a:pt x="290830" y="2040377"/>
                </a:lnTo>
                <a:lnTo>
                  <a:pt x="294323" y="2021324"/>
                </a:lnTo>
                <a:lnTo>
                  <a:pt x="297815" y="2001953"/>
                </a:lnTo>
                <a:lnTo>
                  <a:pt x="301943" y="1982900"/>
                </a:lnTo>
                <a:lnTo>
                  <a:pt x="306070" y="1963530"/>
                </a:lnTo>
                <a:lnTo>
                  <a:pt x="311150" y="1944476"/>
                </a:lnTo>
                <a:lnTo>
                  <a:pt x="316230" y="1925423"/>
                </a:lnTo>
                <a:lnTo>
                  <a:pt x="322263" y="1906688"/>
                </a:lnTo>
                <a:lnTo>
                  <a:pt x="328613" y="1887317"/>
                </a:lnTo>
                <a:lnTo>
                  <a:pt x="334963" y="1868582"/>
                </a:lnTo>
                <a:lnTo>
                  <a:pt x="341948" y="1849846"/>
                </a:lnTo>
                <a:lnTo>
                  <a:pt x="349568" y="1831428"/>
                </a:lnTo>
                <a:lnTo>
                  <a:pt x="357505" y="1813010"/>
                </a:lnTo>
                <a:lnTo>
                  <a:pt x="366078" y="1794275"/>
                </a:lnTo>
                <a:lnTo>
                  <a:pt x="374968" y="1775857"/>
                </a:lnTo>
                <a:lnTo>
                  <a:pt x="384175" y="1757757"/>
                </a:lnTo>
                <a:lnTo>
                  <a:pt x="393700" y="1739974"/>
                </a:lnTo>
                <a:lnTo>
                  <a:pt x="404495" y="1721873"/>
                </a:lnTo>
                <a:lnTo>
                  <a:pt x="414973" y="1704408"/>
                </a:lnTo>
                <a:lnTo>
                  <a:pt x="427355" y="1684402"/>
                </a:lnTo>
                <a:lnTo>
                  <a:pt x="440055" y="1665667"/>
                </a:lnTo>
                <a:lnTo>
                  <a:pt x="453390" y="1646931"/>
                </a:lnTo>
                <a:lnTo>
                  <a:pt x="467043" y="1628831"/>
                </a:lnTo>
                <a:lnTo>
                  <a:pt x="481331" y="1611048"/>
                </a:lnTo>
                <a:lnTo>
                  <a:pt x="495301" y="1593583"/>
                </a:lnTo>
                <a:lnTo>
                  <a:pt x="510223" y="1576753"/>
                </a:lnTo>
                <a:lnTo>
                  <a:pt x="525463" y="1560240"/>
                </a:lnTo>
                <a:lnTo>
                  <a:pt x="541021" y="1544045"/>
                </a:lnTo>
                <a:lnTo>
                  <a:pt x="556896" y="1528485"/>
                </a:lnTo>
                <a:lnTo>
                  <a:pt x="573088" y="1513242"/>
                </a:lnTo>
                <a:lnTo>
                  <a:pt x="589598" y="1498953"/>
                </a:lnTo>
                <a:lnTo>
                  <a:pt x="606108" y="1484663"/>
                </a:lnTo>
                <a:lnTo>
                  <a:pt x="623571" y="1470691"/>
                </a:lnTo>
                <a:lnTo>
                  <a:pt x="640716" y="1457671"/>
                </a:lnTo>
                <a:lnTo>
                  <a:pt x="658496" y="1444651"/>
                </a:lnTo>
                <a:lnTo>
                  <a:pt x="676276" y="1432267"/>
                </a:lnTo>
                <a:lnTo>
                  <a:pt x="694373" y="1420200"/>
                </a:lnTo>
                <a:lnTo>
                  <a:pt x="712788" y="1408768"/>
                </a:lnTo>
                <a:lnTo>
                  <a:pt x="731521" y="1397972"/>
                </a:lnTo>
                <a:lnTo>
                  <a:pt x="750571" y="1387175"/>
                </a:lnTo>
                <a:lnTo>
                  <a:pt x="769621" y="1377331"/>
                </a:lnTo>
                <a:lnTo>
                  <a:pt x="788988" y="1367804"/>
                </a:lnTo>
                <a:lnTo>
                  <a:pt x="808673" y="1358595"/>
                </a:lnTo>
                <a:lnTo>
                  <a:pt x="828358" y="1350021"/>
                </a:lnTo>
                <a:lnTo>
                  <a:pt x="848361" y="1341765"/>
                </a:lnTo>
                <a:lnTo>
                  <a:pt x="868363" y="1334144"/>
                </a:lnTo>
                <a:lnTo>
                  <a:pt x="889001" y="1326840"/>
                </a:lnTo>
                <a:lnTo>
                  <a:pt x="909321" y="1320489"/>
                </a:lnTo>
                <a:lnTo>
                  <a:pt x="929958" y="1314456"/>
                </a:lnTo>
                <a:lnTo>
                  <a:pt x="950596" y="1308422"/>
                </a:lnTo>
                <a:lnTo>
                  <a:pt x="971551" y="1303659"/>
                </a:lnTo>
                <a:lnTo>
                  <a:pt x="992506" y="1298578"/>
                </a:lnTo>
                <a:lnTo>
                  <a:pt x="1013778" y="1294450"/>
                </a:lnTo>
                <a:lnTo>
                  <a:pt x="1034733" y="1290957"/>
                </a:lnTo>
                <a:lnTo>
                  <a:pt x="1056006" y="1287781"/>
                </a:lnTo>
                <a:lnTo>
                  <a:pt x="1077278" y="1284923"/>
                </a:lnTo>
                <a:lnTo>
                  <a:pt x="1098868" y="1282701"/>
                </a:lnTo>
                <a:lnTo>
                  <a:pt x="1120141" y="1281113"/>
                </a:lnTo>
                <a:lnTo>
                  <a:pt x="1142048" y="1280160"/>
                </a:lnTo>
                <a:lnTo>
                  <a:pt x="1163321" y="1279525"/>
                </a:lnTo>
                <a:close/>
                <a:moveTo>
                  <a:pt x="2870652" y="1075590"/>
                </a:moveTo>
                <a:lnTo>
                  <a:pt x="2877003" y="1112417"/>
                </a:lnTo>
                <a:lnTo>
                  <a:pt x="2883037" y="1149561"/>
                </a:lnTo>
                <a:lnTo>
                  <a:pt x="2888435" y="1186705"/>
                </a:lnTo>
                <a:lnTo>
                  <a:pt x="2893834" y="1223849"/>
                </a:lnTo>
                <a:lnTo>
                  <a:pt x="2898280" y="1261310"/>
                </a:lnTo>
                <a:lnTo>
                  <a:pt x="2902725" y="1298454"/>
                </a:lnTo>
                <a:lnTo>
                  <a:pt x="2906536" y="1335598"/>
                </a:lnTo>
                <a:lnTo>
                  <a:pt x="2910347" y="1373377"/>
                </a:lnTo>
                <a:lnTo>
                  <a:pt x="2913205" y="1410521"/>
                </a:lnTo>
                <a:lnTo>
                  <a:pt x="2916063" y="1448300"/>
                </a:lnTo>
                <a:lnTo>
                  <a:pt x="2918603" y="1485444"/>
                </a:lnTo>
                <a:lnTo>
                  <a:pt x="2920509" y="1522906"/>
                </a:lnTo>
                <a:lnTo>
                  <a:pt x="2922096" y="1560685"/>
                </a:lnTo>
                <a:lnTo>
                  <a:pt x="2923049" y="1597829"/>
                </a:lnTo>
                <a:lnTo>
                  <a:pt x="2924002" y="1635608"/>
                </a:lnTo>
                <a:lnTo>
                  <a:pt x="2924954" y="1672752"/>
                </a:lnTo>
                <a:lnTo>
                  <a:pt x="3418125" y="1672752"/>
                </a:lnTo>
                <a:lnTo>
                  <a:pt x="3417490" y="1646085"/>
                </a:lnTo>
                <a:lnTo>
                  <a:pt x="3416537" y="1619417"/>
                </a:lnTo>
                <a:lnTo>
                  <a:pt x="3414949" y="1592432"/>
                </a:lnTo>
                <a:lnTo>
                  <a:pt x="3413361" y="1565447"/>
                </a:lnTo>
                <a:lnTo>
                  <a:pt x="3411456" y="1538780"/>
                </a:lnTo>
                <a:lnTo>
                  <a:pt x="3409233" y="1512112"/>
                </a:lnTo>
                <a:lnTo>
                  <a:pt x="3406375" y="1485127"/>
                </a:lnTo>
                <a:lnTo>
                  <a:pt x="3403517" y="1458777"/>
                </a:lnTo>
                <a:lnTo>
                  <a:pt x="3400341" y="1432109"/>
                </a:lnTo>
                <a:lnTo>
                  <a:pt x="3396213" y="1405442"/>
                </a:lnTo>
                <a:lnTo>
                  <a:pt x="3392402" y="1378774"/>
                </a:lnTo>
                <a:lnTo>
                  <a:pt x="3387956" y="1352107"/>
                </a:lnTo>
                <a:lnTo>
                  <a:pt x="3383193" y="1325757"/>
                </a:lnTo>
                <a:lnTo>
                  <a:pt x="3378112" y="1299407"/>
                </a:lnTo>
                <a:lnTo>
                  <a:pt x="3372396" y="1273374"/>
                </a:lnTo>
                <a:lnTo>
                  <a:pt x="3366998" y="1247024"/>
                </a:lnTo>
                <a:lnTo>
                  <a:pt x="3350167" y="1238452"/>
                </a:lnTo>
                <a:lnTo>
                  <a:pt x="3333019" y="1230198"/>
                </a:lnTo>
                <a:lnTo>
                  <a:pt x="3315870" y="1222261"/>
                </a:lnTo>
                <a:lnTo>
                  <a:pt x="3298722" y="1214325"/>
                </a:lnTo>
                <a:lnTo>
                  <a:pt x="3281574" y="1206705"/>
                </a:lnTo>
                <a:lnTo>
                  <a:pt x="3264108" y="1199086"/>
                </a:lnTo>
                <a:lnTo>
                  <a:pt x="3246642" y="1191784"/>
                </a:lnTo>
                <a:lnTo>
                  <a:pt x="3228542" y="1184800"/>
                </a:lnTo>
                <a:lnTo>
                  <a:pt x="3193292" y="1170831"/>
                </a:lnTo>
                <a:lnTo>
                  <a:pt x="3157726" y="1157815"/>
                </a:lnTo>
                <a:lnTo>
                  <a:pt x="3121842" y="1145434"/>
                </a:lnTo>
                <a:lnTo>
                  <a:pt x="3085957" y="1133687"/>
                </a:lnTo>
                <a:lnTo>
                  <a:pt x="3058965" y="1125433"/>
                </a:lnTo>
                <a:lnTo>
                  <a:pt x="3032290" y="1117179"/>
                </a:lnTo>
                <a:lnTo>
                  <a:pt x="3005615" y="1109559"/>
                </a:lnTo>
                <a:lnTo>
                  <a:pt x="2978940" y="1102258"/>
                </a:lnTo>
                <a:lnTo>
                  <a:pt x="2951947" y="1094956"/>
                </a:lnTo>
                <a:lnTo>
                  <a:pt x="2924954" y="1088289"/>
                </a:lnTo>
                <a:lnTo>
                  <a:pt x="2897644" y="1081622"/>
                </a:lnTo>
                <a:lnTo>
                  <a:pt x="2870652" y="1075590"/>
                </a:lnTo>
                <a:close/>
                <a:moveTo>
                  <a:pt x="2177737" y="996540"/>
                </a:moveTo>
                <a:lnTo>
                  <a:pt x="2177737" y="1672752"/>
                </a:lnTo>
                <a:lnTo>
                  <a:pt x="2854139" y="1672752"/>
                </a:lnTo>
                <a:lnTo>
                  <a:pt x="2853821" y="1634656"/>
                </a:lnTo>
                <a:lnTo>
                  <a:pt x="2852868" y="1595924"/>
                </a:lnTo>
                <a:lnTo>
                  <a:pt x="2851281" y="1557510"/>
                </a:lnTo>
                <a:lnTo>
                  <a:pt x="2849693" y="1518779"/>
                </a:lnTo>
                <a:lnTo>
                  <a:pt x="2847470" y="1480047"/>
                </a:lnTo>
                <a:lnTo>
                  <a:pt x="2844930" y="1441634"/>
                </a:lnTo>
                <a:lnTo>
                  <a:pt x="2842072" y="1403220"/>
                </a:lnTo>
                <a:lnTo>
                  <a:pt x="2838578" y="1364806"/>
                </a:lnTo>
                <a:lnTo>
                  <a:pt x="2834768" y="1326392"/>
                </a:lnTo>
                <a:lnTo>
                  <a:pt x="2830322" y="1288295"/>
                </a:lnTo>
                <a:lnTo>
                  <a:pt x="2825876" y="1249881"/>
                </a:lnTo>
                <a:lnTo>
                  <a:pt x="2820478" y="1211785"/>
                </a:lnTo>
                <a:lnTo>
                  <a:pt x="2815396" y="1173688"/>
                </a:lnTo>
                <a:lnTo>
                  <a:pt x="2809045" y="1135592"/>
                </a:lnTo>
                <a:lnTo>
                  <a:pt x="2802694" y="1097496"/>
                </a:lnTo>
                <a:lnTo>
                  <a:pt x="2795390" y="1060034"/>
                </a:lnTo>
                <a:lnTo>
                  <a:pt x="2757600" y="1052732"/>
                </a:lnTo>
                <a:lnTo>
                  <a:pt x="2719176" y="1045748"/>
                </a:lnTo>
                <a:lnTo>
                  <a:pt x="2681069" y="1039081"/>
                </a:lnTo>
                <a:lnTo>
                  <a:pt x="2642644" y="1033684"/>
                </a:lnTo>
                <a:lnTo>
                  <a:pt x="2604219" y="1027969"/>
                </a:lnTo>
                <a:lnTo>
                  <a:pt x="2565477" y="1023207"/>
                </a:lnTo>
                <a:lnTo>
                  <a:pt x="2526735" y="1018445"/>
                </a:lnTo>
                <a:lnTo>
                  <a:pt x="2488310" y="1014636"/>
                </a:lnTo>
                <a:lnTo>
                  <a:pt x="2449568" y="1010826"/>
                </a:lnTo>
                <a:lnTo>
                  <a:pt x="2410826" y="1007651"/>
                </a:lnTo>
                <a:lnTo>
                  <a:pt x="2372083" y="1004477"/>
                </a:lnTo>
                <a:lnTo>
                  <a:pt x="2333341" y="1002254"/>
                </a:lnTo>
                <a:lnTo>
                  <a:pt x="2294281" y="1000350"/>
                </a:lnTo>
                <a:lnTo>
                  <a:pt x="2255221" y="998762"/>
                </a:lnTo>
                <a:lnTo>
                  <a:pt x="2216796" y="997810"/>
                </a:lnTo>
                <a:lnTo>
                  <a:pt x="2177737" y="996540"/>
                </a:lnTo>
                <a:close/>
                <a:moveTo>
                  <a:pt x="3288878" y="811772"/>
                </a:moveTo>
                <a:lnTo>
                  <a:pt x="3299992" y="834947"/>
                </a:lnTo>
                <a:lnTo>
                  <a:pt x="3310472" y="858440"/>
                </a:lnTo>
                <a:lnTo>
                  <a:pt x="3320952" y="882251"/>
                </a:lnTo>
                <a:lnTo>
                  <a:pt x="3331431" y="906061"/>
                </a:lnTo>
                <a:lnTo>
                  <a:pt x="3341275" y="929871"/>
                </a:lnTo>
                <a:lnTo>
                  <a:pt x="3350802" y="953681"/>
                </a:lnTo>
                <a:lnTo>
                  <a:pt x="3360011" y="977809"/>
                </a:lnTo>
                <a:lnTo>
                  <a:pt x="3368903" y="1002254"/>
                </a:lnTo>
                <a:lnTo>
                  <a:pt x="3377477" y="1026700"/>
                </a:lnTo>
                <a:lnTo>
                  <a:pt x="3385734" y="1051145"/>
                </a:lnTo>
                <a:lnTo>
                  <a:pt x="3393672" y="1075590"/>
                </a:lnTo>
                <a:lnTo>
                  <a:pt x="3401294" y="1100353"/>
                </a:lnTo>
                <a:lnTo>
                  <a:pt x="3408598" y="1125115"/>
                </a:lnTo>
                <a:lnTo>
                  <a:pt x="3415267" y="1150196"/>
                </a:lnTo>
                <a:lnTo>
                  <a:pt x="3421936" y="1174641"/>
                </a:lnTo>
                <a:lnTo>
                  <a:pt x="3428286" y="1199721"/>
                </a:lnTo>
                <a:lnTo>
                  <a:pt x="3445435" y="1208928"/>
                </a:lnTo>
                <a:lnTo>
                  <a:pt x="3462266" y="1218769"/>
                </a:lnTo>
                <a:lnTo>
                  <a:pt x="3479096" y="1228611"/>
                </a:lnTo>
                <a:lnTo>
                  <a:pt x="3495609" y="1238452"/>
                </a:lnTo>
                <a:lnTo>
                  <a:pt x="3512122" y="1248611"/>
                </a:lnTo>
                <a:lnTo>
                  <a:pt x="3528636" y="1259088"/>
                </a:lnTo>
                <a:lnTo>
                  <a:pt x="3544831" y="1269882"/>
                </a:lnTo>
                <a:lnTo>
                  <a:pt x="3561026" y="1280993"/>
                </a:lnTo>
                <a:lnTo>
                  <a:pt x="3582620" y="1297184"/>
                </a:lnTo>
                <a:lnTo>
                  <a:pt x="3593735" y="1305439"/>
                </a:lnTo>
                <a:lnTo>
                  <a:pt x="3604532" y="1314010"/>
                </a:lnTo>
                <a:lnTo>
                  <a:pt x="3615012" y="1322582"/>
                </a:lnTo>
                <a:lnTo>
                  <a:pt x="3625491" y="1331154"/>
                </a:lnTo>
                <a:lnTo>
                  <a:pt x="3636288" y="1340360"/>
                </a:lnTo>
                <a:lnTo>
                  <a:pt x="3646450" y="1349567"/>
                </a:lnTo>
                <a:lnTo>
                  <a:pt x="3656612" y="1358774"/>
                </a:lnTo>
                <a:lnTo>
                  <a:pt x="3666456" y="1368298"/>
                </a:lnTo>
                <a:lnTo>
                  <a:pt x="3676301" y="1377822"/>
                </a:lnTo>
                <a:lnTo>
                  <a:pt x="3685828" y="1387981"/>
                </a:lnTo>
                <a:lnTo>
                  <a:pt x="3695672" y="1398140"/>
                </a:lnTo>
                <a:lnTo>
                  <a:pt x="3704881" y="1408299"/>
                </a:lnTo>
                <a:lnTo>
                  <a:pt x="3714090" y="1418776"/>
                </a:lnTo>
                <a:lnTo>
                  <a:pt x="3722982" y="1429570"/>
                </a:lnTo>
                <a:lnTo>
                  <a:pt x="3717901" y="1412426"/>
                </a:lnTo>
                <a:lnTo>
                  <a:pt x="3712502" y="1395283"/>
                </a:lnTo>
                <a:lnTo>
                  <a:pt x="3706786" y="1378457"/>
                </a:lnTo>
                <a:lnTo>
                  <a:pt x="3700753" y="1361314"/>
                </a:lnTo>
                <a:lnTo>
                  <a:pt x="3695037" y="1344488"/>
                </a:lnTo>
                <a:lnTo>
                  <a:pt x="3688368" y="1327979"/>
                </a:lnTo>
                <a:lnTo>
                  <a:pt x="3681382" y="1311471"/>
                </a:lnTo>
                <a:lnTo>
                  <a:pt x="3674395" y="1294962"/>
                </a:lnTo>
                <a:lnTo>
                  <a:pt x="3667092" y="1278771"/>
                </a:lnTo>
                <a:lnTo>
                  <a:pt x="3659470" y="1262580"/>
                </a:lnTo>
                <a:lnTo>
                  <a:pt x="3651531" y="1246389"/>
                </a:lnTo>
                <a:lnTo>
                  <a:pt x="3643274" y="1230198"/>
                </a:lnTo>
                <a:lnTo>
                  <a:pt x="3635018" y="1214325"/>
                </a:lnTo>
                <a:lnTo>
                  <a:pt x="3626444" y="1198451"/>
                </a:lnTo>
                <a:lnTo>
                  <a:pt x="3617552" y="1182895"/>
                </a:lnTo>
                <a:lnTo>
                  <a:pt x="3608343" y="1167657"/>
                </a:lnTo>
                <a:lnTo>
                  <a:pt x="3592465" y="1142259"/>
                </a:lnTo>
                <a:lnTo>
                  <a:pt x="3575952" y="1117179"/>
                </a:lnTo>
                <a:lnTo>
                  <a:pt x="3558804" y="1092416"/>
                </a:lnTo>
                <a:lnTo>
                  <a:pt x="3541338" y="1068288"/>
                </a:lnTo>
                <a:lnTo>
                  <a:pt x="3522920" y="1044478"/>
                </a:lnTo>
                <a:lnTo>
                  <a:pt x="3504183" y="1020985"/>
                </a:lnTo>
                <a:lnTo>
                  <a:pt x="3485130" y="998445"/>
                </a:lnTo>
                <a:lnTo>
                  <a:pt x="3464806" y="975587"/>
                </a:lnTo>
                <a:lnTo>
                  <a:pt x="3444482" y="953364"/>
                </a:lnTo>
                <a:lnTo>
                  <a:pt x="3423523" y="932093"/>
                </a:lnTo>
                <a:lnTo>
                  <a:pt x="3402247" y="910823"/>
                </a:lnTo>
                <a:lnTo>
                  <a:pt x="3380335" y="890187"/>
                </a:lnTo>
                <a:lnTo>
                  <a:pt x="3358106" y="869552"/>
                </a:lnTo>
                <a:lnTo>
                  <a:pt x="3335242" y="849869"/>
                </a:lnTo>
                <a:lnTo>
                  <a:pt x="3312060" y="830820"/>
                </a:lnTo>
                <a:lnTo>
                  <a:pt x="3288878" y="811772"/>
                </a:lnTo>
                <a:close/>
                <a:moveTo>
                  <a:pt x="2705203" y="515572"/>
                </a:moveTo>
                <a:lnTo>
                  <a:pt x="2716318" y="541287"/>
                </a:lnTo>
                <a:lnTo>
                  <a:pt x="2727115" y="567320"/>
                </a:lnTo>
                <a:lnTo>
                  <a:pt x="2737594" y="593352"/>
                </a:lnTo>
                <a:lnTo>
                  <a:pt x="2747756" y="619385"/>
                </a:lnTo>
                <a:lnTo>
                  <a:pt x="2757600" y="645735"/>
                </a:lnTo>
                <a:lnTo>
                  <a:pt x="2766810" y="672403"/>
                </a:lnTo>
                <a:lnTo>
                  <a:pt x="2776019" y="698753"/>
                </a:lnTo>
                <a:lnTo>
                  <a:pt x="2784593" y="725420"/>
                </a:lnTo>
                <a:lnTo>
                  <a:pt x="2795073" y="759389"/>
                </a:lnTo>
                <a:lnTo>
                  <a:pt x="2804917" y="793359"/>
                </a:lnTo>
                <a:lnTo>
                  <a:pt x="2814444" y="827963"/>
                </a:lnTo>
                <a:lnTo>
                  <a:pt x="2823653" y="861932"/>
                </a:lnTo>
                <a:lnTo>
                  <a:pt x="2832227" y="896537"/>
                </a:lnTo>
                <a:lnTo>
                  <a:pt x="2840484" y="930824"/>
                </a:lnTo>
                <a:lnTo>
                  <a:pt x="2848105" y="965428"/>
                </a:lnTo>
                <a:lnTo>
                  <a:pt x="2855409" y="999715"/>
                </a:lnTo>
                <a:lnTo>
                  <a:pt x="2887165" y="1007016"/>
                </a:lnTo>
                <a:lnTo>
                  <a:pt x="2918921" y="1014001"/>
                </a:lnTo>
                <a:lnTo>
                  <a:pt x="2950677" y="1021938"/>
                </a:lnTo>
                <a:lnTo>
                  <a:pt x="2981798" y="1029874"/>
                </a:lnTo>
                <a:lnTo>
                  <a:pt x="3013554" y="1038446"/>
                </a:lnTo>
                <a:lnTo>
                  <a:pt x="3044992" y="1047335"/>
                </a:lnTo>
                <a:lnTo>
                  <a:pt x="3075796" y="1056224"/>
                </a:lnTo>
                <a:lnTo>
                  <a:pt x="3107234" y="1066383"/>
                </a:lnTo>
                <a:lnTo>
                  <a:pt x="3137402" y="1076225"/>
                </a:lnTo>
                <a:lnTo>
                  <a:pt x="3167252" y="1086384"/>
                </a:lnTo>
                <a:lnTo>
                  <a:pt x="3197421" y="1096861"/>
                </a:lnTo>
                <a:lnTo>
                  <a:pt x="3226954" y="1108290"/>
                </a:lnTo>
                <a:lnTo>
                  <a:pt x="3256487" y="1119718"/>
                </a:lnTo>
                <a:lnTo>
                  <a:pt x="3286020" y="1131782"/>
                </a:lnTo>
                <a:lnTo>
                  <a:pt x="3315235" y="1144481"/>
                </a:lnTo>
                <a:lnTo>
                  <a:pt x="3344133" y="1157497"/>
                </a:lnTo>
                <a:lnTo>
                  <a:pt x="3335877" y="1128925"/>
                </a:lnTo>
                <a:lnTo>
                  <a:pt x="3327303" y="1100353"/>
                </a:lnTo>
                <a:lnTo>
                  <a:pt x="3318094" y="1071780"/>
                </a:lnTo>
                <a:lnTo>
                  <a:pt x="3308566" y="1043843"/>
                </a:lnTo>
                <a:lnTo>
                  <a:pt x="3298722" y="1015588"/>
                </a:lnTo>
                <a:lnTo>
                  <a:pt x="3287925" y="987651"/>
                </a:lnTo>
                <a:lnTo>
                  <a:pt x="3277446" y="960031"/>
                </a:lnTo>
                <a:lnTo>
                  <a:pt x="3266014" y="932411"/>
                </a:lnTo>
                <a:lnTo>
                  <a:pt x="3253946" y="905108"/>
                </a:lnTo>
                <a:lnTo>
                  <a:pt x="3241879" y="877806"/>
                </a:lnTo>
                <a:lnTo>
                  <a:pt x="3229177" y="850821"/>
                </a:lnTo>
                <a:lnTo>
                  <a:pt x="3216157" y="824153"/>
                </a:lnTo>
                <a:lnTo>
                  <a:pt x="3202502" y="797803"/>
                </a:lnTo>
                <a:lnTo>
                  <a:pt x="3188846" y="771771"/>
                </a:lnTo>
                <a:lnTo>
                  <a:pt x="3174239" y="745738"/>
                </a:lnTo>
                <a:lnTo>
                  <a:pt x="3159314" y="720023"/>
                </a:lnTo>
                <a:lnTo>
                  <a:pt x="3132638" y="703515"/>
                </a:lnTo>
                <a:lnTo>
                  <a:pt x="3105964" y="687324"/>
                </a:lnTo>
                <a:lnTo>
                  <a:pt x="3078971" y="671768"/>
                </a:lnTo>
                <a:lnTo>
                  <a:pt x="3051343" y="656846"/>
                </a:lnTo>
                <a:lnTo>
                  <a:pt x="3023716" y="642560"/>
                </a:lnTo>
                <a:lnTo>
                  <a:pt x="2996088" y="628274"/>
                </a:lnTo>
                <a:lnTo>
                  <a:pt x="2967825" y="614623"/>
                </a:lnTo>
                <a:lnTo>
                  <a:pt x="2939245" y="601924"/>
                </a:lnTo>
                <a:lnTo>
                  <a:pt x="2910982" y="589225"/>
                </a:lnTo>
                <a:lnTo>
                  <a:pt x="2881766" y="577479"/>
                </a:lnTo>
                <a:lnTo>
                  <a:pt x="2853186" y="566050"/>
                </a:lnTo>
                <a:lnTo>
                  <a:pt x="2823970" y="554621"/>
                </a:lnTo>
                <a:lnTo>
                  <a:pt x="2794438" y="544144"/>
                </a:lnTo>
                <a:lnTo>
                  <a:pt x="2764904" y="533985"/>
                </a:lnTo>
                <a:lnTo>
                  <a:pt x="2735054" y="524461"/>
                </a:lnTo>
                <a:lnTo>
                  <a:pt x="2705203" y="515572"/>
                </a:lnTo>
                <a:close/>
                <a:moveTo>
                  <a:pt x="2177737" y="433347"/>
                </a:moveTo>
                <a:lnTo>
                  <a:pt x="2177737" y="926379"/>
                </a:lnTo>
                <a:lnTo>
                  <a:pt x="2215526" y="927014"/>
                </a:lnTo>
                <a:lnTo>
                  <a:pt x="2253316" y="927966"/>
                </a:lnTo>
                <a:lnTo>
                  <a:pt x="2291423" y="929871"/>
                </a:lnTo>
                <a:lnTo>
                  <a:pt x="2329213" y="931458"/>
                </a:lnTo>
                <a:lnTo>
                  <a:pt x="2367002" y="933681"/>
                </a:lnTo>
                <a:lnTo>
                  <a:pt x="2404792" y="936221"/>
                </a:lnTo>
                <a:lnTo>
                  <a:pt x="2442264" y="939395"/>
                </a:lnTo>
                <a:lnTo>
                  <a:pt x="2480371" y="942887"/>
                </a:lnTo>
                <a:lnTo>
                  <a:pt x="2517843" y="946697"/>
                </a:lnTo>
                <a:lnTo>
                  <a:pt x="2555633" y="950824"/>
                </a:lnTo>
                <a:lnTo>
                  <a:pt x="2593105" y="955586"/>
                </a:lnTo>
                <a:lnTo>
                  <a:pt x="2630894" y="960348"/>
                </a:lnTo>
                <a:lnTo>
                  <a:pt x="2668366" y="966063"/>
                </a:lnTo>
                <a:lnTo>
                  <a:pt x="2706156" y="972095"/>
                </a:lnTo>
                <a:lnTo>
                  <a:pt x="2743310" y="978127"/>
                </a:lnTo>
                <a:lnTo>
                  <a:pt x="2780465" y="985111"/>
                </a:lnTo>
                <a:lnTo>
                  <a:pt x="2774114" y="955269"/>
                </a:lnTo>
                <a:lnTo>
                  <a:pt x="2766810" y="925109"/>
                </a:lnTo>
                <a:lnTo>
                  <a:pt x="2759506" y="894949"/>
                </a:lnTo>
                <a:lnTo>
                  <a:pt x="2751567" y="865107"/>
                </a:lnTo>
                <a:lnTo>
                  <a:pt x="2743628" y="835265"/>
                </a:lnTo>
                <a:lnTo>
                  <a:pt x="2735372" y="805740"/>
                </a:lnTo>
                <a:lnTo>
                  <a:pt x="2726480" y="776215"/>
                </a:lnTo>
                <a:lnTo>
                  <a:pt x="2717270" y="747008"/>
                </a:lnTo>
                <a:lnTo>
                  <a:pt x="2706791" y="714309"/>
                </a:lnTo>
                <a:lnTo>
                  <a:pt x="2695359" y="681609"/>
                </a:lnTo>
                <a:lnTo>
                  <a:pt x="2683609" y="649545"/>
                </a:lnTo>
                <a:lnTo>
                  <a:pt x="2671224" y="617163"/>
                </a:lnTo>
                <a:lnTo>
                  <a:pt x="2658204" y="585098"/>
                </a:lnTo>
                <a:lnTo>
                  <a:pt x="2644549" y="553351"/>
                </a:lnTo>
                <a:lnTo>
                  <a:pt x="2630894" y="522239"/>
                </a:lnTo>
                <a:lnTo>
                  <a:pt x="2615969" y="491127"/>
                </a:lnTo>
                <a:lnTo>
                  <a:pt x="2589294" y="484777"/>
                </a:lnTo>
                <a:lnTo>
                  <a:pt x="2562301" y="478746"/>
                </a:lnTo>
                <a:lnTo>
                  <a:pt x="2534991" y="473348"/>
                </a:lnTo>
                <a:lnTo>
                  <a:pt x="2507681" y="467952"/>
                </a:lnTo>
                <a:lnTo>
                  <a:pt x="2480689" y="463189"/>
                </a:lnTo>
                <a:lnTo>
                  <a:pt x="2453378" y="458427"/>
                </a:lnTo>
                <a:lnTo>
                  <a:pt x="2426068" y="454618"/>
                </a:lnTo>
                <a:lnTo>
                  <a:pt x="2398441" y="450491"/>
                </a:lnTo>
                <a:lnTo>
                  <a:pt x="2370813" y="447316"/>
                </a:lnTo>
                <a:lnTo>
                  <a:pt x="2343503" y="444141"/>
                </a:lnTo>
                <a:lnTo>
                  <a:pt x="2315875" y="441284"/>
                </a:lnTo>
                <a:lnTo>
                  <a:pt x="2288247" y="439062"/>
                </a:lnTo>
                <a:lnTo>
                  <a:pt x="2260620" y="436839"/>
                </a:lnTo>
                <a:lnTo>
                  <a:pt x="2232992" y="435570"/>
                </a:lnTo>
                <a:lnTo>
                  <a:pt x="2205047" y="434300"/>
                </a:lnTo>
                <a:lnTo>
                  <a:pt x="2177737" y="433347"/>
                </a:lnTo>
                <a:close/>
                <a:moveTo>
                  <a:pt x="2107239" y="432712"/>
                </a:moveTo>
                <a:lnTo>
                  <a:pt x="2079928" y="433347"/>
                </a:lnTo>
                <a:lnTo>
                  <a:pt x="2052618" y="433982"/>
                </a:lnTo>
                <a:lnTo>
                  <a:pt x="2025308" y="434935"/>
                </a:lnTo>
                <a:lnTo>
                  <a:pt x="1997998" y="436205"/>
                </a:lnTo>
                <a:lnTo>
                  <a:pt x="1970688" y="438427"/>
                </a:lnTo>
                <a:lnTo>
                  <a:pt x="1943695" y="440332"/>
                </a:lnTo>
                <a:lnTo>
                  <a:pt x="1916068" y="442871"/>
                </a:lnTo>
                <a:lnTo>
                  <a:pt x="1889075" y="446046"/>
                </a:lnTo>
                <a:lnTo>
                  <a:pt x="1861765" y="448903"/>
                </a:lnTo>
                <a:lnTo>
                  <a:pt x="1834772" y="452395"/>
                </a:lnTo>
                <a:lnTo>
                  <a:pt x="1807462" y="456523"/>
                </a:lnTo>
                <a:lnTo>
                  <a:pt x="1780470" y="460650"/>
                </a:lnTo>
                <a:lnTo>
                  <a:pt x="1753795" y="465412"/>
                </a:lnTo>
                <a:lnTo>
                  <a:pt x="1726802" y="470491"/>
                </a:lnTo>
                <a:lnTo>
                  <a:pt x="1700127" y="475888"/>
                </a:lnTo>
                <a:lnTo>
                  <a:pt x="1673452" y="481920"/>
                </a:lnTo>
                <a:lnTo>
                  <a:pt x="1665513" y="497794"/>
                </a:lnTo>
                <a:lnTo>
                  <a:pt x="1657892" y="513985"/>
                </a:lnTo>
                <a:lnTo>
                  <a:pt x="1642966" y="546049"/>
                </a:lnTo>
                <a:lnTo>
                  <a:pt x="1628994" y="579066"/>
                </a:lnTo>
                <a:lnTo>
                  <a:pt x="1615656" y="612083"/>
                </a:lnTo>
                <a:lnTo>
                  <a:pt x="1602636" y="645418"/>
                </a:lnTo>
                <a:lnTo>
                  <a:pt x="1590251" y="679069"/>
                </a:lnTo>
                <a:lnTo>
                  <a:pt x="1578502" y="713039"/>
                </a:lnTo>
                <a:lnTo>
                  <a:pt x="1567387" y="747008"/>
                </a:lnTo>
                <a:lnTo>
                  <a:pt x="1558496" y="775263"/>
                </a:lnTo>
                <a:lnTo>
                  <a:pt x="1549921" y="804153"/>
                </a:lnTo>
                <a:lnTo>
                  <a:pt x="1541982" y="832725"/>
                </a:lnTo>
                <a:lnTo>
                  <a:pt x="1534043" y="861615"/>
                </a:lnTo>
                <a:lnTo>
                  <a:pt x="1526422" y="890505"/>
                </a:lnTo>
                <a:lnTo>
                  <a:pt x="1519118" y="919395"/>
                </a:lnTo>
                <a:lnTo>
                  <a:pt x="1512449" y="948602"/>
                </a:lnTo>
                <a:lnTo>
                  <a:pt x="1505781" y="977492"/>
                </a:lnTo>
                <a:lnTo>
                  <a:pt x="1542935" y="970825"/>
                </a:lnTo>
                <a:lnTo>
                  <a:pt x="1580407" y="965428"/>
                </a:lnTo>
                <a:lnTo>
                  <a:pt x="1617879" y="959713"/>
                </a:lnTo>
                <a:lnTo>
                  <a:pt x="1655034" y="954951"/>
                </a:lnTo>
                <a:lnTo>
                  <a:pt x="1692823" y="950189"/>
                </a:lnTo>
                <a:lnTo>
                  <a:pt x="1730295" y="946062"/>
                </a:lnTo>
                <a:lnTo>
                  <a:pt x="1768085" y="942252"/>
                </a:lnTo>
                <a:lnTo>
                  <a:pt x="1805557" y="939078"/>
                </a:lnTo>
                <a:lnTo>
                  <a:pt x="1843347" y="935903"/>
                </a:lnTo>
                <a:lnTo>
                  <a:pt x="1880819" y="933363"/>
                </a:lnTo>
                <a:lnTo>
                  <a:pt x="1918608" y="931458"/>
                </a:lnTo>
                <a:lnTo>
                  <a:pt x="1956398" y="929554"/>
                </a:lnTo>
                <a:lnTo>
                  <a:pt x="1994187" y="927966"/>
                </a:lnTo>
                <a:lnTo>
                  <a:pt x="2031659" y="926696"/>
                </a:lnTo>
                <a:lnTo>
                  <a:pt x="2069449" y="926061"/>
                </a:lnTo>
                <a:lnTo>
                  <a:pt x="2107239" y="925744"/>
                </a:lnTo>
                <a:lnTo>
                  <a:pt x="2107239" y="432712"/>
                </a:lnTo>
                <a:close/>
                <a:moveTo>
                  <a:pt x="2763317" y="192705"/>
                </a:moveTo>
                <a:lnTo>
                  <a:pt x="2777924" y="202229"/>
                </a:lnTo>
                <a:lnTo>
                  <a:pt x="2792214" y="212070"/>
                </a:lnTo>
                <a:lnTo>
                  <a:pt x="2806505" y="221912"/>
                </a:lnTo>
                <a:lnTo>
                  <a:pt x="2820160" y="232071"/>
                </a:lnTo>
                <a:lnTo>
                  <a:pt x="2834132" y="242547"/>
                </a:lnTo>
                <a:lnTo>
                  <a:pt x="2847470" y="253024"/>
                </a:lnTo>
                <a:lnTo>
                  <a:pt x="2861125" y="263501"/>
                </a:lnTo>
                <a:lnTo>
                  <a:pt x="2874780" y="274294"/>
                </a:lnTo>
                <a:lnTo>
                  <a:pt x="2887800" y="285723"/>
                </a:lnTo>
                <a:lnTo>
                  <a:pt x="2900820" y="296517"/>
                </a:lnTo>
                <a:lnTo>
                  <a:pt x="2913840" y="307946"/>
                </a:lnTo>
                <a:lnTo>
                  <a:pt x="2926542" y="319693"/>
                </a:lnTo>
                <a:lnTo>
                  <a:pt x="2939245" y="331122"/>
                </a:lnTo>
                <a:lnTo>
                  <a:pt x="2951947" y="342868"/>
                </a:lnTo>
                <a:lnTo>
                  <a:pt x="2964014" y="354932"/>
                </a:lnTo>
                <a:lnTo>
                  <a:pt x="2976399" y="366996"/>
                </a:lnTo>
                <a:lnTo>
                  <a:pt x="2988466" y="379377"/>
                </a:lnTo>
                <a:lnTo>
                  <a:pt x="3000216" y="391441"/>
                </a:lnTo>
                <a:lnTo>
                  <a:pt x="3012284" y="404140"/>
                </a:lnTo>
                <a:lnTo>
                  <a:pt x="3023716" y="416839"/>
                </a:lnTo>
                <a:lnTo>
                  <a:pt x="3046898" y="442236"/>
                </a:lnTo>
                <a:lnTo>
                  <a:pt x="3069127" y="468586"/>
                </a:lnTo>
                <a:lnTo>
                  <a:pt x="3090721" y="495254"/>
                </a:lnTo>
                <a:lnTo>
                  <a:pt x="3111997" y="522556"/>
                </a:lnTo>
                <a:lnTo>
                  <a:pt x="3132321" y="549859"/>
                </a:lnTo>
                <a:lnTo>
                  <a:pt x="3152010" y="577479"/>
                </a:lnTo>
                <a:lnTo>
                  <a:pt x="3167570" y="600337"/>
                </a:lnTo>
                <a:lnTo>
                  <a:pt x="3182496" y="623195"/>
                </a:lnTo>
                <a:lnTo>
                  <a:pt x="3197421" y="646370"/>
                </a:lnTo>
                <a:lnTo>
                  <a:pt x="3211393" y="669863"/>
                </a:lnTo>
                <a:lnTo>
                  <a:pt x="3233305" y="684149"/>
                </a:lnTo>
                <a:lnTo>
                  <a:pt x="3255216" y="698753"/>
                </a:lnTo>
                <a:lnTo>
                  <a:pt x="3270142" y="709547"/>
                </a:lnTo>
                <a:lnTo>
                  <a:pt x="3285385" y="720658"/>
                </a:lnTo>
                <a:lnTo>
                  <a:pt x="3300628" y="731770"/>
                </a:lnTo>
                <a:lnTo>
                  <a:pt x="3315870" y="743198"/>
                </a:lnTo>
                <a:lnTo>
                  <a:pt x="3330478" y="754627"/>
                </a:lnTo>
                <a:lnTo>
                  <a:pt x="3345086" y="766056"/>
                </a:lnTo>
                <a:lnTo>
                  <a:pt x="3359694" y="778120"/>
                </a:lnTo>
                <a:lnTo>
                  <a:pt x="3374302" y="790184"/>
                </a:lnTo>
                <a:lnTo>
                  <a:pt x="3388592" y="802565"/>
                </a:lnTo>
                <a:lnTo>
                  <a:pt x="3402564" y="814947"/>
                </a:lnTo>
                <a:lnTo>
                  <a:pt x="3416854" y="827646"/>
                </a:lnTo>
                <a:lnTo>
                  <a:pt x="3430510" y="840027"/>
                </a:lnTo>
                <a:lnTo>
                  <a:pt x="3444164" y="853361"/>
                </a:lnTo>
                <a:lnTo>
                  <a:pt x="3457502" y="866060"/>
                </a:lnTo>
                <a:lnTo>
                  <a:pt x="3471157" y="879711"/>
                </a:lnTo>
                <a:lnTo>
                  <a:pt x="3484495" y="892727"/>
                </a:lnTo>
                <a:lnTo>
                  <a:pt x="3497197" y="906696"/>
                </a:lnTo>
                <a:lnTo>
                  <a:pt x="3510217" y="920030"/>
                </a:lnTo>
                <a:lnTo>
                  <a:pt x="3522920" y="934316"/>
                </a:lnTo>
                <a:lnTo>
                  <a:pt x="3535304" y="948602"/>
                </a:lnTo>
                <a:lnTo>
                  <a:pt x="3547689" y="962571"/>
                </a:lnTo>
                <a:lnTo>
                  <a:pt x="3559756" y="977174"/>
                </a:lnTo>
                <a:lnTo>
                  <a:pt x="3571506" y="991778"/>
                </a:lnTo>
                <a:lnTo>
                  <a:pt x="3583256" y="1006699"/>
                </a:lnTo>
                <a:lnTo>
                  <a:pt x="3594688" y="1021620"/>
                </a:lnTo>
                <a:lnTo>
                  <a:pt x="3605802" y="1036859"/>
                </a:lnTo>
                <a:lnTo>
                  <a:pt x="3616917" y="1052097"/>
                </a:lnTo>
                <a:lnTo>
                  <a:pt x="3628032" y="1067653"/>
                </a:lnTo>
                <a:lnTo>
                  <a:pt x="3638511" y="1083527"/>
                </a:lnTo>
                <a:lnTo>
                  <a:pt x="3648673" y="1099400"/>
                </a:lnTo>
                <a:lnTo>
                  <a:pt x="3658835" y="1114956"/>
                </a:lnTo>
                <a:lnTo>
                  <a:pt x="3668679" y="1131147"/>
                </a:lnTo>
                <a:lnTo>
                  <a:pt x="3673760" y="1140037"/>
                </a:lnTo>
                <a:lnTo>
                  <a:pt x="3679159" y="1148926"/>
                </a:lnTo>
                <a:lnTo>
                  <a:pt x="3688686" y="1167339"/>
                </a:lnTo>
                <a:lnTo>
                  <a:pt x="3681064" y="1145434"/>
                </a:lnTo>
                <a:lnTo>
                  <a:pt x="3673125" y="1123846"/>
                </a:lnTo>
                <a:lnTo>
                  <a:pt x="3664868" y="1102575"/>
                </a:lnTo>
                <a:lnTo>
                  <a:pt x="3656294" y="1081305"/>
                </a:lnTo>
                <a:lnTo>
                  <a:pt x="3648356" y="1062891"/>
                </a:lnTo>
                <a:lnTo>
                  <a:pt x="3640416" y="1044478"/>
                </a:lnTo>
                <a:lnTo>
                  <a:pt x="3632160" y="1026065"/>
                </a:lnTo>
                <a:lnTo>
                  <a:pt x="3623586" y="1007969"/>
                </a:lnTo>
                <a:lnTo>
                  <a:pt x="3615012" y="989873"/>
                </a:lnTo>
                <a:lnTo>
                  <a:pt x="3606120" y="972095"/>
                </a:lnTo>
                <a:lnTo>
                  <a:pt x="3596911" y="953681"/>
                </a:lnTo>
                <a:lnTo>
                  <a:pt x="3587384" y="936221"/>
                </a:lnTo>
                <a:lnTo>
                  <a:pt x="3577857" y="918442"/>
                </a:lnTo>
                <a:lnTo>
                  <a:pt x="3568330" y="900981"/>
                </a:lnTo>
                <a:lnTo>
                  <a:pt x="3557851" y="883520"/>
                </a:lnTo>
                <a:lnTo>
                  <a:pt x="3547689" y="866377"/>
                </a:lnTo>
                <a:lnTo>
                  <a:pt x="3537210" y="849234"/>
                </a:lnTo>
                <a:lnTo>
                  <a:pt x="3526730" y="832090"/>
                </a:lnTo>
                <a:lnTo>
                  <a:pt x="3515616" y="815264"/>
                </a:lnTo>
                <a:lnTo>
                  <a:pt x="3504818" y="798438"/>
                </a:lnTo>
                <a:lnTo>
                  <a:pt x="3493386" y="781612"/>
                </a:lnTo>
                <a:lnTo>
                  <a:pt x="3481637" y="765104"/>
                </a:lnTo>
                <a:lnTo>
                  <a:pt x="3470204" y="748913"/>
                </a:lnTo>
                <a:lnTo>
                  <a:pt x="3458455" y="732722"/>
                </a:lnTo>
                <a:lnTo>
                  <a:pt x="3446070" y="716531"/>
                </a:lnTo>
                <a:lnTo>
                  <a:pt x="3434003" y="700975"/>
                </a:lnTo>
                <a:lnTo>
                  <a:pt x="3421300" y="685101"/>
                </a:lnTo>
                <a:lnTo>
                  <a:pt x="3408916" y="669545"/>
                </a:lnTo>
                <a:lnTo>
                  <a:pt x="3395896" y="653989"/>
                </a:lnTo>
                <a:lnTo>
                  <a:pt x="3382876" y="638433"/>
                </a:lnTo>
                <a:lnTo>
                  <a:pt x="3369538" y="623195"/>
                </a:lnTo>
                <a:lnTo>
                  <a:pt x="3356518" y="608591"/>
                </a:lnTo>
                <a:lnTo>
                  <a:pt x="3342863" y="593670"/>
                </a:lnTo>
                <a:lnTo>
                  <a:pt x="3328890" y="579066"/>
                </a:lnTo>
                <a:lnTo>
                  <a:pt x="3314918" y="564780"/>
                </a:lnTo>
                <a:lnTo>
                  <a:pt x="3300945" y="550176"/>
                </a:lnTo>
                <a:lnTo>
                  <a:pt x="3286338" y="536208"/>
                </a:lnTo>
                <a:lnTo>
                  <a:pt x="3272047" y="522239"/>
                </a:lnTo>
                <a:lnTo>
                  <a:pt x="3257440" y="508588"/>
                </a:lnTo>
                <a:lnTo>
                  <a:pt x="3242514" y="494619"/>
                </a:lnTo>
                <a:lnTo>
                  <a:pt x="3227589" y="481603"/>
                </a:lnTo>
                <a:lnTo>
                  <a:pt x="3212664" y="468269"/>
                </a:lnTo>
                <a:lnTo>
                  <a:pt x="3197103" y="455253"/>
                </a:lnTo>
                <a:lnTo>
                  <a:pt x="3181860" y="442236"/>
                </a:lnTo>
                <a:lnTo>
                  <a:pt x="3165982" y="429855"/>
                </a:lnTo>
                <a:lnTo>
                  <a:pt x="3150104" y="417156"/>
                </a:lnTo>
                <a:lnTo>
                  <a:pt x="3134226" y="405092"/>
                </a:lnTo>
                <a:lnTo>
                  <a:pt x="3118031" y="392711"/>
                </a:lnTo>
                <a:lnTo>
                  <a:pt x="3101835" y="380965"/>
                </a:lnTo>
                <a:lnTo>
                  <a:pt x="3085957" y="369536"/>
                </a:lnTo>
                <a:lnTo>
                  <a:pt x="3069444" y="357789"/>
                </a:lnTo>
                <a:lnTo>
                  <a:pt x="3052614" y="346360"/>
                </a:lnTo>
                <a:lnTo>
                  <a:pt x="3035783" y="335566"/>
                </a:lnTo>
                <a:lnTo>
                  <a:pt x="3018952" y="324455"/>
                </a:lnTo>
                <a:lnTo>
                  <a:pt x="3001804" y="313661"/>
                </a:lnTo>
                <a:lnTo>
                  <a:pt x="2984656" y="303502"/>
                </a:lnTo>
                <a:lnTo>
                  <a:pt x="2967508" y="293343"/>
                </a:lnTo>
                <a:lnTo>
                  <a:pt x="2949724" y="282866"/>
                </a:lnTo>
                <a:lnTo>
                  <a:pt x="2932258" y="273025"/>
                </a:lnTo>
                <a:lnTo>
                  <a:pt x="2914475" y="263501"/>
                </a:lnTo>
                <a:lnTo>
                  <a:pt x="2896692" y="254294"/>
                </a:lnTo>
                <a:lnTo>
                  <a:pt x="2878908" y="245087"/>
                </a:lnTo>
                <a:lnTo>
                  <a:pt x="2861125" y="236198"/>
                </a:lnTo>
                <a:lnTo>
                  <a:pt x="2843024" y="227309"/>
                </a:lnTo>
                <a:lnTo>
                  <a:pt x="2824606" y="219055"/>
                </a:lnTo>
                <a:lnTo>
                  <a:pt x="2806505" y="210483"/>
                </a:lnTo>
                <a:lnTo>
                  <a:pt x="2787769" y="202546"/>
                </a:lnTo>
                <a:lnTo>
                  <a:pt x="2769350" y="194609"/>
                </a:lnTo>
                <a:lnTo>
                  <a:pt x="2766492" y="193657"/>
                </a:lnTo>
                <a:lnTo>
                  <a:pt x="2763317" y="192705"/>
                </a:lnTo>
                <a:close/>
                <a:moveTo>
                  <a:pt x="1521341" y="192705"/>
                </a:moveTo>
                <a:lnTo>
                  <a:pt x="1518165" y="193657"/>
                </a:lnTo>
                <a:lnTo>
                  <a:pt x="1515307" y="194609"/>
                </a:lnTo>
                <a:lnTo>
                  <a:pt x="1496889" y="202546"/>
                </a:lnTo>
                <a:lnTo>
                  <a:pt x="1478471" y="210483"/>
                </a:lnTo>
                <a:lnTo>
                  <a:pt x="1459734" y="219055"/>
                </a:lnTo>
                <a:lnTo>
                  <a:pt x="1441634" y="227309"/>
                </a:lnTo>
                <a:lnTo>
                  <a:pt x="1423533" y="236198"/>
                </a:lnTo>
                <a:lnTo>
                  <a:pt x="1405749" y="245087"/>
                </a:lnTo>
                <a:lnTo>
                  <a:pt x="1387966" y="254294"/>
                </a:lnTo>
                <a:lnTo>
                  <a:pt x="1370183" y="263501"/>
                </a:lnTo>
                <a:lnTo>
                  <a:pt x="1352399" y="273025"/>
                </a:lnTo>
                <a:lnTo>
                  <a:pt x="1334934" y="282866"/>
                </a:lnTo>
                <a:lnTo>
                  <a:pt x="1317468" y="293343"/>
                </a:lnTo>
                <a:lnTo>
                  <a:pt x="1300320" y="303502"/>
                </a:lnTo>
                <a:lnTo>
                  <a:pt x="1282854" y="313661"/>
                </a:lnTo>
                <a:lnTo>
                  <a:pt x="1265706" y="324455"/>
                </a:lnTo>
                <a:lnTo>
                  <a:pt x="1248875" y="335566"/>
                </a:lnTo>
                <a:lnTo>
                  <a:pt x="1232044" y="346360"/>
                </a:lnTo>
                <a:lnTo>
                  <a:pt x="1215849" y="357789"/>
                </a:lnTo>
                <a:lnTo>
                  <a:pt x="1199336" y="369536"/>
                </a:lnTo>
                <a:lnTo>
                  <a:pt x="1182822" y="380965"/>
                </a:lnTo>
                <a:lnTo>
                  <a:pt x="1166627" y="392711"/>
                </a:lnTo>
                <a:lnTo>
                  <a:pt x="1150431" y="405092"/>
                </a:lnTo>
                <a:lnTo>
                  <a:pt x="1134553" y="417156"/>
                </a:lnTo>
                <a:lnTo>
                  <a:pt x="1118675" y="429855"/>
                </a:lnTo>
                <a:lnTo>
                  <a:pt x="1103115" y="442236"/>
                </a:lnTo>
                <a:lnTo>
                  <a:pt x="1087555" y="455253"/>
                </a:lnTo>
                <a:lnTo>
                  <a:pt x="1072312" y="468269"/>
                </a:lnTo>
                <a:lnTo>
                  <a:pt x="1057386" y="481603"/>
                </a:lnTo>
                <a:lnTo>
                  <a:pt x="1042144" y="494619"/>
                </a:lnTo>
                <a:lnTo>
                  <a:pt x="1027218" y="508588"/>
                </a:lnTo>
                <a:lnTo>
                  <a:pt x="1012928" y="522239"/>
                </a:lnTo>
                <a:lnTo>
                  <a:pt x="998320" y="536208"/>
                </a:lnTo>
                <a:lnTo>
                  <a:pt x="984030" y="550176"/>
                </a:lnTo>
                <a:lnTo>
                  <a:pt x="971328" y="562875"/>
                </a:lnTo>
                <a:lnTo>
                  <a:pt x="958625" y="575891"/>
                </a:lnTo>
                <a:lnTo>
                  <a:pt x="946558" y="588908"/>
                </a:lnTo>
                <a:lnTo>
                  <a:pt x="934173" y="602242"/>
                </a:lnTo>
                <a:lnTo>
                  <a:pt x="922106" y="615575"/>
                </a:lnTo>
                <a:lnTo>
                  <a:pt x="910039" y="628909"/>
                </a:lnTo>
                <a:lnTo>
                  <a:pt x="898289" y="642560"/>
                </a:lnTo>
                <a:lnTo>
                  <a:pt x="886857" y="656212"/>
                </a:lnTo>
                <a:lnTo>
                  <a:pt x="875107" y="670180"/>
                </a:lnTo>
                <a:lnTo>
                  <a:pt x="863993" y="684149"/>
                </a:lnTo>
                <a:lnTo>
                  <a:pt x="841763" y="712404"/>
                </a:lnTo>
                <a:lnTo>
                  <a:pt x="820487" y="740976"/>
                </a:lnTo>
                <a:lnTo>
                  <a:pt x="799210" y="770501"/>
                </a:lnTo>
                <a:lnTo>
                  <a:pt x="779204" y="800026"/>
                </a:lnTo>
                <a:lnTo>
                  <a:pt x="759515" y="830185"/>
                </a:lnTo>
                <a:lnTo>
                  <a:pt x="740462" y="860663"/>
                </a:lnTo>
                <a:lnTo>
                  <a:pt x="722361" y="891457"/>
                </a:lnTo>
                <a:lnTo>
                  <a:pt x="704578" y="922887"/>
                </a:lnTo>
                <a:lnTo>
                  <a:pt x="687747" y="954316"/>
                </a:lnTo>
                <a:lnTo>
                  <a:pt x="671551" y="986698"/>
                </a:lnTo>
                <a:lnTo>
                  <a:pt x="655991" y="1019080"/>
                </a:lnTo>
                <a:lnTo>
                  <a:pt x="673774" y="995905"/>
                </a:lnTo>
                <a:lnTo>
                  <a:pt x="692510" y="973365"/>
                </a:lnTo>
                <a:lnTo>
                  <a:pt x="711246" y="950824"/>
                </a:lnTo>
                <a:lnTo>
                  <a:pt x="730618" y="928919"/>
                </a:lnTo>
                <a:lnTo>
                  <a:pt x="750624" y="907648"/>
                </a:lnTo>
                <a:lnTo>
                  <a:pt x="770630" y="886378"/>
                </a:lnTo>
                <a:lnTo>
                  <a:pt x="791271" y="865742"/>
                </a:lnTo>
                <a:lnTo>
                  <a:pt x="812230" y="845741"/>
                </a:lnTo>
                <a:lnTo>
                  <a:pt x="833507" y="825741"/>
                </a:lnTo>
                <a:lnTo>
                  <a:pt x="855418" y="806375"/>
                </a:lnTo>
                <a:lnTo>
                  <a:pt x="877648" y="787327"/>
                </a:lnTo>
                <a:lnTo>
                  <a:pt x="900194" y="768914"/>
                </a:lnTo>
                <a:lnTo>
                  <a:pt x="923059" y="750500"/>
                </a:lnTo>
                <a:lnTo>
                  <a:pt x="946241" y="732722"/>
                </a:lnTo>
                <a:lnTo>
                  <a:pt x="969422" y="715579"/>
                </a:lnTo>
                <a:lnTo>
                  <a:pt x="993239" y="698753"/>
                </a:lnTo>
                <a:lnTo>
                  <a:pt x="1018327" y="681609"/>
                </a:lnTo>
                <a:lnTo>
                  <a:pt x="1043731" y="665101"/>
                </a:lnTo>
                <a:lnTo>
                  <a:pt x="1069454" y="648910"/>
                </a:lnTo>
                <a:lnTo>
                  <a:pt x="1095494" y="633354"/>
                </a:lnTo>
                <a:lnTo>
                  <a:pt x="1113594" y="605416"/>
                </a:lnTo>
                <a:lnTo>
                  <a:pt x="1132648" y="577479"/>
                </a:lnTo>
                <a:lnTo>
                  <a:pt x="1152337" y="549859"/>
                </a:lnTo>
                <a:lnTo>
                  <a:pt x="1172661" y="522556"/>
                </a:lnTo>
                <a:lnTo>
                  <a:pt x="1193937" y="495254"/>
                </a:lnTo>
                <a:lnTo>
                  <a:pt x="1215849" y="468586"/>
                </a:lnTo>
                <a:lnTo>
                  <a:pt x="1238078" y="442236"/>
                </a:lnTo>
                <a:lnTo>
                  <a:pt x="1260942" y="416839"/>
                </a:lnTo>
                <a:lnTo>
                  <a:pt x="1272374" y="404140"/>
                </a:lnTo>
                <a:lnTo>
                  <a:pt x="1284442" y="391441"/>
                </a:lnTo>
                <a:lnTo>
                  <a:pt x="1296191" y="379377"/>
                </a:lnTo>
                <a:lnTo>
                  <a:pt x="1308259" y="366996"/>
                </a:lnTo>
                <a:lnTo>
                  <a:pt x="1320643" y="354932"/>
                </a:lnTo>
                <a:lnTo>
                  <a:pt x="1332711" y="342868"/>
                </a:lnTo>
                <a:lnTo>
                  <a:pt x="1345413" y="331122"/>
                </a:lnTo>
                <a:lnTo>
                  <a:pt x="1358115" y="319693"/>
                </a:lnTo>
                <a:lnTo>
                  <a:pt x="1371135" y="307946"/>
                </a:lnTo>
                <a:lnTo>
                  <a:pt x="1383838" y="296517"/>
                </a:lnTo>
                <a:lnTo>
                  <a:pt x="1397175" y="285723"/>
                </a:lnTo>
                <a:lnTo>
                  <a:pt x="1410513" y="274294"/>
                </a:lnTo>
                <a:lnTo>
                  <a:pt x="1423533" y="263501"/>
                </a:lnTo>
                <a:lnTo>
                  <a:pt x="1437188" y="253024"/>
                </a:lnTo>
                <a:lnTo>
                  <a:pt x="1450843" y="242547"/>
                </a:lnTo>
                <a:lnTo>
                  <a:pt x="1464815" y="232071"/>
                </a:lnTo>
                <a:lnTo>
                  <a:pt x="1478788" y="221912"/>
                </a:lnTo>
                <a:lnTo>
                  <a:pt x="1492761" y="212070"/>
                </a:lnTo>
                <a:lnTo>
                  <a:pt x="1507051" y="202229"/>
                </a:lnTo>
                <a:lnTo>
                  <a:pt x="1521341" y="192705"/>
                </a:lnTo>
                <a:close/>
                <a:moveTo>
                  <a:pt x="2420987" y="110162"/>
                </a:moveTo>
                <a:lnTo>
                  <a:pt x="2431784" y="119051"/>
                </a:lnTo>
                <a:lnTo>
                  <a:pt x="2442264" y="127941"/>
                </a:lnTo>
                <a:lnTo>
                  <a:pt x="2452743" y="137147"/>
                </a:lnTo>
                <a:lnTo>
                  <a:pt x="2462588" y="146671"/>
                </a:lnTo>
                <a:lnTo>
                  <a:pt x="2472432" y="156196"/>
                </a:lnTo>
                <a:lnTo>
                  <a:pt x="2482276" y="166355"/>
                </a:lnTo>
                <a:lnTo>
                  <a:pt x="2491803" y="176514"/>
                </a:lnTo>
                <a:lnTo>
                  <a:pt x="2501012" y="186355"/>
                </a:lnTo>
                <a:lnTo>
                  <a:pt x="2510539" y="196514"/>
                </a:lnTo>
                <a:lnTo>
                  <a:pt x="2519431" y="206991"/>
                </a:lnTo>
                <a:lnTo>
                  <a:pt x="2528322" y="217785"/>
                </a:lnTo>
                <a:lnTo>
                  <a:pt x="2536897" y="228261"/>
                </a:lnTo>
                <a:lnTo>
                  <a:pt x="2545471" y="239055"/>
                </a:lnTo>
                <a:lnTo>
                  <a:pt x="2553727" y="249849"/>
                </a:lnTo>
                <a:lnTo>
                  <a:pt x="2569923" y="272072"/>
                </a:lnTo>
                <a:lnTo>
                  <a:pt x="2582943" y="291120"/>
                </a:lnTo>
                <a:lnTo>
                  <a:pt x="2595963" y="310804"/>
                </a:lnTo>
                <a:lnTo>
                  <a:pt x="2608030" y="330169"/>
                </a:lnTo>
                <a:lnTo>
                  <a:pt x="2620415" y="349852"/>
                </a:lnTo>
                <a:lnTo>
                  <a:pt x="2631847" y="370171"/>
                </a:lnTo>
                <a:lnTo>
                  <a:pt x="2643279" y="390171"/>
                </a:lnTo>
                <a:lnTo>
                  <a:pt x="2654394" y="410489"/>
                </a:lnTo>
                <a:lnTo>
                  <a:pt x="2665191" y="431442"/>
                </a:lnTo>
                <a:lnTo>
                  <a:pt x="2691548" y="438427"/>
                </a:lnTo>
                <a:lnTo>
                  <a:pt x="2717906" y="446046"/>
                </a:lnTo>
                <a:lnTo>
                  <a:pt x="2743946" y="453348"/>
                </a:lnTo>
                <a:lnTo>
                  <a:pt x="2769986" y="461602"/>
                </a:lnTo>
                <a:lnTo>
                  <a:pt x="2796025" y="470174"/>
                </a:lnTo>
                <a:lnTo>
                  <a:pt x="2822065" y="479063"/>
                </a:lnTo>
                <a:lnTo>
                  <a:pt x="2847788" y="488587"/>
                </a:lnTo>
                <a:lnTo>
                  <a:pt x="2873192" y="498111"/>
                </a:lnTo>
                <a:lnTo>
                  <a:pt x="2898597" y="508270"/>
                </a:lnTo>
                <a:lnTo>
                  <a:pt x="2924002" y="518429"/>
                </a:lnTo>
                <a:lnTo>
                  <a:pt x="2949089" y="529223"/>
                </a:lnTo>
                <a:lnTo>
                  <a:pt x="2974176" y="540652"/>
                </a:lnTo>
                <a:lnTo>
                  <a:pt x="2999264" y="551764"/>
                </a:lnTo>
                <a:lnTo>
                  <a:pt x="3023716" y="563510"/>
                </a:lnTo>
                <a:lnTo>
                  <a:pt x="3048485" y="575891"/>
                </a:lnTo>
                <a:lnTo>
                  <a:pt x="3072620" y="588590"/>
                </a:lnTo>
                <a:lnTo>
                  <a:pt x="3052614" y="561605"/>
                </a:lnTo>
                <a:lnTo>
                  <a:pt x="3031654" y="534938"/>
                </a:lnTo>
                <a:lnTo>
                  <a:pt x="3010696" y="508905"/>
                </a:lnTo>
                <a:lnTo>
                  <a:pt x="2988784" y="483508"/>
                </a:lnTo>
                <a:lnTo>
                  <a:pt x="2966237" y="458427"/>
                </a:lnTo>
                <a:lnTo>
                  <a:pt x="2954805" y="446364"/>
                </a:lnTo>
                <a:lnTo>
                  <a:pt x="2943373" y="433982"/>
                </a:lnTo>
                <a:lnTo>
                  <a:pt x="2931306" y="421918"/>
                </a:lnTo>
                <a:lnTo>
                  <a:pt x="2919556" y="409854"/>
                </a:lnTo>
                <a:lnTo>
                  <a:pt x="2907489" y="398426"/>
                </a:lnTo>
                <a:lnTo>
                  <a:pt x="2895422" y="386997"/>
                </a:lnTo>
                <a:lnTo>
                  <a:pt x="2883354" y="375250"/>
                </a:lnTo>
                <a:lnTo>
                  <a:pt x="2870970" y="364139"/>
                </a:lnTo>
                <a:lnTo>
                  <a:pt x="2858584" y="353027"/>
                </a:lnTo>
                <a:lnTo>
                  <a:pt x="2845565" y="341916"/>
                </a:lnTo>
                <a:lnTo>
                  <a:pt x="2832862" y="331122"/>
                </a:lnTo>
                <a:lnTo>
                  <a:pt x="2819842" y="320645"/>
                </a:lnTo>
                <a:lnTo>
                  <a:pt x="2806822" y="310169"/>
                </a:lnTo>
                <a:lnTo>
                  <a:pt x="2793485" y="299692"/>
                </a:lnTo>
                <a:lnTo>
                  <a:pt x="2780147" y="289851"/>
                </a:lnTo>
                <a:lnTo>
                  <a:pt x="2766810" y="280009"/>
                </a:lnTo>
                <a:lnTo>
                  <a:pt x="2753155" y="270167"/>
                </a:lnTo>
                <a:lnTo>
                  <a:pt x="2739500" y="260643"/>
                </a:lnTo>
                <a:lnTo>
                  <a:pt x="2725527" y="251437"/>
                </a:lnTo>
                <a:lnTo>
                  <a:pt x="2711237" y="242230"/>
                </a:lnTo>
                <a:lnTo>
                  <a:pt x="2697582" y="233023"/>
                </a:lnTo>
                <a:lnTo>
                  <a:pt x="2682974" y="224452"/>
                </a:lnTo>
                <a:lnTo>
                  <a:pt x="2667731" y="215245"/>
                </a:lnTo>
                <a:lnTo>
                  <a:pt x="2651853" y="206356"/>
                </a:lnTo>
                <a:lnTo>
                  <a:pt x="2636293" y="197784"/>
                </a:lnTo>
                <a:lnTo>
                  <a:pt x="2620732" y="189212"/>
                </a:lnTo>
                <a:lnTo>
                  <a:pt x="2604537" y="180958"/>
                </a:lnTo>
                <a:lnTo>
                  <a:pt x="2588341" y="173339"/>
                </a:lnTo>
                <a:lnTo>
                  <a:pt x="2572146" y="166037"/>
                </a:lnTo>
                <a:lnTo>
                  <a:pt x="2555633" y="158418"/>
                </a:lnTo>
                <a:lnTo>
                  <a:pt x="2539437" y="151433"/>
                </a:lnTo>
                <a:lnTo>
                  <a:pt x="2522606" y="144767"/>
                </a:lnTo>
                <a:lnTo>
                  <a:pt x="2506093" y="138100"/>
                </a:lnTo>
                <a:lnTo>
                  <a:pt x="2489263" y="132068"/>
                </a:lnTo>
                <a:lnTo>
                  <a:pt x="2472114" y="126036"/>
                </a:lnTo>
                <a:lnTo>
                  <a:pt x="2455284" y="120321"/>
                </a:lnTo>
                <a:lnTo>
                  <a:pt x="2438136" y="115242"/>
                </a:lnTo>
                <a:lnTo>
                  <a:pt x="2420987" y="110162"/>
                </a:lnTo>
                <a:close/>
                <a:moveTo>
                  <a:pt x="1863670" y="109845"/>
                </a:moveTo>
                <a:lnTo>
                  <a:pt x="1846522" y="114924"/>
                </a:lnTo>
                <a:lnTo>
                  <a:pt x="1829691" y="120321"/>
                </a:lnTo>
                <a:lnTo>
                  <a:pt x="1812543" y="126036"/>
                </a:lnTo>
                <a:lnTo>
                  <a:pt x="1795713" y="132068"/>
                </a:lnTo>
                <a:lnTo>
                  <a:pt x="1778882" y="138100"/>
                </a:lnTo>
                <a:lnTo>
                  <a:pt x="1762051" y="144449"/>
                </a:lnTo>
                <a:lnTo>
                  <a:pt x="1745538" y="151433"/>
                </a:lnTo>
                <a:lnTo>
                  <a:pt x="1729025" y="158418"/>
                </a:lnTo>
                <a:lnTo>
                  <a:pt x="1712512" y="166037"/>
                </a:lnTo>
                <a:lnTo>
                  <a:pt x="1696316" y="173339"/>
                </a:lnTo>
                <a:lnTo>
                  <a:pt x="1680121" y="180958"/>
                </a:lnTo>
                <a:lnTo>
                  <a:pt x="1664560" y="189212"/>
                </a:lnTo>
                <a:lnTo>
                  <a:pt x="1648682" y="197784"/>
                </a:lnTo>
                <a:lnTo>
                  <a:pt x="1632804" y="206356"/>
                </a:lnTo>
                <a:lnTo>
                  <a:pt x="1617244" y="215245"/>
                </a:lnTo>
                <a:lnTo>
                  <a:pt x="1601684" y="224452"/>
                </a:lnTo>
                <a:lnTo>
                  <a:pt x="1588346" y="232388"/>
                </a:lnTo>
                <a:lnTo>
                  <a:pt x="1575009" y="240960"/>
                </a:lnTo>
                <a:lnTo>
                  <a:pt x="1561989" y="249214"/>
                </a:lnTo>
                <a:lnTo>
                  <a:pt x="1548969" y="258104"/>
                </a:lnTo>
                <a:lnTo>
                  <a:pt x="1535949" y="266675"/>
                </a:lnTo>
                <a:lnTo>
                  <a:pt x="1523246" y="276199"/>
                </a:lnTo>
                <a:lnTo>
                  <a:pt x="1510544" y="285088"/>
                </a:lnTo>
                <a:lnTo>
                  <a:pt x="1498159" y="294295"/>
                </a:lnTo>
                <a:lnTo>
                  <a:pt x="1473390" y="313343"/>
                </a:lnTo>
                <a:lnTo>
                  <a:pt x="1449255" y="333027"/>
                </a:lnTo>
                <a:lnTo>
                  <a:pt x="1425438" y="353662"/>
                </a:lnTo>
                <a:lnTo>
                  <a:pt x="1402256" y="374298"/>
                </a:lnTo>
                <a:lnTo>
                  <a:pt x="1379392" y="395886"/>
                </a:lnTo>
                <a:lnTo>
                  <a:pt x="1356845" y="417791"/>
                </a:lnTo>
                <a:lnTo>
                  <a:pt x="1335251" y="440332"/>
                </a:lnTo>
                <a:lnTo>
                  <a:pt x="1313657" y="463189"/>
                </a:lnTo>
                <a:lnTo>
                  <a:pt x="1293016" y="486365"/>
                </a:lnTo>
                <a:lnTo>
                  <a:pt x="1272374" y="510493"/>
                </a:lnTo>
                <a:lnTo>
                  <a:pt x="1252686" y="534938"/>
                </a:lnTo>
                <a:lnTo>
                  <a:pt x="1233314" y="559701"/>
                </a:lnTo>
                <a:lnTo>
                  <a:pt x="1256814" y="548589"/>
                </a:lnTo>
                <a:lnTo>
                  <a:pt x="1280313" y="537478"/>
                </a:lnTo>
                <a:lnTo>
                  <a:pt x="1304448" y="527001"/>
                </a:lnTo>
                <a:lnTo>
                  <a:pt x="1328265" y="516842"/>
                </a:lnTo>
                <a:lnTo>
                  <a:pt x="1352717" y="507000"/>
                </a:lnTo>
                <a:lnTo>
                  <a:pt x="1376851" y="497476"/>
                </a:lnTo>
                <a:lnTo>
                  <a:pt x="1400986" y="488270"/>
                </a:lnTo>
                <a:lnTo>
                  <a:pt x="1425438" y="479698"/>
                </a:lnTo>
                <a:lnTo>
                  <a:pt x="1450208" y="470809"/>
                </a:lnTo>
                <a:lnTo>
                  <a:pt x="1474977" y="462872"/>
                </a:lnTo>
                <a:lnTo>
                  <a:pt x="1499747" y="454935"/>
                </a:lnTo>
                <a:lnTo>
                  <a:pt x="1524834" y="447316"/>
                </a:lnTo>
                <a:lnTo>
                  <a:pt x="1549921" y="440014"/>
                </a:lnTo>
                <a:lnTo>
                  <a:pt x="1575009" y="433347"/>
                </a:lnTo>
                <a:lnTo>
                  <a:pt x="1600096" y="426680"/>
                </a:lnTo>
                <a:lnTo>
                  <a:pt x="1625501" y="420649"/>
                </a:lnTo>
                <a:lnTo>
                  <a:pt x="1635663" y="401283"/>
                </a:lnTo>
                <a:lnTo>
                  <a:pt x="1645824" y="382235"/>
                </a:lnTo>
                <a:lnTo>
                  <a:pt x="1656939" y="363504"/>
                </a:lnTo>
                <a:lnTo>
                  <a:pt x="1667736" y="345091"/>
                </a:lnTo>
                <a:lnTo>
                  <a:pt x="1678851" y="326360"/>
                </a:lnTo>
                <a:lnTo>
                  <a:pt x="1690918" y="307946"/>
                </a:lnTo>
                <a:lnTo>
                  <a:pt x="1702668" y="289851"/>
                </a:lnTo>
                <a:lnTo>
                  <a:pt x="1715370" y="272072"/>
                </a:lnTo>
                <a:lnTo>
                  <a:pt x="1731248" y="249849"/>
                </a:lnTo>
                <a:lnTo>
                  <a:pt x="1747761" y="228261"/>
                </a:lnTo>
                <a:lnTo>
                  <a:pt x="1756653" y="217785"/>
                </a:lnTo>
                <a:lnTo>
                  <a:pt x="1765227" y="206991"/>
                </a:lnTo>
                <a:lnTo>
                  <a:pt x="1774436" y="196514"/>
                </a:lnTo>
                <a:lnTo>
                  <a:pt x="1783645" y="186355"/>
                </a:lnTo>
                <a:lnTo>
                  <a:pt x="1793172" y="176196"/>
                </a:lnTo>
                <a:lnTo>
                  <a:pt x="1802381" y="166355"/>
                </a:lnTo>
                <a:lnTo>
                  <a:pt x="1812226" y="156196"/>
                </a:lnTo>
                <a:lnTo>
                  <a:pt x="1822070" y="146671"/>
                </a:lnTo>
                <a:lnTo>
                  <a:pt x="1832232" y="137147"/>
                </a:lnTo>
                <a:lnTo>
                  <a:pt x="1842711" y="127941"/>
                </a:lnTo>
                <a:lnTo>
                  <a:pt x="1853191" y="118734"/>
                </a:lnTo>
                <a:lnTo>
                  <a:pt x="1863670" y="109845"/>
                </a:lnTo>
                <a:close/>
                <a:moveTo>
                  <a:pt x="2177737" y="72701"/>
                </a:moveTo>
                <a:lnTo>
                  <a:pt x="2177737" y="362869"/>
                </a:lnTo>
                <a:lnTo>
                  <a:pt x="2202506" y="363821"/>
                </a:lnTo>
                <a:lnTo>
                  <a:pt x="2227276" y="364774"/>
                </a:lnTo>
                <a:lnTo>
                  <a:pt x="2252363" y="366043"/>
                </a:lnTo>
                <a:lnTo>
                  <a:pt x="2277133" y="367313"/>
                </a:lnTo>
                <a:lnTo>
                  <a:pt x="2301902" y="369536"/>
                </a:lnTo>
                <a:lnTo>
                  <a:pt x="2326672" y="371758"/>
                </a:lnTo>
                <a:lnTo>
                  <a:pt x="2351442" y="373980"/>
                </a:lnTo>
                <a:lnTo>
                  <a:pt x="2376212" y="376520"/>
                </a:lnTo>
                <a:lnTo>
                  <a:pt x="2400981" y="379695"/>
                </a:lnTo>
                <a:lnTo>
                  <a:pt x="2425751" y="382869"/>
                </a:lnTo>
                <a:lnTo>
                  <a:pt x="2450203" y="386679"/>
                </a:lnTo>
                <a:lnTo>
                  <a:pt x="2474972" y="390489"/>
                </a:lnTo>
                <a:lnTo>
                  <a:pt x="2499425" y="394933"/>
                </a:lnTo>
                <a:lnTo>
                  <a:pt x="2523877" y="399060"/>
                </a:lnTo>
                <a:lnTo>
                  <a:pt x="2548329" y="404140"/>
                </a:lnTo>
                <a:lnTo>
                  <a:pt x="2572781" y="408902"/>
                </a:lnTo>
                <a:lnTo>
                  <a:pt x="2558491" y="384139"/>
                </a:lnTo>
                <a:lnTo>
                  <a:pt x="2543565" y="360012"/>
                </a:lnTo>
                <a:lnTo>
                  <a:pt x="2528322" y="336201"/>
                </a:lnTo>
                <a:lnTo>
                  <a:pt x="2512127" y="312708"/>
                </a:lnTo>
                <a:lnTo>
                  <a:pt x="2503553" y="300645"/>
                </a:lnTo>
                <a:lnTo>
                  <a:pt x="2494661" y="288898"/>
                </a:lnTo>
                <a:lnTo>
                  <a:pt x="2485770" y="277152"/>
                </a:lnTo>
                <a:lnTo>
                  <a:pt x="2476560" y="265405"/>
                </a:lnTo>
                <a:lnTo>
                  <a:pt x="2466716" y="253976"/>
                </a:lnTo>
                <a:lnTo>
                  <a:pt x="2457189" y="242865"/>
                </a:lnTo>
                <a:lnTo>
                  <a:pt x="2447662" y="231753"/>
                </a:lnTo>
                <a:lnTo>
                  <a:pt x="2437818" y="220959"/>
                </a:lnTo>
                <a:lnTo>
                  <a:pt x="2427656" y="210483"/>
                </a:lnTo>
                <a:lnTo>
                  <a:pt x="2416859" y="200006"/>
                </a:lnTo>
                <a:lnTo>
                  <a:pt x="2406380" y="189847"/>
                </a:lnTo>
                <a:lnTo>
                  <a:pt x="2395900" y="180006"/>
                </a:lnTo>
                <a:lnTo>
                  <a:pt x="2385103" y="170482"/>
                </a:lnTo>
                <a:lnTo>
                  <a:pt x="2373671" y="161275"/>
                </a:lnTo>
                <a:lnTo>
                  <a:pt x="2362239" y="152386"/>
                </a:lnTo>
                <a:lnTo>
                  <a:pt x="2350807" y="143814"/>
                </a:lnTo>
                <a:lnTo>
                  <a:pt x="2340645" y="136830"/>
                </a:lnTo>
                <a:lnTo>
                  <a:pt x="2330800" y="130163"/>
                </a:lnTo>
                <a:lnTo>
                  <a:pt x="2320638" y="123814"/>
                </a:lnTo>
                <a:lnTo>
                  <a:pt x="2310477" y="117782"/>
                </a:lnTo>
                <a:lnTo>
                  <a:pt x="2299997" y="112067"/>
                </a:lnTo>
                <a:lnTo>
                  <a:pt x="2289200" y="106670"/>
                </a:lnTo>
                <a:lnTo>
                  <a:pt x="2278403" y="101591"/>
                </a:lnTo>
                <a:lnTo>
                  <a:pt x="2267924" y="96829"/>
                </a:lnTo>
                <a:lnTo>
                  <a:pt x="2256809" y="92384"/>
                </a:lnTo>
                <a:lnTo>
                  <a:pt x="2245694" y="88257"/>
                </a:lnTo>
                <a:lnTo>
                  <a:pt x="2234580" y="84765"/>
                </a:lnTo>
                <a:lnTo>
                  <a:pt x="2223465" y="81590"/>
                </a:lnTo>
                <a:lnTo>
                  <a:pt x="2212033" y="78733"/>
                </a:lnTo>
                <a:lnTo>
                  <a:pt x="2200601" y="76193"/>
                </a:lnTo>
                <a:lnTo>
                  <a:pt x="2189487" y="74288"/>
                </a:lnTo>
                <a:lnTo>
                  <a:pt x="2177737" y="72701"/>
                </a:lnTo>
                <a:close/>
                <a:moveTo>
                  <a:pt x="2107239" y="72701"/>
                </a:moveTo>
                <a:lnTo>
                  <a:pt x="2095806" y="74288"/>
                </a:lnTo>
                <a:lnTo>
                  <a:pt x="2084057" y="76193"/>
                </a:lnTo>
                <a:lnTo>
                  <a:pt x="2072942" y="78733"/>
                </a:lnTo>
                <a:lnTo>
                  <a:pt x="2061192" y="81590"/>
                </a:lnTo>
                <a:lnTo>
                  <a:pt x="2050078" y="84765"/>
                </a:lnTo>
                <a:lnTo>
                  <a:pt x="2039281" y="88257"/>
                </a:lnTo>
                <a:lnTo>
                  <a:pt x="2028166" y="92384"/>
                </a:lnTo>
                <a:lnTo>
                  <a:pt x="2017052" y="96829"/>
                </a:lnTo>
                <a:lnTo>
                  <a:pt x="2006255" y="101591"/>
                </a:lnTo>
                <a:lnTo>
                  <a:pt x="1995775" y="106670"/>
                </a:lnTo>
                <a:lnTo>
                  <a:pt x="1984661" y="112067"/>
                </a:lnTo>
                <a:lnTo>
                  <a:pt x="1974499" y="117782"/>
                </a:lnTo>
                <a:lnTo>
                  <a:pt x="1964019" y="123814"/>
                </a:lnTo>
                <a:lnTo>
                  <a:pt x="1954175" y="130163"/>
                </a:lnTo>
                <a:lnTo>
                  <a:pt x="1944013" y="136830"/>
                </a:lnTo>
                <a:lnTo>
                  <a:pt x="1933851" y="143814"/>
                </a:lnTo>
                <a:lnTo>
                  <a:pt x="1922419" y="152386"/>
                </a:lnTo>
                <a:lnTo>
                  <a:pt x="1911304" y="161275"/>
                </a:lnTo>
                <a:lnTo>
                  <a:pt x="1899872" y="170482"/>
                </a:lnTo>
                <a:lnTo>
                  <a:pt x="1889075" y="180006"/>
                </a:lnTo>
                <a:lnTo>
                  <a:pt x="1878278" y="189847"/>
                </a:lnTo>
                <a:lnTo>
                  <a:pt x="1867799" y="200006"/>
                </a:lnTo>
                <a:lnTo>
                  <a:pt x="1857319" y="210483"/>
                </a:lnTo>
                <a:lnTo>
                  <a:pt x="1847157" y="220959"/>
                </a:lnTo>
                <a:lnTo>
                  <a:pt x="1837313" y="231753"/>
                </a:lnTo>
                <a:lnTo>
                  <a:pt x="1827469" y="242865"/>
                </a:lnTo>
                <a:lnTo>
                  <a:pt x="1817942" y="253976"/>
                </a:lnTo>
                <a:lnTo>
                  <a:pt x="1808733" y="265405"/>
                </a:lnTo>
                <a:lnTo>
                  <a:pt x="1799206" y="277152"/>
                </a:lnTo>
                <a:lnTo>
                  <a:pt x="1789997" y="288898"/>
                </a:lnTo>
                <a:lnTo>
                  <a:pt x="1781105" y="300645"/>
                </a:lnTo>
                <a:lnTo>
                  <a:pt x="1772531" y="312708"/>
                </a:lnTo>
                <a:lnTo>
                  <a:pt x="1758241" y="333979"/>
                </a:lnTo>
                <a:lnTo>
                  <a:pt x="1743950" y="356202"/>
                </a:lnTo>
                <a:lnTo>
                  <a:pt x="1729978" y="378425"/>
                </a:lnTo>
                <a:lnTo>
                  <a:pt x="1716958" y="400648"/>
                </a:lnTo>
                <a:lnTo>
                  <a:pt x="1741092" y="396521"/>
                </a:lnTo>
                <a:lnTo>
                  <a:pt x="1764909" y="392076"/>
                </a:lnTo>
                <a:lnTo>
                  <a:pt x="1789361" y="388266"/>
                </a:lnTo>
                <a:lnTo>
                  <a:pt x="1813496" y="384457"/>
                </a:lnTo>
                <a:lnTo>
                  <a:pt x="1837948" y="380965"/>
                </a:lnTo>
                <a:lnTo>
                  <a:pt x="1862400" y="378107"/>
                </a:lnTo>
                <a:lnTo>
                  <a:pt x="1886852" y="374933"/>
                </a:lnTo>
                <a:lnTo>
                  <a:pt x="1911304" y="372393"/>
                </a:lnTo>
                <a:lnTo>
                  <a:pt x="1935756" y="370488"/>
                </a:lnTo>
                <a:lnTo>
                  <a:pt x="1959891" y="368266"/>
                </a:lnTo>
                <a:lnTo>
                  <a:pt x="1984661" y="366361"/>
                </a:lnTo>
                <a:lnTo>
                  <a:pt x="2009113" y="365091"/>
                </a:lnTo>
                <a:lnTo>
                  <a:pt x="2033565" y="364139"/>
                </a:lnTo>
                <a:lnTo>
                  <a:pt x="2058017" y="363186"/>
                </a:lnTo>
                <a:lnTo>
                  <a:pt x="2082787" y="362551"/>
                </a:lnTo>
                <a:lnTo>
                  <a:pt x="2107239" y="362234"/>
                </a:lnTo>
                <a:lnTo>
                  <a:pt x="2107239" y="72701"/>
                </a:lnTo>
                <a:close/>
                <a:moveTo>
                  <a:pt x="2121529" y="0"/>
                </a:moveTo>
                <a:lnTo>
                  <a:pt x="2142170" y="0"/>
                </a:lnTo>
                <a:lnTo>
                  <a:pt x="2142488" y="0"/>
                </a:lnTo>
                <a:lnTo>
                  <a:pt x="2163447" y="0"/>
                </a:lnTo>
                <a:lnTo>
                  <a:pt x="2184406" y="317"/>
                </a:lnTo>
                <a:lnTo>
                  <a:pt x="2205047" y="952"/>
                </a:lnTo>
                <a:lnTo>
                  <a:pt x="2226323" y="1905"/>
                </a:lnTo>
                <a:lnTo>
                  <a:pt x="2246965" y="2857"/>
                </a:lnTo>
                <a:lnTo>
                  <a:pt x="2268241" y="4762"/>
                </a:lnTo>
                <a:lnTo>
                  <a:pt x="2288882" y="6349"/>
                </a:lnTo>
                <a:lnTo>
                  <a:pt x="2309842" y="8254"/>
                </a:lnTo>
                <a:lnTo>
                  <a:pt x="2330800" y="10159"/>
                </a:lnTo>
                <a:lnTo>
                  <a:pt x="2351759" y="12381"/>
                </a:lnTo>
                <a:lnTo>
                  <a:pt x="2372401" y="15556"/>
                </a:lnTo>
                <a:lnTo>
                  <a:pt x="2393360" y="18096"/>
                </a:lnTo>
                <a:lnTo>
                  <a:pt x="2413684" y="21588"/>
                </a:lnTo>
                <a:lnTo>
                  <a:pt x="2434642" y="25080"/>
                </a:lnTo>
                <a:lnTo>
                  <a:pt x="2455284" y="28572"/>
                </a:lnTo>
                <a:lnTo>
                  <a:pt x="2475608" y="32699"/>
                </a:lnTo>
                <a:lnTo>
                  <a:pt x="2496249" y="36509"/>
                </a:lnTo>
                <a:lnTo>
                  <a:pt x="2516890" y="41271"/>
                </a:lnTo>
                <a:lnTo>
                  <a:pt x="2537532" y="45716"/>
                </a:lnTo>
                <a:lnTo>
                  <a:pt x="2557538" y="50795"/>
                </a:lnTo>
                <a:lnTo>
                  <a:pt x="2578180" y="56192"/>
                </a:lnTo>
                <a:lnTo>
                  <a:pt x="2598186" y="61272"/>
                </a:lnTo>
                <a:lnTo>
                  <a:pt x="2618192" y="67304"/>
                </a:lnTo>
                <a:lnTo>
                  <a:pt x="2638516" y="73336"/>
                </a:lnTo>
                <a:lnTo>
                  <a:pt x="2658522" y="79368"/>
                </a:lnTo>
                <a:lnTo>
                  <a:pt x="2678528" y="85717"/>
                </a:lnTo>
                <a:lnTo>
                  <a:pt x="2698534" y="92384"/>
                </a:lnTo>
                <a:lnTo>
                  <a:pt x="2718223" y="99368"/>
                </a:lnTo>
                <a:lnTo>
                  <a:pt x="2737912" y="106670"/>
                </a:lnTo>
                <a:lnTo>
                  <a:pt x="2757600" y="113972"/>
                </a:lnTo>
                <a:lnTo>
                  <a:pt x="2776972" y="121591"/>
                </a:lnTo>
                <a:lnTo>
                  <a:pt x="2796343" y="129528"/>
                </a:lnTo>
                <a:lnTo>
                  <a:pt x="2816032" y="137782"/>
                </a:lnTo>
                <a:lnTo>
                  <a:pt x="2835085" y="146037"/>
                </a:lnTo>
                <a:lnTo>
                  <a:pt x="2854139" y="154608"/>
                </a:lnTo>
                <a:lnTo>
                  <a:pt x="2872875" y="163497"/>
                </a:lnTo>
                <a:lnTo>
                  <a:pt x="2892246" y="172704"/>
                </a:lnTo>
                <a:lnTo>
                  <a:pt x="2910982" y="181911"/>
                </a:lnTo>
                <a:lnTo>
                  <a:pt x="2929400" y="191752"/>
                </a:lnTo>
                <a:lnTo>
                  <a:pt x="2947819" y="201594"/>
                </a:lnTo>
                <a:lnTo>
                  <a:pt x="2966237" y="211435"/>
                </a:lnTo>
                <a:lnTo>
                  <a:pt x="2984973" y="221594"/>
                </a:lnTo>
                <a:lnTo>
                  <a:pt x="3003074" y="232071"/>
                </a:lnTo>
                <a:lnTo>
                  <a:pt x="3020858" y="242865"/>
                </a:lnTo>
                <a:lnTo>
                  <a:pt x="3038958" y="253976"/>
                </a:lnTo>
                <a:lnTo>
                  <a:pt x="3056742" y="264770"/>
                </a:lnTo>
                <a:lnTo>
                  <a:pt x="3074208" y="276517"/>
                </a:lnTo>
                <a:lnTo>
                  <a:pt x="3091673" y="287946"/>
                </a:lnTo>
                <a:lnTo>
                  <a:pt x="3109139" y="299375"/>
                </a:lnTo>
                <a:lnTo>
                  <a:pt x="3126287" y="311756"/>
                </a:lnTo>
                <a:lnTo>
                  <a:pt x="3143436" y="323820"/>
                </a:lnTo>
                <a:lnTo>
                  <a:pt x="3160266" y="336201"/>
                </a:lnTo>
                <a:lnTo>
                  <a:pt x="3177097" y="348900"/>
                </a:lnTo>
                <a:lnTo>
                  <a:pt x="3193610" y="361599"/>
                </a:lnTo>
                <a:lnTo>
                  <a:pt x="3210123" y="374615"/>
                </a:lnTo>
                <a:lnTo>
                  <a:pt x="3226319" y="387949"/>
                </a:lnTo>
                <a:lnTo>
                  <a:pt x="3242514" y="400965"/>
                </a:lnTo>
                <a:lnTo>
                  <a:pt x="3258710" y="414934"/>
                </a:lnTo>
                <a:lnTo>
                  <a:pt x="3274270" y="428903"/>
                </a:lnTo>
                <a:lnTo>
                  <a:pt x="3290148" y="442554"/>
                </a:lnTo>
                <a:lnTo>
                  <a:pt x="3305708" y="456840"/>
                </a:lnTo>
                <a:lnTo>
                  <a:pt x="3320634" y="470809"/>
                </a:lnTo>
                <a:lnTo>
                  <a:pt x="3335877" y="485730"/>
                </a:lnTo>
                <a:lnTo>
                  <a:pt x="3350802" y="500333"/>
                </a:lnTo>
                <a:lnTo>
                  <a:pt x="3365727" y="515255"/>
                </a:lnTo>
                <a:lnTo>
                  <a:pt x="3380018" y="530176"/>
                </a:lnTo>
                <a:lnTo>
                  <a:pt x="3394308" y="545414"/>
                </a:lnTo>
                <a:lnTo>
                  <a:pt x="3408598" y="560970"/>
                </a:lnTo>
                <a:lnTo>
                  <a:pt x="3422570" y="576526"/>
                </a:lnTo>
                <a:lnTo>
                  <a:pt x="3436226" y="592400"/>
                </a:lnTo>
                <a:lnTo>
                  <a:pt x="3450198" y="608591"/>
                </a:lnTo>
                <a:lnTo>
                  <a:pt x="3463218" y="624464"/>
                </a:lnTo>
                <a:lnTo>
                  <a:pt x="3476556" y="640973"/>
                </a:lnTo>
                <a:lnTo>
                  <a:pt x="3489576" y="657164"/>
                </a:lnTo>
                <a:lnTo>
                  <a:pt x="3502278" y="673672"/>
                </a:lnTo>
                <a:lnTo>
                  <a:pt x="3514980" y="690498"/>
                </a:lnTo>
                <a:lnTo>
                  <a:pt x="3527365" y="707324"/>
                </a:lnTo>
                <a:lnTo>
                  <a:pt x="3539432" y="724468"/>
                </a:lnTo>
                <a:lnTo>
                  <a:pt x="3551500" y="741611"/>
                </a:lnTo>
                <a:lnTo>
                  <a:pt x="3563250" y="758755"/>
                </a:lnTo>
                <a:lnTo>
                  <a:pt x="3574682" y="776215"/>
                </a:lnTo>
                <a:lnTo>
                  <a:pt x="3586431" y="794311"/>
                </a:lnTo>
                <a:lnTo>
                  <a:pt x="3597228" y="812090"/>
                </a:lnTo>
                <a:lnTo>
                  <a:pt x="3608026" y="829868"/>
                </a:lnTo>
                <a:lnTo>
                  <a:pt x="3619140" y="847964"/>
                </a:lnTo>
                <a:lnTo>
                  <a:pt x="3629302" y="866060"/>
                </a:lnTo>
                <a:lnTo>
                  <a:pt x="3639781" y="884155"/>
                </a:lnTo>
                <a:lnTo>
                  <a:pt x="3649626" y="902569"/>
                </a:lnTo>
                <a:lnTo>
                  <a:pt x="3659470" y="921299"/>
                </a:lnTo>
                <a:lnTo>
                  <a:pt x="3668997" y="940030"/>
                </a:lnTo>
                <a:lnTo>
                  <a:pt x="3678524" y="958761"/>
                </a:lnTo>
                <a:lnTo>
                  <a:pt x="3687415" y="977492"/>
                </a:lnTo>
                <a:lnTo>
                  <a:pt x="3696307" y="996540"/>
                </a:lnTo>
                <a:lnTo>
                  <a:pt x="3705199" y="1015906"/>
                </a:lnTo>
                <a:lnTo>
                  <a:pt x="3713455" y="1034954"/>
                </a:lnTo>
                <a:lnTo>
                  <a:pt x="3721712" y="1054320"/>
                </a:lnTo>
                <a:lnTo>
                  <a:pt x="3729651" y="1074003"/>
                </a:lnTo>
                <a:lnTo>
                  <a:pt x="3737272" y="1093368"/>
                </a:lnTo>
                <a:lnTo>
                  <a:pt x="3744576" y="1112734"/>
                </a:lnTo>
                <a:lnTo>
                  <a:pt x="3751562" y="1132417"/>
                </a:lnTo>
                <a:lnTo>
                  <a:pt x="3758549" y="1152418"/>
                </a:lnTo>
                <a:lnTo>
                  <a:pt x="3765535" y="1172101"/>
                </a:lnTo>
                <a:lnTo>
                  <a:pt x="3771886" y="1192102"/>
                </a:lnTo>
                <a:lnTo>
                  <a:pt x="3777920" y="1212102"/>
                </a:lnTo>
                <a:lnTo>
                  <a:pt x="3783954" y="1232103"/>
                </a:lnTo>
                <a:lnTo>
                  <a:pt x="3789670" y="1252739"/>
                </a:lnTo>
                <a:lnTo>
                  <a:pt x="3795068" y="1272739"/>
                </a:lnTo>
                <a:lnTo>
                  <a:pt x="3800149" y="1293057"/>
                </a:lnTo>
                <a:lnTo>
                  <a:pt x="3805230" y="1313375"/>
                </a:lnTo>
                <a:lnTo>
                  <a:pt x="3809993" y="1333694"/>
                </a:lnTo>
                <a:lnTo>
                  <a:pt x="3814439" y="1354329"/>
                </a:lnTo>
                <a:lnTo>
                  <a:pt x="3818568" y="1374965"/>
                </a:lnTo>
                <a:lnTo>
                  <a:pt x="3822696" y="1395283"/>
                </a:lnTo>
                <a:lnTo>
                  <a:pt x="3826189" y="1416236"/>
                </a:lnTo>
                <a:lnTo>
                  <a:pt x="3829682" y="1436554"/>
                </a:lnTo>
                <a:lnTo>
                  <a:pt x="3832858" y="1457507"/>
                </a:lnTo>
                <a:lnTo>
                  <a:pt x="3835716" y="1478143"/>
                </a:lnTo>
                <a:lnTo>
                  <a:pt x="3838256" y="1499096"/>
                </a:lnTo>
                <a:lnTo>
                  <a:pt x="3841114" y="1519731"/>
                </a:lnTo>
                <a:lnTo>
                  <a:pt x="3843020" y="1540684"/>
                </a:lnTo>
                <a:lnTo>
                  <a:pt x="3844925" y="1561637"/>
                </a:lnTo>
                <a:lnTo>
                  <a:pt x="3846513" y="1582273"/>
                </a:lnTo>
                <a:lnTo>
                  <a:pt x="3848100" y="1603226"/>
                </a:lnTo>
                <a:lnTo>
                  <a:pt x="3849371" y="1624179"/>
                </a:lnTo>
                <a:lnTo>
                  <a:pt x="3850324" y="1645132"/>
                </a:lnTo>
                <a:lnTo>
                  <a:pt x="3850641" y="1666085"/>
                </a:lnTo>
                <a:lnTo>
                  <a:pt x="3851276" y="1687038"/>
                </a:lnTo>
                <a:lnTo>
                  <a:pt x="3851276" y="1707991"/>
                </a:lnTo>
                <a:lnTo>
                  <a:pt x="3851276" y="1728944"/>
                </a:lnTo>
                <a:lnTo>
                  <a:pt x="3850641" y="1749897"/>
                </a:lnTo>
                <a:lnTo>
                  <a:pt x="3850324" y="1770850"/>
                </a:lnTo>
                <a:lnTo>
                  <a:pt x="3849371" y="1791804"/>
                </a:lnTo>
                <a:lnTo>
                  <a:pt x="3848100" y="1812757"/>
                </a:lnTo>
                <a:lnTo>
                  <a:pt x="3846513" y="1833710"/>
                </a:lnTo>
                <a:lnTo>
                  <a:pt x="3844925" y="1854663"/>
                </a:lnTo>
                <a:lnTo>
                  <a:pt x="3843020" y="1875616"/>
                </a:lnTo>
                <a:lnTo>
                  <a:pt x="3841114" y="1896251"/>
                </a:lnTo>
                <a:lnTo>
                  <a:pt x="3838256" y="1917204"/>
                </a:lnTo>
                <a:lnTo>
                  <a:pt x="3835716" y="1937840"/>
                </a:lnTo>
                <a:lnTo>
                  <a:pt x="3832858" y="1958793"/>
                </a:lnTo>
                <a:lnTo>
                  <a:pt x="3829682" y="1979429"/>
                </a:lnTo>
                <a:lnTo>
                  <a:pt x="3826189" y="2000382"/>
                </a:lnTo>
                <a:lnTo>
                  <a:pt x="3822696" y="2020700"/>
                </a:lnTo>
                <a:lnTo>
                  <a:pt x="3818568" y="2041653"/>
                </a:lnTo>
                <a:lnTo>
                  <a:pt x="3814439" y="2061971"/>
                </a:lnTo>
                <a:lnTo>
                  <a:pt x="3809993" y="2082289"/>
                </a:lnTo>
                <a:lnTo>
                  <a:pt x="3805230" y="2102925"/>
                </a:lnTo>
                <a:lnTo>
                  <a:pt x="3800149" y="2123243"/>
                </a:lnTo>
                <a:lnTo>
                  <a:pt x="3795068" y="2143561"/>
                </a:lnTo>
                <a:lnTo>
                  <a:pt x="3789670" y="2163879"/>
                </a:lnTo>
                <a:lnTo>
                  <a:pt x="3783954" y="2183880"/>
                </a:lnTo>
                <a:lnTo>
                  <a:pt x="3777920" y="2204198"/>
                </a:lnTo>
                <a:lnTo>
                  <a:pt x="3771886" y="2224198"/>
                </a:lnTo>
                <a:lnTo>
                  <a:pt x="3765535" y="2243882"/>
                </a:lnTo>
                <a:lnTo>
                  <a:pt x="3758549" y="2263882"/>
                </a:lnTo>
                <a:lnTo>
                  <a:pt x="3751562" y="2283565"/>
                </a:lnTo>
                <a:lnTo>
                  <a:pt x="3744576" y="2303249"/>
                </a:lnTo>
                <a:lnTo>
                  <a:pt x="3737272" y="2323249"/>
                </a:lnTo>
                <a:lnTo>
                  <a:pt x="3729651" y="2342615"/>
                </a:lnTo>
                <a:lnTo>
                  <a:pt x="3721712" y="2361663"/>
                </a:lnTo>
                <a:lnTo>
                  <a:pt x="3713455" y="2381346"/>
                </a:lnTo>
                <a:lnTo>
                  <a:pt x="3705199" y="2400394"/>
                </a:lnTo>
                <a:lnTo>
                  <a:pt x="3696307" y="2419443"/>
                </a:lnTo>
                <a:lnTo>
                  <a:pt x="3687415" y="2438491"/>
                </a:lnTo>
                <a:lnTo>
                  <a:pt x="3678524" y="2457539"/>
                </a:lnTo>
                <a:lnTo>
                  <a:pt x="3668997" y="2476270"/>
                </a:lnTo>
                <a:lnTo>
                  <a:pt x="3659470" y="2495001"/>
                </a:lnTo>
                <a:lnTo>
                  <a:pt x="3649626" y="2513414"/>
                </a:lnTo>
                <a:lnTo>
                  <a:pt x="3639781" y="2531827"/>
                </a:lnTo>
                <a:lnTo>
                  <a:pt x="3629302" y="2549923"/>
                </a:lnTo>
                <a:lnTo>
                  <a:pt x="3619140" y="2568336"/>
                </a:lnTo>
                <a:lnTo>
                  <a:pt x="3608026" y="2586432"/>
                </a:lnTo>
                <a:lnTo>
                  <a:pt x="3597228" y="2604211"/>
                </a:lnTo>
                <a:lnTo>
                  <a:pt x="3586431" y="2621989"/>
                </a:lnTo>
                <a:lnTo>
                  <a:pt x="3574682" y="2639767"/>
                </a:lnTo>
                <a:lnTo>
                  <a:pt x="3563250" y="2657228"/>
                </a:lnTo>
                <a:lnTo>
                  <a:pt x="3551500" y="2674372"/>
                </a:lnTo>
                <a:lnTo>
                  <a:pt x="3539432" y="2691832"/>
                </a:lnTo>
                <a:lnTo>
                  <a:pt x="3527365" y="2708658"/>
                </a:lnTo>
                <a:lnTo>
                  <a:pt x="3514980" y="2725802"/>
                </a:lnTo>
                <a:lnTo>
                  <a:pt x="3502278" y="2742310"/>
                </a:lnTo>
                <a:lnTo>
                  <a:pt x="3489576" y="2759136"/>
                </a:lnTo>
                <a:lnTo>
                  <a:pt x="3476556" y="2775645"/>
                </a:lnTo>
                <a:lnTo>
                  <a:pt x="3463218" y="2791836"/>
                </a:lnTo>
                <a:lnTo>
                  <a:pt x="3450198" y="2808027"/>
                </a:lnTo>
                <a:lnTo>
                  <a:pt x="3436226" y="2823900"/>
                </a:lnTo>
                <a:lnTo>
                  <a:pt x="3422570" y="2839774"/>
                </a:lnTo>
                <a:lnTo>
                  <a:pt x="3408598" y="2855330"/>
                </a:lnTo>
                <a:lnTo>
                  <a:pt x="3394308" y="2870568"/>
                </a:lnTo>
                <a:lnTo>
                  <a:pt x="3380018" y="2886124"/>
                </a:lnTo>
                <a:lnTo>
                  <a:pt x="3365727" y="2901045"/>
                </a:lnTo>
                <a:lnTo>
                  <a:pt x="3350802" y="2916284"/>
                </a:lnTo>
                <a:lnTo>
                  <a:pt x="3335877" y="2930570"/>
                </a:lnTo>
                <a:lnTo>
                  <a:pt x="3320634" y="2945491"/>
                </a:lnTo>
                <a:lnTo>
                  <a:pt x="3305708" y="2959777"/>
                </a:lnTo>
                <a:lnTo>
                  <a:pt x="3290148" y="2973746"/>
                </a:lnTo>
                <a:lnTo>
                  <a:pt x="3274270" y="2987715"/>
                </a:lnTo>
                <a:lnTo>
                  <a:pt x="3258710" y="3001684"/>
                </a:lnTo>
                <a:lnTo>
                  <a:pt x="3242514" y="3015017"/>
                </a:lnTo>
                <a:lnTo>
                  <a:pt x="3226319" y="3028669"/>
                </a:lnTo>
                <a:lnTo>
                  <a:pt x="3210123" y="3041685"/>
                </a:lnTo>
                <a:lnTo>
                  <a:pt x="3193610" y="3054701"/>
                </a:lnTo>
                <a:lnTo>
                  <a:pt x="3177097" y="3067400"/>
                </a:lnTo>
                <a:lnTo>
                  <a:pt x="3160266" y="3080099"/>
                </a:lnTo>
                <a:lnTo>
                  <a:pt x="3143436" y="3092480"/>
                </a:lnTo>
                <a:lnTo>
                  <a:pt x="3126287" y="3104862"/>
                </a:lnTo>
                <a:lnTo>
                  <a:pt x="3109139" y="3116608"/>
                </a:lnTo>
                <a:lnTo>
                  <a:pt x="3091673" y="3128672"/>
                </a:lnTo>
                <a:lnTo>
                  <a:pt x="3074208" y="3140101"/>
                </a:lnTo>
                <a:lnTo>
                  <a:pt x="3056742" y="3151212"/>
                </a:lnTo>
                <a:lnTo>
                  <a:pt x="3038958" y="3162641"/>
                </a:lnTo>
                <a:lnTo>
                  <a:pt x="3020858" y="3173435"/>
                </a:lnTo>
                <a:lnTo>
                  <a:pt x="3003074" y="3183912"/>
                </a:lnTo>
                <a:lnTo>
                  <a:pt x="2984973" y="3194388"/>
                </a:lnTo>
                <a:lnTo>
                  <a:pt x="2966237" y="3204865"/>
                </a:lnTo>
                <a:lnTo>
                  <a:pt x="2947819" y="3214706"/>
                </a:lnTo>
                <a:lnTo>
                  <a:pt x="2929400" y="3224548"/>
                </a:lnTo>
                <a:lnTo>
                  <a:pt x="2910982" y="3234072"/>
                </a:lnTo>
                <a:lnTo>
                  <a:pt x="2892246" y="3243279"/>
                </a:lnTo>
                <a:lnTo>
                  <a:pt x="2872875" y="3252485"/>
                </a:lnTo>
                <a:lnTo>
                  <a:pt x="2854139" y="3261374"/>
                </a:lnTo>
                <a:lnTo>
                  <a:pt x="2835085" y="3269946"/>
                </a:lnTo>
                <a:lnTo>
                  <a:pt x="2816032" y="3278200"/>
                </a:lnTo>
                <a:lnTo>
                  <a:pt x="2796343" y="3286455"/>
                </a:lnTo>
                <a:lnTo>
                  <a:pt x="2776972" y="3294391"/>
                </a:lnTo>
                <a:lnTo>
                  <a:pt x="2757600" y="3302011"/>
                </a:lnTo>
                <a:lnTo>
                  <a:pt x="2737912" y="3309630"/>
                </a:lnTo>
                <a:lnTo>
                  <a:pt x="2718223" y="3316932"/>
                </a:lnTo>
                <a:lnTo>
                  <a:pt x="2698534" y="3323916"/>
                </a:lnTo>
                <a:lnTo>
                  <a:pt x="2678528" y="3330266"/>
                </a:lnTo>
                <a:lnTo>
                  <a:pt x="2658522" y="3336932"/>
                </a:lnTo>
                <a:lnTo>
                  <a:pt x="2638833" y="3342964"/>
                </a:lnTo>
                <a:lnTo>
                  <a:pt x="2618510" y="3348996"/>
                </a:lnTo>
                <a:lnTo>
                  <a:pt x="2598186" y="3354711"/>
                </a:lnTo>
                <a:lnTo>
                  <a:pt x="2578180" y="3360108"/>
                </a:lnTo>
                <a:lnTo>
                  <a:pt x="2557538" y="3365505"/>
                </a:lnTo>
                <a:lnTo>
                  <a:pt x="2537532" y="3370267"/>
                </a:lnTo>
                <a:lnTo>
                  <a:pt x="2516890" y="3375029"/>
                </a:lnTo>
                <a:lnTo>
                  <a:pt x="2496566" y="3379473"/>
                </a:lnTo>
                <a:lnTo>
                  <a:pt x="2475608" y="3383918"/>
                </a:lnTo>
                <a:lnTo>
                  <a:pt x="2455284" y="3387728"/>
                </a:lnTo>
                <a:lnTo>
                  <a:pt x="2434642" y="3391537"/>
                </a:lnTo>
                <a:lnTo>
                  <a:pt x="2413684" y="3394712"/>
                </a:lnTo>
                <a:lnTo>
                  <a:pt x="2393360" y="3397887"/>
                </a:lnTo>
                <a:lnTo>
                  <a:pt x="2372401" y="3401061"/>
                </a:lnTo>
                <a:lnTo>
                  <a:pt x="2351759" y="3403601"/>
                </a:lnTo>
                <a:lnTo>
                  <a:pt x="2330800" y="3405824"/>
                </a:lnTo>
                <a:lnTo>
                  <a:pt x="2309842" y="3408363"/>
                </a:lnTo>
                <a:lnTo>
                  <a:pt x="2288882" y="3409951"/>
                </a:lnTo>
                <a:lnTo>
                  <a:pt x="2268241" y="3411538"/>
                </a:lnTo>
                <a:lnTo>
                  <a:pt x="2246965" y="3413125"/>
                </a:lnTo>
                <a:lnTo>
                  <a:pt x="2226323" y="3414078"/>
                </a:lnTo>
                <a:lnTo>
                  <a:pt x="2205047" y="3415030"/>
                </a:lnTo>
                <a:lnTo>
                  <a:pt x="2184406" y="3415665"/>
                </a:lnTo>
                <a:lnTo>
                  <a:pt x="2163447" y="3416300"/>
                </a:lnTo>
                <a:lnTo>
                  <a:pt x="2142488" y="3416300"/>
                </a:lnTo>
                <a:lnTo>
                  <a:pt x="2142170" y="3416300"/>
                </a:lnTo>
                <a:lnTo>
                  <a:pt x="2121529" y="3416300"/>
                </a:lnTo>
                <a:lnTo>
                  <a:pt x="2100252" y="3415665"/>
                </a:lnTo>
                <a:lnTo>
                  <a:pt x="2079611" y="3415030"/>
                </a:lnTo>
                <a:lnTo>
                  <a:pt x="2058334" y="3414078"/>
                </a:lnTo>
                <a:lnTo>
                  <a:pt x="2037693" y="3413125"/>
                </a:lnTo>
                <a:lnTo>
                  <a:pt x="2016417" y="3411538"/>
                </a:lnTo>
                <a:lnTo>
                  <a:pt x="1995775" y="3409951"/>
                </a:lnTo>
                <a:lnTo>
                  <a:pt x="1974816" y="3408363"/>
                </a:lnTo>
                <a:lnTo>
                  <a:pt x="1954175" y="3405824"/>
                </a:lnTo>
                <a:lnTo>
                  <a:pt x="1933216" y="3403601"/>
                </a:lnTo>
                <a:lnTo>
                  <a:pt x="1912257" y="3400744"/>
                </a:lnTo>
                <a:lnTo>
                  <a:pt x="1891616" y="3397887"/>
                </a:lnTo>
                <a:lnTo>
                  <a:pt x="1870974" y="3394712"/>
                </a:lnTo>
                <a:lnTo>
                  <a:pt x="1850333" y="3391220"/>
                </a:lnTo>
                <a:lnTo>
                  <a:pt x="1829374" y="3387410"/>
                </a:lnTo>
                <a:lnTo>
                  <a:pt x="1809050" y="3383601"/>
                </a:lnTo>
                <a:lnTo>
                  <a:pt x="1788409" y="3379473"/>
                </a:lnTo>
                <a:lnTo>
                  <a:pt x="1768085" y="3375029"/>
                </a:lnTo>
                <a:lnTo>
                  <a:pt x="1747444" y="3370267"/>
                </a:lnTo>
                <a:lnTo>
                  <a:pt x="1727120" y="3365505"/>
                </a:lnTo>
                <a:lnTo>
                  <a:pt x="1706796" y="3360108"/>
                </a:lnTo>
                <a:lnTo>
                  <a:pt x="1686472" y="3354711"/>
                </a:lnTo>
                <a:lnTo>
                  <a:pt x="1666466" y="3348996"/>
                </a:lnTo>
                <a:lnTo>
                  <a:pt x="1646142" y="3342964"/>
                </a:lnTo>
                <a:lnTo>
                  <a:pt x="1626136" y="3336932"/>
                </a:lnTo>
                <a:lnTo>
                  <a:pt x="1606447" y="3330266"/>
                </a:lnTo>
                <a:lnTo>
                  <a:pt x="1586123" y="3323916"/>
                </a:lnTo>
                <a:lnTo>
                  <a:pt x="1566434" y="3316932"/>
                </a:lnTo>
                <a:lnTo>
                  <a:pt x="1547063" y="3309630"/>
                </a:lnTo>
                <a:lnTo>
                  <a:pt x="1527057" y="3302011"/>
                </a:lnTo>
                <a:lnTo>
                  <a:pt x="1507686" y="3294391"/>
                </a:lnTo>
                <a:lnTo>
                  <a:pt x="1488315" y="3286455"/>
                </a:lnTo>
                <a:lnTo>
                  <a:pt x="1458464" y="3274073"/>
                </a:lnTo>
                <a:lnTo>
                  <a:pt x="1429249" y="3260740"/>
                </a:lnTo>
                <a:lnTo>
                  <a:pt x="1400033" y="3247406"/>
                </a:lnTo>
                <a:lnTo>
                  <a:pt x="1371453" y="3232802"/>
                </a:lnTo>
                <a:lnTo>
                  <a:pt x="1399081" y="3227405"/>
                </a:lnTo>
                <a:lnTo>
                  <a:pt x="1426708" y="3221373"/>
                </a:lnTo>
                <a:lnTo>
                  <a:pt x="1454336" y="3214389"/>
                </a:lnTo>
                <a:lnTo>
                  <a:pt x="1481329" y="3206770"/>
                </a:lnTo>
                <a:lnTo>
                  <a:pt x="1515307" y="3221691"/>
                </a:lnTo>
                <a:lnTo>
                  <a:pt x="1518165" y="3222643"/>
                </a:lnTo>
                <a:lnTo>
                  <a:pt x="1521341" y="3223913"/>
                </a:lnTo>
                <a:lnTo>
                  <a:pt x="1506733" y="3214071"/>
                </a:lnTo>
                <a:lnTo>
                  <a:pt x="1492126" y="3203595"/>
                </a:lnTo>
                <a:lnTo>
                  <a:pt x="1513402" y="3196928"/>
                </a:lnTo>
                <a:lnTo>
                  <a:pt x="1533726" y="3189944"/>
                </a:lnTo>
                <a:lnTo>
                  <a:pt x="1554685" y="3182642"/>
                </a:lnTo>
                <a:lnTo>
                  <a:pt x="1574691" y="3174705"/>
                </a:lnTo>
                <a:lnTo>
                  <a:pt x="1588346" y="3183277"/>
                </a:lnTo>
                <a:lnTo>
                  <a:pt x="1601684" y="3191531"/>
                </a:lnTo>
                <a:lnTo>
                  <a:pt x="1617244" y="3200738"/>
                </a:lnTo>
                <a:lnTo>
                  <a:pt x="1632804" y="3209627"/>
                </a:lnTo>
                <a:lnTo>
                  <a:pt x="1648682" y="3218198"/>
                </a:lnTo>
                <a:lnTo>
                  <a:pt x="1664560" y="3226770"/>
                </a:lnTo>
                <a:lnTo>
                  <a:pt x="1680121" y="3235024"/>
                </a:lnTo>
                <a:lnTo>
                  <a:pt x="1696316" y="3242961"/>
                </a:lnTo>
                <a:lnTo>
                  <a:pt x="1712512" y="3250580"/>
                </a:lnTo>
                <a:lnTo>
                  <a:pt x="1729025" y="3257882"/>
                </a:lnTo>
                <a:lnTo>
                  <a:pt x="1745538" y="3264867"/>
                </a:lnTo>
                <a:lnTo>
                  <a:pt x="1762051" y="3271851"/>
                </a:lnTo>
                <a:lnTo>
                  <a:pt x="1778882" y="3278200"/>
                </a:lnTo>
                <a:lnTo>
                  <a:pt x="1795713" y="3284550"/>
                </a:lnTo>
                <a:lnTo>
                  <a:pt x="1812543" y="3290582"/>
                </a:lnTo>
                <a:lnTo>
                  <a:pt x="1829691" y="3295979"/>
                </a:lnTo>
                <a:lnTo>
                  <a:pt x="1846522" y="3301376"/>
                </a:lnTo>
                <a:lnTo>
                  <a:pt x="1863670" y="3306455"/>
                </a:lnTo>
                <a:lnTo>
                  <a:pt x="1853191" y="3297566"/>
                </a:lnTo>
                <a:lnTo>
                  <a:pt x="1842711" y="3288042"/>
                </a:lnTo>
                <a:lnTo>
                  <a:pt x="1832232" y="3278835"/>
                </a:lnTo>
                <a:lnTo>
                  <a:pt x="1822070" y="3269311"/>
                </a:lnTo>
                <a:lnTo>
                  <a:pt x="1812226" y="3259787"/>
                </a:lnTo>
                <a:lnTo>
                  <a:pt x="1802381" y="3249946"/>
                </a:lnTo>
                <a:lnTo>
                  <a:pt x="1793172" y="3240104"/>
                </a:lnTo>
                <a:lnTo>
                  <a:pt x="1783645" y="3229945"/>
                </a:lnTo>
                <a:lnTo>
                  <a:pt x="1774436" y="3219468"/>
                </a:lnTo>
                <a:lnTo>
                  <a:pt x="1765227" y="3208992"/>
                </a:lnTo>
                <a:lnTo>
                  <a:pt x="1756653" y="3198515"/>
                </a:lnTo>
                <a:lnTo>
                  <a:pt x="1747761" y="3188039"/>
                </a:lnTo>
                <a:lnTo>
                  <a:pt x="1731248" y="3166133"/>
                </a:lnTo>
                <a:lnTo>
                  <a:pt x="1715370" y="3144545"/>
                </a:lnTo>
                <a:lnTo>
                  <a:pt x="1705843" y="3130577"/>
                </a:lnTo>
                <a:lnTo>
                  <a:pt x="1696634" y="3116925"/>
                </a:lnTo>
                <a:lnTo>
                  <a:pt x="1712194" y="3108354"/>
                </a:lnTo>
                <a:lnTo>
                  <a:pt x="1727437" y="3099465"/>
                </a:lnTo>
                <a:lnTo>
                  <a:pt x="1742680" y="3090258"/>
                </a:lnTo>
                <a:lnTo>
                  <a:pt x="1757605" y="3080734"/>
                </a:lnTo>
                <a:lnTo>
                  <a:pt x="1764909" y="3092163"/>
                </a:lnTo>
                <a:lnTo>
                  <a:pt x="1772531" y="3103592"/>
                </a:lnTo>
                <a:lnTo>
                  <a:pt x="1781105" y="3115656"/>
                </a:lnTo>
                <a:lnTo>
                  <a:pt x="1789997" y="3127719"/>
                </a:lnTo>
                <a:lnTo>
                  <a:pt x="1799206" y="3139148"/>
                </a:lnTo>
                <a:lnTo>
                  <a:pt x="1808733" y="3150895"/>
                </a:lnTo>
                <a:lnTo>
                  <a:pt x="1817942" y="3162324"/>
                </a:lnTo>
                <a:lnTo>
                  <a:pt x="1827469" y="3173435"/>
                </a:lnTo>
                <a:lnTo>
                  <a:pt x="1837313" y="3184547"/>
                </a:lnTo>
                <a:lnTo>
                  <a:pt x="1847157" y="3195658"/>
                </a:lnTo>
                <a:lnTo>
                  <a:pt x="1857319" y="3206135"/>
                </a:lnTo>
                <a:lnTo>
                  <a:pt x="1867799" y="3216294"/>
                </a:lnTo>
                <a:lnTo>
                  <a:pt x="1878278" y="3226453"/>
                </a:lnTo>
                <a:lnTo>
                  <a:pt x="1889075" y="3236294"/>
                </a:lnTo>
                <a:lnTo>
                  <a:pt x="1899872" y="3245818"/>
                </a:lnTo>
                <a:lnTo>
                  <a:pt x="1911304" y="3255025"/>
                </a:lnTo>
                <a:lnTo>
                  <a:pt x="1922419" y="3263914"/>
                </a:lnTo>
                <a:lnTo>
                  <a:pt x="1933851" y="3272486"/>
                </a:lnTo>
                <a:lnTo>
                  <a:pt x="1944013" y="3279153"/>
                </a:lnTo>
                <a:lnTo>
                  <a:pt x="1954175" y="3286137"/>
                </a:lnTo>
                <a:lnTo>
                  <a:pt x="1964019" y="3292487"/>
                </a:lnTo>
                <a:lnTo>
                  <a:pt x="1974499" y="3298519"/>
                </a:lnTo>
                <a:lnTo>
                  <a:pt x="1984661" y="3304233"/>
                </a:lnTo>
                <a:lnTo>
                  <a:pt x="1995775" y="3309630"/>
                </a:lnTo>
                <a:lnTo>
                  <a:pt x="2006255" y="3314710"/>
                </a:lnTo>
                <a:lnTo>
                  <a:pt x="2017052" y="3319472"/>
                </a:lnTo>
                <a:lnTo>
                  <a:pt x="2028166" y="3323916"/>
                </a:lnTo>
                <a:lnTo>
                  <a:pt x="2039281" y="3327726"/>
                </a:lnTo>
                <a:lnTo>
                  <a:pt x="2050078" y="3331535"/>
                </a:lnTo>
                <a:lnTo>
                  <a:pt x="2061192" y="3334710"/>
                </a:lnTo>
                <a:lnTo>
                  <a:pt x="2072942" y="3337567"/>
                </a:lnTo>
                <a:lnTo>
                  <a:pt x="2084057" y="3340107"/>
                </a:lnTo>
                <a:lnTo>
                  <a:pt x="2095806" y="3342012"/>
                </a:lnTo>
                <a:lnTo>
                  <a:pt x="2107239" y="3343599"/>
                </a:lnTo>
                <a:lnTo>
                  <a:pt x="2107239" y="3054384"/>
                </a:lnTo>
                <a:lnTo>
                  <a:pt x="2071989" y="3053749"/>
                </a:lnTo>
                <a:lnTo>
                  <a:pt x="2036740" y="3052479"/>
                </a:lnTo>
                <a:lnTo>
                  <a:pt x="2001174" y="3050574"/>
                </a:lnTo>
                <a:lnTo>
                  <a:pt x="1965925" y="3048352"/>
                </a:lnTo>
                <a:lnTo>
                  <a:pt x="1930993" y="3045495"/>
                </a:lnTo>
                <a:lnTo>
                  <a:pt x="1895744" y="3042002"/>
                </a:lnTo>
                <a:lnTo>
                  <a:pt x="1860812" y="3038193"/>
                </a:lnTo>
                <a:lnTo>
                  <a:pt x="1825563" y="3033431"/>
                </a:lnTo>
                <a:lnTo>
                  <a:pt x="1844934" y="3018827"/>
                </a:lnTo>
                <a:lnTo>
                  <a:pt x="1863670" y="3003588"/>
                </a:lnTo>
                <a:lnTo>
                  <a:pt x="1882089" y="2987715"/>
                </a:lnTo>
                <a:lnTo>
                  <a:pt x="1900190" y="2971841"/>
                </a:lnTo>
                <a:lnTo>
                  <a:pt x="1925912" y="2974064"/>
                </a:lnTo>
                <a:lnTo>
                  <a:pt x="1952269" y="2976603"/>
                </a:lnTo>
                <a:lnTo>
                  <a:pt x="1977992" y="2978508"/>
                </a:lnTo>
                <a:lnTo>
                  <a:pt x="2003714" y="2980096"/>
                </a:lnTo>
                <a:lnTo>
                  <a:pt x="2029754" y="2981365"/>
                </a:lnTo>
                <a:lnTo>
                  <a:pt x="2055476" y="2982318"/>
                </a:lnTo>
                <a:lnTo>
                  <a:pt x="2081516" y="2982953"/>
                </a:lnTo>
                <a:lnTo>
                  <a:pt x="2107239" y="2983905"/>
                </a:lnTo>
                <a:lnTo>
                  <a:pt x="2107239" y="2716595"/>
                </a:lnTo>
                <a:lnTo>
                  <a:pt x="2117083" y="2698817"/>
                </a:lnTo>
                <a:lnTo>
                  <a:pt x="2126610" y="2681356"/>
                </a:lnTo>
                <a:lnTo>
                  <a:pt x="2136137" y="2663578"/>
                </a:lnTo>
                <a:lnTo>
                  <a:pt x="2145028" y="2645482"/>
                </a:lnTo>
                <a:lnTo>
                  <a:pt x="2153602" y="2627386"/>
                </a:lnTo>
                <a:lnTo>
                  <a:pt x="2161859" y="2608655"/>
                </a:lnTo>
                <a:lnTo>
                  <a:pt x="2169798" y="2590242"/>
                </a:lnTo>
                <a:lnTo>
                  <a:pt x="2177737" y="2571511"/>
                </a:lnTo>
                <a:lnTo>
                  <a:pt x="2177737" y="2982635"/>
                </a:lnTo>
                <a:lnTo>
                  <a:pt x="2205047" y="2982000"/>
                </a:lnTo>
                <a:lnTo>
                  <a:pt x="2232992" y="2980731"/>
                </a:lnTo>
                <a:lnTo>
                  <a:pt x="2260620" y="2979143"/>
                </a:lnTo>
                <a:lnTo>
                  <a:pt x="2288247" y="2977238"/>
                </a:lnTo>
                <a:lnTo>
                  <a:pt x="2315875" y="2975016"/>
                </a:lnTo>
                <a:lnTo>
                  <a:pt x="2343503" y="2972159"/>
                </a:lnTo>
                <a:lnTo>
                  <a:pt x="2370813" y="2969302"/>
                </a:lnTo>
                <a:lnTo>
                  <a:pt x="2398441" y="2965809"/>
                </a:lnTo>
                <a:lnTo>
                  <a:pt x="2426068" y="2962000"/>
                </a:lnTo>
                <a:lnTo>
                  <a:pt x="2453378" y="2957873"/>
                </a:lnTo>
                <a:lnTo>
                  <a:pt x="2480689" y="2953428"/>
                </a:lnTo>
                <a:lnTo>
                  <a:pt x="2507681" y="2948349"/>
                </a:lnTo>
                <a:lnTo>
                  <a:pt x="2534991" y="2943269"/>
                </a:lnTo>
                <a:lnTo>
                  <a:pt x="2562301" y="2937555"/>
                </a:lnTo>
                <a:lnTo>
                  <a:pt x="2589294" y="2931205"/>
                </a:lnTo>
                <a:lnTo>
                  <a:pt x="2615969" y="2925173"/>
                </a:lnTo>
                <a:lnTo>
                  <a:pt x="2630894" y="2894061"/>
                </a:lnTo>
                <a:lnTo>
                  <a:pt x="2644549" y="2862632"/>
                </a:lnTo>
                <a:lnTo>
                  <a:pt x="2658204" y="2831202"/>
                </a:lnTo>
                <a:lnTo>
                  <a:pt x="2671224" y="2799137"/>
                </a:lnTo>
                <a:lnTo>
                  <a:pt x="2683609" y="2767073"/>
                </a:lnTo>
                <a:lnTo>
                  <a:pt x="2695359" y="2734691"/>
                </a:lnTo>
                <a:lnTo>
                  <a:pt x="2706791" y="2701991"/>
                </a:lnTo>
                <a:lnTo>
                  <a:pt x="2717270" y="2669609"/>
                </a:lnTo>
                <a:lnTo>
                  <a:pt x="2726480" y="2640085"/>
                </a:lnTo>
                <a:lnTo>
                  <a:pt x="2735372" y="2610560"/>
                </a:lnTo>
                <a:lnTo>
                  <a:pt x="2743628" y="2581035"/>
                </a:lnTo>
                <a:lnTo>
                  <a:pt x="2751567" y="2551193"/>
                </a:lnTo>
                <a:lnTo>
                  <a:pt x="2759506" y="2521351"/>
                </a:lnTo>
                <a:lnTo>
                  <a:pt x="2766810" y="2491509"/>
                </a:lnTo>
                <a:lnTo>
                  <a:pt x="2774114" y="2461349"/>
                </a:lnTo>
                <a:lnTo>
                  <a:pt x="2780465" y="2431189"/>
                </a:lnTo>
                <a:lnTo>
                  <a:pt x="2744898" y="2437856"/>
                </a:lnTo>
                <a:lnTo>
                  <a:pt x="2709332" y="2443888"/>
                </a:lnTo>
                <a:lnTo>
                  <a:pt x="2673765" y="2449602"/>
                </a:lnTo>
                <a:lnTo>
                  <a:pt x="2638198" y="2454682"/>
                </a:lnTo>
                <a:lnTo>
                  <a:pt x="2602314" y="2459761"/>
                </a:lnTo>
                <a:lnTo>
                  <a:pt x="2566430" y="2464206"/>
                </a:lnTo>
                <a:lnTo>
                  <a:pt x="2530546" y="2468333"/>
                </a:lnTo>
                <a:lnTo>
                  <a:pt x="2494979" y="2471825"/>
                </a:lnTo>
                <a:lnTo>
                  <a:pt x="2458777" y="2475635"/>
                </a:lnTo>
                <a:lnTo>
                  <a:pt x="2422893" y="2478492"/>
                </a:lnTo>
                <a:lnTo>
                  <a:pt x="2387008" y="2481032"/>
                </a:lnTo>
                <a:lnTo>
                  <a:pt x="2350807" y="2483572"/>
                </a:lnTo>
                <a:lnTo>
                  <a:pt x="2314605" y="2485477"/>
                </a:lnTo>
                <a:lnTo>
                  <a:pt x="2278721" y="2486746"/>
                </a:lnTo>
                <a:lnTo>
                  <a:pt x="2242836" y="2488016"/>
                </a:lnTo>
                <a:lnTo>
                  <a:pt x="2206635" y="2488969"/>
                </a:lnTo>
                <a:lnTo>
                  <a:pt x="2211716" y="2471508"/>
                </a:lnTo>
                <a:lnTo>
                  <a:pt x="2216796" y="2453730"/>
                </a:lnTo>
                <a:lnTo>
                  <a:pt x="2221242" y="2435951"/>
                </a:lnTo>
                <a:lnTo>
                  <a:pt x="2225688" y="2418173"/>
                </a:lnTo>
                <a:lnTo>
                  <a:pt x="2261255" y="2417220"/>
                </a:lnTo>
                <a:lnTo>
                  <a:pt x="2297139" y="2415633"/>
                </a:lnTo>
                <a:lnTo>
                  <a:pt x="2333341" y="2413728"/>
                </a:lnTo>
                <a:lnTo>
                  <a:pt x="2369225" y="2411506"/>
                </a:lnTo>
                <a:lnTo>
                  <a:pt x="2404792" y="2409284"/>
                </a:lnTo>
                <a:lnTo>
                  <a:pt x="2440676" y="2406426"/>
                </a:lnTo>
                <a:lnTo>
                  <a:pt x="2476560" y="2402934"/>
                </a:lnTo>
                <a:lnTo>
                  <a:pt x="2512127" y="2399442"/>
                </a:lnTo>
                <a:lnTo>
                  <a:pt x="2547694" y="2395315"/>
                </a:lnTo>
                <a:lnTo>
                  <a:pt x="2583260" y="2391188"/>
                </a:lnTo>
                <a:lnTo>
                  <a:pt x="2618827" y="2386426"/>
                </a:lnTo>
                <a:lnTo>
                  <a:pt x="2654394" y="2381346"/>
                </a:lnTo>
                <a:lnTo>
                  <a:pt x="2689960" y="2375632"/>
                </a:lnTo>
                <a:lnTo>
                  <a:pt x="2725210" y="2369600"/>
                </a:lnTo>
                <a:lnTo>
                  <a:pt x="2760459" y="2363250"/>
                </a:lnTo>
                <a:lnTo>
                  <a:pt x="2795390" y="2356584"/>
                </a:lnTo>
                <a:lnTo>
                  <a:pt x="2802694" y="2318805"/>
                </a:lnTo>
                <a:lnTo>
                  <a:pt x="2809045" y="2281026"/>
                </a:lnTo>
                <a:lnTo>
                  <a:pt x="2815396" y="2242612"/>
                </a:lnTo>
                <a:lnTo>
                  <a:pt x="2820478" y="2204833"/>
                </a:lnTo>
                <a:lnTo>
                  <a:pt x="2825876" y="2166419"/>
                </a:lnTo>
                <a:lnTo>
                  <a:pt x="2830322" y="2128322"/>
                </a:lnTo>
                <a:lnTo>
                  <a:pt x="2834768" y="2089908"/>
                </a:lnTo>
                <a:lnTo>
                  <a:pt x="2838578" y="2051494"/>
                </a:lnTo>
                <a:lnTo>
                  <a:pt x="2842072" y="2013080"/>
                </a:lnTo>
                <a:lnTo>
                  <a:pt x="2844930" y="1974667"/>
                </a:lnTo>
                <a:lnTo>
                  <a:pt x="2847470" y="1936253"/>
                </a:lnTo>
                <a:lnTo>
                  <a:pt x="2849693" y="1897839"/>
                </a:lnTo>
                <a:lnTo>
                  <a:pt x="2851281" y="1859107"/>
                </a:lnTo>
                <a:lnTo>
                  <a:pt x="2852868" y="1820693"/>
                </a:lnTo>
                <a:lnTo>
                  <a:pt x="2853821" y="1781962"/>
                </a:lnTo>
                <a:lnTo>
                  <a:pt x="2854139" y="1743231"/>
                </a:lnTo>
                <a:lnTo>
                  <a:pt x="2177737" y="1743231"/>
                </a:lnTo>
                <a:lnTo>
                  <a:pt x="2177737" y="1778787"/>
                </a:lnTo>
                <a:lnTo>
                  <a:pt x="2169798" y="1759739"/>
                </a:lnTo>
                <a:lnTo>
                  <a:pt x="2161859" y="1741326"/>
                </a:lnTo>
                <a:lnTo>
                  <a:pt x="2153602" y="1722912"/>
                </a:lnTo>
                <a:lnTo>
                  <a:pt x="2145028" y="1704817"/>
                </a:lnTo>
                <a:lnTo>
                  <a:pt x="2136137" y="1686721"/>
                </a:lnTo>
                <a:lnTo>
                  <a:pt x="2126610" y="1668942"/>
                </a:lnTo>
                <a:lnTo>
                  <a:pt x="2117083" y="1651164"/>
                </a:lnTo>
                <a:lnTo>
                  <a:pt x="2107239" y="1633386"/>
                </a:lnTo>
                <a:lnTo>
                  <a:pt x="2107239" y="995905"/>
                </a:lnTo>
                <a:lnTo>
                  <a:pt x="2068496" y="996540"/>
                </a:lnTo>
                <a:lnTo>
                  <a:pt x="2029754" y="997492"/>
                </a:lnTo>
                <a:lnTo>
                  <a:pt x="1991012" y="998762"/>
                </a:lnTo>
                <a:lnTo>
                  <a:pt x="1952269" y="1000350"/>
                </a:lnTo>
                <a:lnTo>
                  <a:pt x="1913527" y="1002254"/>
                </a:lnTo>
                <a:lnTo>
                  <a:pt x="1874785" y="1004477"/>
                </a:lnTo>
                <a:lnTo>
                  <a:pt x="1836360" y="1007651"/>
                </a:lnTo>
                <a:lnTo>
                  <a:pt x="1797618" y="1010509"/>
                </a:lnTo>
                <a:lnTo>
                  <a:pt x="1759193" y="1014636"/>
                </a:lnTo>
                <a:lnTo>
                  <a:pt x="1720451" y="1018445"/>
                </a:lnTo>
                <a:lnTo>
                  <a:pt x="1682026" y="1023207"/>
                </a:lnTo>
                <a:lnTo>
                  <a:pt x="1643601" y="1027969"/>
                </a:lnTo>
                <a:lnTo>
                  <a:pt x="1605494" y="1033366"/>
                </a:lnTo>
                <a:lnTo>
                  <a:pt x="1567070" y="1039081"/>
                </a:lnTo>
                <a:lnTo>
                  <a:pt x="1528962" y="1045430"/>
                </a:lnTo>
                <a:lnTo>
                  <a:pt x="1490855" y="1052415"/>
                </a:lnTo>
                <a:lnTo>
                  <a:pt x="1482599" y="1096861"/>
                </a:lnTo>
                <a:lnTo>
                  <a:pt x="1474977" y="1141306"/>
                </a:lnTo>
                <a:lnTo>
                  <a:pt x="1457829" y="1136862"/>
                </a:lnTo>
                <a:lnTo>
                  <a:pt x="1440681" y="1132100"/>
                </a:lnTo>
                <a:lnTo>
                  <a:pt x="1423533" y="1127973"/>
                </a:lnTo>
                <a:lnTo>
                  <a:pt x="1406067" y="1124163"/>
                </a:lnTo>
                <a:lnTo>
                  <a:pt x="1411148" y="1095591"/>
                </a:lnTo>
                <a:lnTo>
                  <a:pt x="1415911" y="1067018"/>
                </a:lnTo>
                <a:lnTo>
                  <a:pt x="1378122" y="1075590"/>
                </a:lnTo>
                <a:lnTo>
                  <a:pt x="1340332" y="1084479"/>
                </a:lnTo>
                <a:lnTo>
                  <a:pt x="1302860" y="1093686"/>
                </a:lnTo>
                <a:lnTo>
                  <a:pt x="1265388" y="1103527"/>
                </a:lnTo>
                <a:lnTo>
                  <a:pt x="1243794" y="1101940"/>
                </a:lnTo>
                <a:lnTo>
                  <a:pt x="1221565" y="1100670"/>
                </a:lnTo>
                <a:lnTo>
                  <a:pt x="1199971" y="1100035"/>
                </a:lnTo>
                <a:lnTo>
                  <a:pt x="1177424" y="1099718"/>
                </a:lnTo>
                <a:lnTo>
                  <a:pt x="1156465" y="1099718"/>
                </a:lnTo>
                <a:lnTo>
                  <a:pt x="1135189" y="1100353"/>
                </a:lnTo>
                <a:lnTo>
                  <a:pt x="1114547" y="1101623"/>
                </a:lnTo>
                <a:lnTo>
                  <a:pt x="1093588" y="1102893"/>
                </a:lnTo>
                <a:lnTo>
                  <a:pt x="1072947" y="1104797"/>
                </a:lnTo>
                <a:lnTo>
                  <a:pt x="1051988" y="1106702"/>
                </a:lnTo>
                <a:lnTo>
                  <a:pt x="1031664" y="1109559"/>
                </a:lnTo>
                <a:lnTo>
                  <a:pt x="1011023" y="1112417"/>
                </a:lnTo>
                <a:lnTo>
                  <a:pt x="1043414" y="1100353"/>
                </a:lnTo>
                <a:lnTo>
                  <a:pt x="1075805" y="1088289"/>
                </a:lnTo>
                <a:lnTo>
                  <a:pt x="1108196" y="1077177"/>
                </a:lnTo>
                <a:lnTo>
                  <a:pt x="1141222" y="1066383"/>
                </a:lnTo>
                <a:lnTo>
                  <a:pt x="1176789" y="1054954"/>
                </a:lnTo>
                <a:lnTo>
                  <a:pt x="1212673" y="1044795"/>
                </a:lnTo>
                <a:lnTo>
                  <a:pt x="1248875" y="1034954"/>
                </a:lnTo>
                <a:lnTo>
                  <a:pt x="1285077" y="1025430"/>
                </a:lnTo>
                <a:lnTo>
                  <a:pt x="1321278" y="1016541"/>
                </a:lnTo>
                <a:lnTo>
                  <a:pt x="1357798" y="1007969"/>
                </a:lnTo>
                <a:lnTo>
                  <a:pt x="1394317" y="1000032"/>
                </a:lnTo>
                <a:lnTo>
                  <a:pt x="1430837" y="992413"/>
                </a:lnTo>
                <a:lnTo>
                  <a:pt x="1438140" y="958761"/>
                </a:lnTo>
                <a:lnTo>
                  <a:pt x="1445762" y="925109"/>
                </a:lnTo>
                <a:lnTo>
                  <a:pt x="1453701" y="891457"/>
                </a:lnTo>
                <a:lnTo>
                  <a:pt x="1462275" y="858123"/>
                </a:lnTo>
                <a:lnTo>
                  <a:pt x="1471167" y="824788"/>
                </a:lnTo>
                <a:lnTo>
                  <a:pt x="1480376" y="791454"/>
                </a:lnTo>
                <a:lnTo>
                  <a:pt x="1489903" y="758437"/>
                </a:lnTo>
                <a:lnTo>
                  <a:pt x="1500065" y="725420"/>
                </a:lnTo>
                <a:lnTo>
                  <a:pt x="1509274" y="697483"/>
                </a:lnTo>
                <a:lnTo>
                  <a:pt x="1518801" y="669545"/>
                </a:lnTo>
                <a:lnTo>
                  <a:pt x="1528962" y="641608"/>
                </a:lnTo>
                <a:lnTo>
                  <a:pt x="1539442" y="613353"/>
                </a:lnTo>
                <a:lnTo>
                  <a:pt x="1549921" y="585733"/>
                </a:lnTo>
                <a:lnTo>
                  <a:pt x="1561036" y="558431"/>
                </a:lnTo>
                <a:lnTo>
                  <a:pt x="1572786" y="531128"/>
                </a:lnTo>
                <a:lnTo>
                  <a:pt x="1584853" y="503508"/>
                </a:lnTo>
                <a:lnTo>
                  <a:pt x="1556273" y="511445"/>
                </a:lnTo>
                <a:lnTo>
                  <a:pt x="1527375" y="520017"/>
                </a:lnTo>
                <a:lnTo>
                  <a:pt x="1499112" y="528906"/>
                </a:lnTo>
                <a:lnTo>
                  <a:pt x="1471167" y="538113"/>
                </a:lnTo>
                <a:lnTo>
                  <a:pt x="1442586" y="548272"/>
                </a:lnTo>
                <a:lnTo>
                  <a:pt x="1414959" y="558431"/>
                </a:lnTo>
                <a:lnTo>
                  <a:pt x="1387331" y="569225"/>
                </a:lnTo>
                <a:lnTo>
                  <a:pt x="1359703" y="580019"/>
                </a:lnTo>
                <a:lnTo>
                  <a:pt x="1332075" y="591765"/>
                </a:lnTo>
                <a:lnTo>
                  <a:pt x="1304765" y="603829"/>
                </a:lnTo>
                <a:lnTo>
                  <a:pt x="1278090" y="616210"/>
                </a:lnTo>
                <a:lnTo>
                  <a:pt x="1251098" y="628909"/>
                </a:lnTo>
                <a:lnTo>
                  <a:pt x="1224740" y="642560"/>
                </a:lnTo>
                <a:lnTo>
                  <a:pt x="1198065" y="656212"/>
                </a:lnTo>
                <a:lnTo>
                  <a:pt x="1172025" y="670498"/>
                </a:lnTo>
                <a:lnTo>
                  <a:pt x="1146303" y="685101"/>
                </a:lnTo>
                <a:lnTo>
                  <a:pt x="1130425" y="710816"/>
                </a:lnTo>
                <a:lnTo>
                  <a:pt x="1115500" y="736849"/>
                </a:lnTo>
                <a:lnTo>
                  <a:pt x="1100575" y="762882"/>
                </a:lnTo>
                <a:lnTo>
                  <a:pt x="1086284" y="789549"/>
                </a:lnTo>
                <a:lnTo>
                  <a:pt x="1072629" y="816217"/>
                </a:lnTo>
                <a:lnTo>
                  <a:pt x="1058974" y="843202"/>
                </a:lnTo>
                <a:lnTo>
                  <a:pt x="1045954" y="870504"/>
                </a:lnTo>
                <a:lnTo>
                  <a:pt x="1033569" y="897807"/>
                </a:lnTo>
                <a:lnTo>
                  <a:pt x="1021820" y="925427"/>
                </a:lnTo>
                <a:lnTo>
                  <a:pt x="1010070" y="953046"/>
                </a:lnTo>
                <a:lnTo>
                  <a:pt x="998955" y="981301"/>
                </a:lnTo>
                <a:lnTo>
                  <a:pt x="988476" y="1009556"/>
                </a:lnTo>
                <a:lnTo>
                  <a:pt x="977996" y="1037811"/>
                </a:lnTo>
                <a:lnTo>
                  <a:pt x="968152" y="1066383"/>
                </a:lnTo>
                <a:lnTo>
                  <a:pt x="958943" y="1094956"/>
                </a:lnTo>
                <a:lnTo>
                  <a:pt x="950051" y="1123846"/>
                </a:lnTo>
                <a:lnTo>
                  <a:pt x="930363" y="1128608"/>
                </a:lnTo>
                <a:lnTo>
                  <a:pt x="910356" y="1133370"/>
                </a:lnTo>
                <a:lnTo>
                  <a:pt x="890668" y="1138449"/>
                </a:lnTo>
                <a:lnTo>
                  <a:pt x="871296" y="1144164"/>
                </a:lnTo>
                <a:lnTo>
                  <a:pt x="877965" y="1119718"/>
                </a:lnTo>
                <a:lnTo>
                  <a:pt x="884952" y="1095591"/>
                </a:lnTo>
                <a:lnTo>
                  <a:pt x="892573" y="1071145"/>
                </a:lnTo>
                <a:lnTo>
                  <a:pt x="900194" y="1047018"/>
                </a:lnTo>
                <a:lnTo>
                  <a:pt x="908451" y="1023525"/>
                </a:lnTo>
                <a:lnTo>
                  <a:pt x="916707" y="999715"/>
                </a:lnTo>
                <a:lnTo>
                  <a:pt x="925282" y="975904"/>
                </a:lnTo>
                <a:lnTo>
                  <a:pt x="934491" y="952094"/>
                </a:lnTo>
                <a:lnTo>
                  <a:pt x="943700" y="928601"/>
                </a:lnTo>
                <a:lnTo>
                  <a:pt x="953544" y="905426"/>
                </a:lnTo>
                <a:lnTo>
                  <a:pt x="963389" y="882251"/>
                </a:lnTo>
                <a:lnTo>
                  <a:pt x="973551" y="859075"/>
                </a:lnTo>
                <a:lnTo>
                  <a:pt x="984030" y="836217"/>
                </a:lnTo>
                <a:lnTo>
                  <a:pt x="994827" y="813359"/>
                </a:lnTo>
                <a:lnTo>
                  <a:pt x="1006259" y="790502"/>
                </a:lnTo>
                <a:lnTo>
                  <a:pt x="1017691" y="768279"/>
                </a:lnTo>
                <a:lnTo>
                  <a:pt x="989746" y="788597"/>
                </a:lnTo>
                <a:lnTo>
                  <a:pt x="962119" y="809550"/>
                </a:lnTo>
                <a:lnTo>
                  <a:pt x="948463" y="820661"/>
                </a:lnTo>
                <a:lnTo>
                  <a:pt x="934808" y="831455"/>
                </a:lnTo>
                <a:lnTo>
                  <a:pt x="921788" y="842567"/>
                </a:lnTo>
                <a:lnTo>
                  <a:pt x="908451" y="853996"/>
                </a:lnTo>
                <a:lnTo>
                  <a:pt x="895431" y="865107"/>
                </a:lnTo>
                <a:lnTo>
                  <a:pt x="882411" y="876536"/>
                </a:lnTo>
                <a:lnTo>
                  <a:pt x="869709" y="888600"/>
                </a:lnTo>
                <a:lnTo>
                  <a:pt x="857006" y="900346"/>
                </a:lnTo>
                <a:lnTo>
                  <a:pt x="844621" y="912093"/>
                </a:lnTo>
                <a:lnTo>
                  <a:pt x="831919" y="924474"/>
                </a:lnTo>
                <a:lnTo>
                  <a:pt x="819852" y="936538"/>
                </a:lnTo>
                <a:lnTo>
                  <a:pt x="807785" y="949237"/>
                </a:lnTo>
                <a:lnTo>
                  <a:pt x="796035" y="961618"/>
                </a:lnTo>
                <a:lnTo>
                  <a:pt x="784603" y="974634"/>
                </a:lnTo>
                <a:lnTo>
                  <a:pt x="772853" y="987333"/>
                </a:lnTo>
                <a:lnTo>
                  <a:pt x="761421" y="1000350"/>
                </a:lnTo>
                <a:lnTo>
                  <a:pt x="749989" y="1013366"/>
                </a:lnTo>
                <a:lnTo>
                  <a:pt x="739192" y="1026700"/>
                </a:lnTo>
                <a:lnTo>
                  <a:pt x="728395" y="1040351"/>
                </a:lnTo>
                <a:lnTo>
                  <a:pt x="717915" y="1053685"/>
                </a:lnTo>
                <a:lnTo>
                  <a:pt x="707118" y="1067653"/>
                </a:lnTo>
                <a:lnTo>
                  <a:pt x="696956" y="1081305"/>
                </a:lnTo>
                <a:lnTo>
                  <a:pt x="687112" y="1095591"/>
                </a:lnTo>
                <a:lnTo>
                  <a:pt x="677267" y="1109559"/>
                </a:lnTo>
                <a:lnTo>
                  <a:pt x="667741" y="1123846"/>
                </a:lnTo>
                <a:lnTo>
                  <a:pt x="658214" y="1138449"/>
                </a:lnTo>
                <a:lnTo>
                  <a:pt x="649005" y="1153053"/>
                </a:lnTo>
                <a:lnTo>
                  <a:pt x="639795" y="1167657"/>
                </a:lnTo>
                <a:lnTo>
                  <a:pt x="631856" y="1181308"/>
                </a:lnTo>
                <a:lnTo>
                  <a:pt x="623917" y="1195276"/>
                </a:lnTo>
                <a:lnTo>
                  <a:pt x="616296" y="1208928"/>
                </a:lnTo>
                <a:lnTo>
                  <a:pt x="608675" y="1223214"/>
                </a:lnTo>
                <a:lnTo>
                  <a:pt x="601371" y="1237183"/>
                </a:lnTo>
                <a:lnTo>
                  <a:pt x="594384" y="1251469"/>
                </a:lnTo>
                <a:lnTo>
                  <a:pt x="587398" y="1265755"/>
                </a:lnTo>
                <a:lnTo>
                  <a:pt x="580729" y="1280359"/>
                </a:lnTo>
                <a:lnTo>
                  <a:pt x="566122" y="1290200"/>
                </a:lnTo>
                <a:lnTo>
                  <a:pt x="551514" y="1300359"/>
                </a:lnTo>
                <a:lnTo>
                  <a:pt x="537224" y="1310836"/>
                </a:lnTo>
                <a:lnTo>
                  <a:pt x="523251" y="1321630"/>
                </a:lnTo>
                <a:lnTo>
                  <a:pt x="508961" y="1332424"/>
                </a:lnTo>
                <a:lnTo>
                  <a:pt x="495306" y="1343535"/>
                </a:lnTo>
                <a:lnTo>
                  <a:pt x="481651" y="1355282"/>
                </a:lnTo>
                <a:lnTo>
                  <a:pt x="468313" y="1366711"/>
                </a:lnTo>
                <a:lnTo>
                  <a:pt x="472442" y="1346710"/>
                </a:lnTo>
                <a:lnTo>
                  <a:pt x="476887" y="1326709"/>
                </a:lnTo>
                <a:lnTo>
                  <a:pt x="481651" y="1307026"/>
                </a:lnTo>
                <a:lnTo>
                  <a:pt x="486097" y="1287025"/>
                </a:lnTo>
                <a:lnTo>
                  <a:pt x="491495" y="1267025"/>
                </a:lnTo>
                <a:lnTo>
                  <a:pt x="496894" y="1247659"/>
                </a:lnTo>
                <a:lnTo>
                  <a:pt x="502292" y="1227976"/>
                </a:lnTo>
                <a:lnTo>
                  <a:pt x="508326" y="1208293"/>
                </a:lnTo>
                <a:lnTo>
                  <a:pt x="514359" y="1188610"/>
                </a:lnTo>
                <a:lnTo>
                  <a:pt x="520393" y="1169244"/>
                </a:lnTo>
                <a:lnTo>
                  <a:pt x="527062" y="1150196"/>
                </a:lnTo>
                <a:lnTo>
                  <a:pt x="533731" y="1130512"/>
                </a:lnTo>
                <a:lnTo>
                  <a:pt x="540717" y="1111464"/>
                </a:lnTo>
                <a:lnTo>
                  <a:pt x="548021" y="1092416"/>
                </a:lnTo>
                <a:lnTo>
                  <a:pt x="555325" y="1073050"/>
                </a:lnTo>
                <a:lnTo>
                  <a:pt x="563264" y="1054320"/>
                </a:lnTo>
                <a:lnTo>
                  <a:pt x="571203" y="1034954"/>
                </a:lnTo>
                <a:lnTo>
                  <a:pt x="579777" y="1015906"/>
                </a:lnTo>
                <a:lnTo>
                  <a:pt x="588351" y="996540"/>
                </a:lnTo>
                <a:lnTo>
                  <a:pt x="597242" y="977492"/>
                </a:lnTo>
                <a:lnTo>
                  <a:pt x="606134" y="958761"/>
                </a:lnTo>
                <a:lnTo>
                  <a:pt x="615978" y="940030"/>
                </a:lnTo>
                <a:lnTo>
                  <a:pt x="625505" y="921299"/>
                </a:lnTo>
                <a:lnTo>
                  <a:pt x="635032" y="902569"/>
                </a:lnTo>
                <a:lnTo>
                  <a:pt x="645194" y="884155"/>
                </a:lnTo>
                <a:lnTo>
                  <a:pt x="655356" y="866060"/>
                </a:lnTo>
                <a:lnTo>
                  <a:pt x="665835" y="847964"/>
                </a:lnTo>
                <a:lnTo>
                  <a:pt x="676632" y="829868"/>
                </a:lnTo>
                <a:lnTo>
                  <a:pt x="687429" y="812090"/>
                </a:lnTo>
                <a:lnTo>
                  <a:pt x="698544" y="794311"/>
                </a:lnTo>
                <a:lnTo>
                  <a:pt x="709976" y="776215"/>
                </a:lnTo>
                <a:lnTo>
                  <a:pt x="721408" y="758755"/>
                </a:lnTo>
                <a:lnTo>
                  <a:pt x="733476" y="741611"/>
                </a:lnTo>
                <a:lnTo>
                  <a:pt x="745225" y="724468"/>
                </a:lnTo>
                <a:lnTo>
                  <a:pt x="757293" y="707324"/>
                </a:lnTo>
                <a:lnTo>
                  <a:pt x="769995" y="690498"/>
                </a:lnTo>
                <a:lnTo>
                  <a:pt x="782380" y="673672"/>
                </a:lnTo>
                <a:lnTo>
                  <a:pt x="795400" y="657164"/>
                </a:lnTo>
                <a:lnTo>
                  <a:pt x="808102" y="640973"/>
                </a:lnTo>
                <a:lnTo>
                  <a:pt x="821440" y="624464"/>
                </a:lnTo>
                <a:lnTo>
                  <a:pt x="835095" y="608591"/>
                </a:lnTo>
                <a:lnTo>
                  <a:pt x="848432" y="592400"/>
                </a:lnTo>
                <a:lnTo>
                  <a:pt x="862405" y="576526"/>
                </a:lnTo>
                <a:lnTo>
                  <a:pt x="876060" y="560970"/>
                </a:lnTo>
                <a:lnTo>
                  <a:pt x="890350" y="545414"/>
                </a:lnTo>
                <a:lnTo>
                  <a:pt x="904958" y="530176"/>
                </a:lnTo>
                <a:lnTo>
                  <a:pt x="919566" y="515255"/>
                </a:lnTo>
                <a:lnTo>
                  <a:pt x="933856" y="500333"/>
                </a:lnTo>
                <a:lnTo>
                  <a:pt x="948781" y="485730"/>
                </a:lnTo>
                <a:lnTo>
                  <a:pt x="964024" y="470809"/>
                </a:lnTo>
                <a:lnTo>
                  <a:pt x="979584" y="456840"/>
                </a:lnTo>
                <a:lnTo>
                  <a:pt x="994510" y="442554"/>
                </a:lnTo>
                <a:lnTo>
                  <a:pt x="1010388" y="428903"/>
                </a:lnTo>
                <a:lnTo>
                  <a:pt x="1026266" y="414934"/>
                </a:lnTo>
                <a:lnTo>
                  <a:pt x="1042144" y="400965"/>
                </a:lnTo>
                <a:lnTo>
                  <a:pt x="1058339" y="387949"/>
                </a:lnTo>
                <a:lnTo>
                  <a:pt x="1074535" y="374615"/>
                </a:lnTo>
                <a:lnTo>
                  <a:pt x="1091048" y="361599"/>
                </a:lnTo>
                <a:lnTo>
                  <a:pt x="1107561" y="348900"/>
                </a:lnTo>
                <a:lnTo>
                  <a:pt x="1124391" y="336201"/>
                </a:lnTo>
                <a:lnTo>
                  <a:pt x="1141222" y="323820"/>
                </a:lnTo>
                <a:lnTo>
                  <a:pt x="1158370" y="311756"/>
                </a:lnTo>
                <a:lnTo>
                  <a:pt x="1175519" y="299375"/>
                </a:lnTo>
                <a:lnTo>
                  <a:pt x="1192984" y="287946"/>
                </a:lnTo>
                <a:lnTo>
                  <a:pt x="1210450" y="276517"/>
                </a:lnTo>
                <a:lnTo>
                  <a:pt x="1227916" y="264770"/>
                </a:lnTo>
                <a:lnTo>
                  <a:pt x="1245699" y="253976"/>
                </a:lnTo>
                <a:lnTo>
                  <a:pt x="1263800" y="242865"/>
                </a:lnTo>
                <a:lnTo>
                  <a:pt x="1281584" y="232071"/>
                </a:lnTo>
                <a:lnTo>
                  <a:pt x="1299684" y="221594"/>
                </a:lnTo>
                <a:lnTo>
                  <a:pt x="1318420" y="211435"/>
                </a:lnTo>
                <a:lnTo>
                  <a:pt x="1336839" y="201594"/>
                </a:lnTo>
                <a:lnTo>
                  <a:pt x="1355257" y="191752"/>
                </a:lnTo>
                <a:lnTo>
                  <a:pt x="1373676" y="181911"/>
                </a:lnTo>
                <a:lnTo>
                  <a:pt x="1392412" y="172704"/>
                </a:lnTo>
                <a:lnTo>
                  <a:pt x="1411783" y="163497"/>
                </a:lnTo>
                <a:lnTo>
                  <a:pt x="1430519" y="154608"/>
                </a:lnTo>
                <a:lnTo>
                  <a:pt x="1449573" y="146037"/>
                </a:lnTo>
                <a:lnTo>
                  <a:pt x="1468944" y="137782"/>
                </a:lnTo>
                <a:lnTo>
                  <a:pt x="1488315" y="129528"/>
                </a:lnTo>
                <a:lnTo>
                  <a:pt x="1507686" y="121591"/>
                </a:lnTo>
                <a:lnTo>
                  <a:pt x="1527057" y="113972"/>
                </a:lnTo>
                <a:lnTo>
                  <a:pt x="1547063" y="106670"/>
                </a:lnTo>
                <a:lnTo>
                  <a:pt x="1566434" y="99368"/>
                </a:lnTo>
                <a:lnTo>
                  <a:pt x="1586123" y="92384"/>
                </a:lnTo>
                <a:lnTo>
                  <a:pt x="1606447" y="85717"/>
                </a:lnTo>
                <a:lnTo>
                  <a:pt x="1626136" y="79368"/>
                </a:lnTo>
                <a:lnTo>
                  <a:pt x="1646142" y="73336"/>
                </a:lnTo>
                <a:lnTo>
                  <a:pt x="1666466" y="67304"/>
                </a:lnTo>
                <a:lnTo>
                  <a:pt x="1686472" y="61272"/>
                </a:lnTo>
                <a:lnTo>
                  <a:pt x="1706796" y="56192"/>
                </a:lnTo>
                <a:lnTo>
                  <a:pt x="1727120" y="50795"/>
                </a:lnTo>
                <a:lnTo>
                  <a:pt x="1747444" y="45716"/>
                </a:lnTo>
                <a:lnTo>
                  <a:pt x="1768085" y="41271"/>
                </a:lnTo>
                <a:lnTo>
                  <a:pt x="1788409" y="36509"/>
                </a:lnTo>
                <a:lnTo>
                  <a:pt x="1809050" y="32699"/>
                </a:lnTo>
                <a:lnTo>
                  <a:pt x="1829374" y="28572"/>
                </a:lnTo>
                <a:lnTo>
                  <a:pt x="1850333" y="25080"/>
                </a:lnTo>
                <a:lnTo>
                  <a:pt x="1870974" y="21588"/>
                </a:lnTo>
                <a:lnTo>
                  <a:pt x="1891616" y="18096"/>
                </a:lnTo>
                <a:lnTo>
                  <a:pt x="1912257" y="15556"/>
                </a:lnTo>
                <a:lnTo>
                  <a:pt x="1933216" y="12381"/>
                </a:lnTo>
                <a:lnTo>
                  <a:pt x="1954175" y="10159"/>
                </a:lnTo>
                <a:lnTo>
                  <a:pt x="1974816" y="8254"/>
                </a:lnTo>
                <a:lnTo>
                  <a:pt x="1995775" y="6349"/>
                </a:lnTo>
                <a:lnTo>
                  <a:pt x="2016417" y="4762"/>
                </a:lnTo>
                <a:lnTo>
                  <a:pt x="2037693" y="2857"/>
                </a:lnTo>
                <a:lnTo>
                  <a:pt x="2058334" y="1905"/>
                </a:lnTo>
                <a:lnTo>
                  <a:pt x="2079611" y="952"/>
                </a:lnTo>
                <a:lnTo>
                  <a:pt x="2100252" y="317"/>
                </a:lnTo>
                <a:lnTo>
                  <a:pt x="2121529" y="0"/>
                </a:lnTo>
                <a:close/>
              </a:path>
            </a:pathLst>
          </a:custGeom>
          <a:solidFill>
            <a:srgbClr val="E9474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67" name="文本框 66"/>
          <p:cNvSpPr txBox="1"/>
          <p:nvPr/>
        </p:nvSpPr>
        <p:spPr>
          <a:xfrm>
            <a:off x="245109" y="144351"/>
            <a:ext cx="1342627" cy="646331"/>
          </a:xfrm>
          <a:prstGeom prst="rect">
            <a:avLst/>
          </a:prstGeom>
          <a:noFill/>
        </p:spPr>
        <p:txBody>
          <a:bodyPr wrap="square" rtlCol="0">
            <a:spAutoFit/>
          </a:bodyPr>
          <a:lstStyle>
            <a:defPPr>
              <a:defRPr lang="zh-CN"/>
            </a:defPPr>
            <a:lvl1pPr>
              <a:defRPr sz="3600">
                <a:solidFill>
                  <a:srgbClr val="015A74"/>
                </a:solidFill>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grpSp>
        <p:nvGrpSpPr>
          <p:cNvPr id="23" name="组合 22">
            <a:extLst>
              <a:ext uri="{FF2B5EF4-FFF2-40B4-BE49-F238E27FC236}">
                <a16:creationId xmlns:a16="http://schemas.microsoft.com/office/drawing/2014/main" id="{89631A60-69EC-4BC3-9E55-26AC6F3FCECF}"/>
              </a:ext>
            </a:extLst>
          </p:cNvPr>
          <p:cNvGrpSpPr/>
          <p:nvPr/>
        </p:nvGrpSpPr>
        <p:grpSpPr>
          <a:xfrm>
            <a:off x="3170704" y="834495"/>
            <a:ext cx="1242892" cy="1798219"/>
            <a:chOff x="-135118" y="1012152"/>
            <a:chExt cx="1285275" cy="2025184"/>
          </a:xfrm>
        </p:grpSpPr>
        <p:sp>
          <p:nvSpPr>
            <p:cNvPr id="24" name="椭圆 23">
              <a:extLst>
                <a:ext uri="{FF2B5EF4-FFF2-40B4-BE49-F238E27FC236}">
                  <a16:creationId xmlns:a16="http://schemas.microsoft.com/office/drawing/2014/main" id="{B00C91E3-A769-4CE6-8996-5B32D3534950}"/>
                </a:ext>
              </a:extLst>
            </p:cNvPr>
            <p:cNvSpPr/>
            <p:nvPr/>
          </p:nvSpPr>
          <p:spPr>
            <a:xfrm>
              <a:off x="-135118" y="1012152"/>
              <a:ext cx="1285275" cy="1285275"/>
            </a:xfrm>
            <a:prstGeom prst="ellipse">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gency FB" panose="020B0503020202020204" pitchFamily="34" charset="0"/>
                <a:cs typeface="+mn-ea"/>
                <a:sym typeface="+mn-lt"/>
              </a:endParaRPr>
            </a:p>
          </p:txBody>
        </p:sp>
        <p:sp>
          <p:nvSpPr>
            <p:cNvPr id="26" name="文本框 25">
              <a:extLst>
                <a:ext uri="{FF2B5EF4-FFF2-40B4-BE49-F238E27FC236}">
                  <a16:creationId xmlns:a16="http://schemas.microsoft.com/office/drawing/2014/main" id="{3A50CF28-3B45-4767-9475-7A95D624F175}"/>
                </a:ext>
              </a:extLst>
            </p:cNvPr>
            <p:cNvSpPr txBox="1"/>
            <p:nvPr/>
          </p:nvSpPr>
          <p:spPr>
            <a:xfrm>
              <a:off x="183624" y="1165572"/>
              <a:ext cx="648811" cy="1871764"/>
            </a:xfrm>
            <a:prstGeom prst="rect">
              <a:avLst/>
            </a:prstGeom>
            <a:noFill/>
            <a:effectLst>
              <a:innerShdw blurRad="63500" dist="50800" dir="18900000">
                <a:prstClr val="black">
                  <a:alpha val="50000"/>
                </a:prstClr>
              </a:innerShdw>
            </a:effectLst>
          </p:spPr>
          <p:txBody>
            <a:bodyPr wrap="square" rtlCol="0">
              <a:spAutoFit/>
            </a:bodyPr>
            <a:lstStyle/>
            <a:p>
              <a:pPr algn="ctr"/>
              <a:r>
                <a:rPr lang="en-US" altLang="zh-CN" sz="5400" b="1" dirty="0">
                  <a:solidFill>
                    <a:srgbClr val="E94744"/>
                  </a:solidFill>
                  <a:effectLst>
                    <a:innerShdw blurRad="63500" dist="50800" dir="18900000">
                      <a:prstClr val="black">
                        <a:alpha val="50000"/>
                      </a:prstClr>
                    </a:innerShdw>
                  </a:effectLst>
                  <a:latin typeface="Agency FB" panose="020B0503020202020204" pitchFamily="34" charset="0"/>
                  <a:cs typeface="+mn-ea"/>
                  <a:sym typeface="+mn-lt"/>
                </a:rPr>
                <a:t>0</a:t>
              </a:r>
              <a:endParaRPr lang="zh-CN" altLang="en-US" sz="5400" b="1" dirty="0">
                <a:solidFill>
                  <a:srgbClr val="E94744"/>
                </a:solidFill>
                <a:effectLst>
                  <a:innerShdw blurRad="63500" dist="50800" dir="18900000">
                    <a:prstClr val="black">
                      <a:alpha val="50000"/>
                    </a:prstClr>
                  </a:innerShdw>
                </a:effectLst>
                <a:latin typeface="Agency FB" panose="020B0503020202020204" pitchFamily="34" charset="0"/>
                <a:cs typeface="+mn-ea"/>
                <a:sym typeface="+mn-lt"/>
              </a:endParaRPr>
            </a:p>
            <a:p>
              <a:endParaRPr lang="zh-CN" altLang="en-US" sz="4800" b="1" dirty="0">
                <a:solidFill>
                  <a:srgbClr val="F17445"/>
                </a:solidFill>
                <a:effectLst>
                  <a:innerShdw blurRad="63500" dist="50800" dir="18900000">
                    <a:prstClr val="black">
                      <a:alpha val="50000"/>
                    </a:prstClr>
                  </a:innerShdw>
                </a:effectLst>
                <a:latin typeface="Agency FB" panose="020B0503020202020204" pitchFamily="34" charset="0"/>
                <a:cs typeface="+mn-ea"/>
                <a:sym typeface="+mn-lt"/>
              </a:endParaRPr>
            </a:p>
          </p:txBody>
        </p:sp>
      </p:grpSp>
      <p:grpSp>
        <p:nvGrpSpPr>
          <p:cNvPr id="27" name="组合 26">
            <a:extLst>
              <a:ext uri="{FF2B5EF4-FFF2-40B4-BE49-F238E27FC236}">
                <a16:creationId xmlns:a16="http://schemas.microsoft.com/office/drawing/2014/main" id="{130096DA-93E3-4D29-8319-96B5D131D2FA}"/>
              </a:ext>
            </a:extLst>
          </p:cNvPr>
          <p:cNvGrpSpPr/>
          <p:nvPr/>
        </p:nvGrpSpPr>
        <p:grpSpPr>
          <a:xfrm>
            <a:off x="4728272" y="834495"/>
            <a:ext cx="1242892" cy="1798219"/>
            <a:chOff x="-135118" y="1012152"/>
            <a:chExt cx="1285275" cy="2025184"/>
          </a:xfrm>
        </p:grpSpPr>
        <p:sp>
          <p:nvSpPr>
            <p:cNvPr id="28" name="椭圆 27">
              <a:extLst>
                <a:ext uri="{FF2B5EF4-FFF2-40B4-BE49-F238E27FC236}">
                  <a16:creationId xmlns:a16="http://schemas.microsoft.com/office/drawing/2014/main" id="{4E898772-368A-4188-975E-68741B415F8C}"/>
                </a:ext>
              </a:extLst>
            </p:cNvPr>
            <p:cNvSpPr/>
            <p:nvPr/>
          </p:nvSpPr>
          <p:spPr>
            <a:xfrm>
              <a:off x="-135118" y="1012152"/>
              <a:ext cx="1285275" cy="1285275"/>
            </a:xfrm>
            <a:prstGeom prst="ellipse">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gency FB" panose="020B0503020202020204" pitchFamily="34" charset="0"/>
                <a:cs typeface="+mn-ea"/>
                <a:sym typeface="+mn-lt"/>
              </a:endParaRPr>
            </a:p>
          </p:txBody>
        </p:sp>
        <p:sp>
          <p:nvSpPr>
            <p:cNvPr id="29" name="文本框 28">
              <a:extLst>
                <a:ext uri="{FF2B5EF4-FFF2-40B4-BE49-F238E27FC236}">
                  <a16:creationId xmlns:a16="http://schemas.microsoft.com/office/drawing/2014/main" id="{A4386342-7151-4633-9945-AD383FD6393A}"/>
                </a:ext>
              </a:extLst>
            </p:cNvPr>
            <p:cNvSpPr txBox="1"/>
            <p:nvPr/>
          </p:nvSpPr>
          <p:spPr>
            <a:xfrm>
              <a:off x="183624" y="1165572"/>
              <a:ext cx="648811" cy="1871764"/>
            </a:xfrm>
            <a:prstGeom prst="rect">
              <a:avLst/>
            </a:prstGeom>
            <a:noFill/>
            <a:effectLst>
              <a:innerShdw blurRad="63500" dist="50800" dir="18900000">
                <a:prstClr val="black">
                  <a:alpha val="50000"/>
                </a:prstClr>
              </a:innerShdw>
            </a:effectLst>
          </p:spPr>
          <p:txBody>
            <a:bodyPr wrap="square" rtlCol="0">
              <a:spAutoFit/>
            </a:bodyPr>
            <a:lstStyle/>
            <a:p>
              <a:pPr algn="ctr"/>
              <a:r>
                <a:rPr lang="en-US" altLang="zh-CN" sz="5400" b="1" dirty="0">
                  <a:solidFill>
                    <a:srgbClr val="015A75"/>
                  </a:solidFill>
                  <a:effectLst>
                    <a:innerShdw blurRad="63500" dist="50800" dir="18900000">
                      <a:prstClr val="black">
                        <a:alpha val="50000"/>
                      </a:prstClr>
                    </a:innerShdw>
                  </a:effectLst>
                  <a:latin typeface="Agency FB" panose="020B0503020202020204" pitchFamily="34" charset="0"/>
                  <a:cs typeface="+mn-ea"/>
                  <a:sym typeface="+mn-lt"/>
                </a:rPr>
                <a:t>X</a:t>
              </a:r>
              <a:endParaRPr lang="zh-CN" altLang="en-US" sz="5400" b="1" dirty="0">
                <a:solidFill>
                  <a:srgbClr val="015A75"/>
                </a:solidFill>
                <a:effectLst>
                  <a:innerShdw blurRad="63500" dist="50800" dir="18900000">
                    <a:prstClr val="black">
                      <a:alpha val="50000"/>
                    </a:prstClr>
                  </a:innerShdw>
                </a:effectLst>
                <a:latin typeface="Agency FB" panose="020B0503020202020204" pitchFamily="34" charset="0"/>
                <a:cs typeface="+mn-ea"/>
                <a:sym typeface="+mn-lt"/>
              </a:endParaRPr>
            </a:p>
            <a:p>
              <a:endParaRPr lang="zh-CN" altLang="en-US" sz="4800" b="1" dirty="0">
                <a:solidFill>
                  <a:srgbClr val="F17445"/>
                </a:solidFill>
                <a:effectLst>
                  <a:innerShdw blurRad="63500" dist="50800" dir="18900000">
                    <a:prstClr val="black">
                      <a:alpha val="50000"/>
                    </a:prstClr>
                  </a:innerShdw>
                </a:effectLst>
                <a:latin typeface="Agency FB" panose="020B0503020202020204" pitchFamily="34" charset="0"/>
                <a:cs typeface="+mn-ea"/>
                <a:sym typeface="+mn-lt"/>
              </a:endParaRPr>
            </a:p>
          </p:txBody>
        </p:sp>
      </p:grpSp>
      <p:grpSp>
        <p:nvGrpSpPr>
          <p:cNvPr id="30" name="组合 29">
            <a:extLst>
              <a:ext uri="{FF2B5EF4-FFF2-40B4-BE49-F238E27FC236}">
                <a16:creationId xmlns:a16="http://schemas.microsoft.com/office/drawing/2014/main" id="{74B3A164-B8A4-4605-95FE-82EAEDADE48D}"/>
              </a:ext>
            </a:extLst>
          </p:cNvPr>
          <p:cNvGrpSpPr/>
          <p:nvPr/>
        </p:nvGrpSpPr>
        <p:grpSpPr>
          <a:xfrm>
            <a:off x="6285840" y="834495"/>
            <a:ext cx="1242892" cy="1798219"/>
            <a:chOff x="-135118" y="1012152"/>
            <a:chExt cx="1285275" cy="2025184"/>
          </a:xfrm>
        </p:grpSpPr>
        <p:sp>
          <p:nvSpPr>
            <p:cNvPr id="31" name="椭圆 30">
              <a:extLst>
                <a:ext uri="{FF2B5EF4-FFF2-40B4-BE49-F238E27FC236}">
                  <a16:creationId xmlns:a16="http://schemas.microsoft.com/office/drawing/2014/main" id="{BF3571CB-A6D0-4703-AE00-F4983B4CA5EB}"/>
                </a:ext>
              </a:extLst>
            </p:cNvPr>
            <p:cNvSpPr/>
            <p:nvPr/>
          </p:nvSpPr>
          <p:spPr>
            <a:xfrm>
              <a:off x="-135118" y="1012152"/>
              <a:ext cx="1285275" cy="1285275"/>
            </a:xfrm>
            <a:prstGeom prst="ellipse">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gency FB" panose="020B0503020202020204" pitchFamily="34" charset="0"/>
                <a:cs typeface="+mn-ea"/>
                <a:sym typeface="+mn-lt"/>
              </a:endParaRPr>
            </a:p>
          </p:txBody>
        </p:sp>
        <p:sp>
          <p:nvSpPr>
            <p:cNvPr id="32" name="文本框 31">
              <a:extLst>
                <a:ext uri="{FF2B5EF4-FFF2-40B4-BE49-F238E27FC236}">
                  <a16:creationId xmlns:a16="http://schemas.microsoft.com/office/drawing/2014/main" id="{DFB8D874-2E5C-418C-A3E7-4A45AAB243DA}"/>
                </a:ext>
              </a:extLst>
            </p:cNvPr>
            <p:cNvSpPr txBox="1"/>
            <p:nvPr/>
          </p:nvSpPr>
          <p:spPr>
            <a:xfrm>
              <a:off x="183624" y="1165572"/>
              <a:ext cx="648811" cy="1871764"/>
            </a:xfrm>
            <a:prstGeom prst="rect">
              <a:avLst/>
            </a:prstGeom>
            <a:noFill/>
            <a:effectLst>
              <a:innerShdw blurRad="63500" dist="50800" dir="18900000">
                <a:prstClr val="black">
                  <a:alpha val="50000"/>
                </a:prstClr>
              </a:innerShdw>
            </a:effectLst>
          </p:spPr>
          <p:txBody>
            <a:bodyPr wrap="square" rtlCol="0">
              <a:spAutoFit/>
            </a:bodyPr>
            <a:lstStyle/>
            <a:p>
              <a:pPr algn="ctr"/>
              <a:r>
                <a:rPr lang="en-US" altLang="zh-CN" sz="5400" b="1" dirty="0">
                  <a:solidFill>
                    <a:srgbClr val="F17445"/>
                  </a:solidFill>
                  <a:effectLst>
                    <a:innerShdw blurRad="63500" dist="50800" dir="18900000">
                      <a:prstClr val="black">
                        <a:alpha val="50000"/>
                      </a:prstClr>
                    </a:innerShdw>
                  </a:effectLst>
                  <a:latin typeface="Agency FB" panose="020B0503020202020204" pitchFamily="34" charset="0"/>
                  <a:cs typeface="+mn-ea"/>
                  <a:sym typeface="+mn-lt"/>
                </a:rPr>
                <a:t>X</a:t>
              </a:r>
              <a:endParaRPr lang="zh-CN" altLang="en-US" sz="5400" b="1" dirty="0">
                <a:solidFill>
                  <a:srgbClr val="F17445"/>
                </a:solidFill>
                <a:effectLst>
                  <a:innerShdw blurRad="63500" dist="50800" dir="18900000">
                    <a:prstClr val="black">
                      <a:alpha val="50000"/>
                    </a:prstClr>
                  </a:innerShdw>
                </a:effectLst>
                <a:latin typeface="Agency FB" panose="020B0503020202020204" pitchFamily="34" charset="0"/>
                <a:cs typeface="+mn-ea"/>
                <a:sym typeface="+mn-lt"/>
              </a:endParaRPr>
            </a:p>
            <a:p>
              <a:endParaRPr lang="zh-CN" altLang="en-US" sz="4800" b="1" dirty="0">
                <a:solidFill>
                  <a:srgbClr val="F17445"/>
                </a:solidFill>
                <a:effectLst>
                  <a:innerShdw blurRad="63500" dist="50800" dir="18900000">
                    <a:prstClr val="black">
                      <a:alpha val="50000"/>
                    </a:prstClr>
                  </a:innerShdw>
                </a:effectLst>
                <a:latin typeface="Agency FB" panose="020B0503020202020204" pitchFamily="34" charset="0"/>
                <a:cs typeface="+mn-ea"/>
                <a:sym typeface="+mn-lt"/>
              </a:endParaRPr>
            </a:p>
          </p:txBody>
        </p:sp>
      </p:grpSp>
      <p:sp>
        <p:nvSpPr>
          <p:cNvPr id="33" name="文本框 32">
            <a:extLst>
              <a:ext uri="{FF2B5EF4-FFF2-40B4-BE49-F238E27FC236}">
                <a16:creationId xmlns:a16="http://schemas.microsoft.com/office/drawing/2014/main" id="{D6D630BC-C044-4F54-9222-46CA569BBBDB}"/>
              </a:ext>
            </a:extLst>
          </p:cNvPr>
          <p:cNvSpPr txBox="1"/>
          <p:nvPr/>
        </p:nvSpPr>
        <p:spPr>
          <a:xfrm>
            <a:off x="1332726" y="2148145"/>
            <a:ext cx="6478548" cy="923330"/>
          </a:xfrm>
          <a:prstGeom prst="rect">
            <a:avLst/>
          </a:prstGeom>
          <a:noFill/>
        </p:spPr>
        <p:txBody>
          <a:bodyPr wrap="square" rtlCol="0">
            <a:spAutoFit/>
          </a:bodyPr>
          <a:lstStyle/>
          <a:p>
            <a:pPr algn="ctr"/>
            <a:r>
              <a:rPr lang="en-US" altLang="zh-CN" sz="5400" b="1" spc="600" dirty="0">
                <a:solidFill>
                  <a:srgbClr val="E94744"/>
                </a:solidFill>
                <a:cs typeface="+mn-ea"/>
                <a:sym typeface="+mn-lt"/>
              </a:rPr>
              <a:t>Thanks </a:t>
            </a:r>
            <a:endParaRPr lang="zh-CN" altLang="en-US" sz="5400" b="1" spc="600" dirty="0">
              <a:solidFill>
                <a:srgbClr val="E94744"/>
              </a:solidFill>
              <a:cs typeface="+mn-ea"/>
              <a:sym typeface="+mn-lt"/>
            </a:endParaRPr>
          </a:p>
        </p:txBody>
      </p:sp>
      <p:sp>
        <p:nvSpPr>
          <p:cNvPr id="35" name="圆角矩形 16">
            <a:extLst>
              <a:ext uri="{FF2B5EF4-FFF2-40B4-BE49-F238E27FC236}">
                <a16:creationId xmlns:a16="http://schemas.microsoft.com/office/drawing/2014/main" id="{50F88569-0E28-4798-9583-92E4C819354B}"/>
              </a:ext>
            </a:extLst>
          </p:cNvPr>
          <p:cNvSpPr/>
          <p:nvPr/>
        </p:nvSpPr>
        <p:spPr>
          <a:xfrm rot="16200000">
            <a:off x="4462423" y="1254790"/>
            <a:ext cx="353368" cy="4171554"/>
          </a:xfrm>
          <a:prstGeom prst="roundRect">
            <a:avLst/>
          </a:prstGeom>
          <a:gradFill flip="none" rotWithShape="1">
            <a:gsLst>
              <a:gs pos="0">
                <a:schemeClr val="bg1"/>
              </a:gs>
              <a:gs pos="100000">
                <a:schemeClr val="bg1">
                  <a:lumMod val="85000"/>
                </a:schemeClr>
              </a:gs>
            </a:gsLst>
            <a:lin ang="18900000" scaled="1"/>
            <a:tileRect/>
          </a:gradFill>
          <a:ln w="63500">
            <a:gradFill flip="none" rotWithShape="1">
              <a:gsLst>
                <a:gs pos="0">
                  <a:schemeClr val="bg1">
                    <a:lumMod val="85000"/>
                  </a:schemeClr>
                </a:gs>
                <a:gs pos="100000">
                  <a:schemeClr val="bg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 35">
            <a:extLst>
              <a:ext uri="{FF2B5EF4-FFF2-40B4-BE49-F238E27FC236}">
                <a16:creationId xmlns:a16="http://schemas.microsoft.com/office/drawing/2014/main" id="{6154DD3C-38B3-4BB1-835A-BE571D6B8BEA}"/>
              </a:ext>
            </a:extLst>
          </p:cNvPr>
          <p:cNvSpPr/>
          <p:nvPr/>
        </p:nvSpPr>
        <p:spPr>
          <a:xfrm>
            <a:off x="3127201" y="3208477"/>
            <a:ext cx="3339825" cy="276999"/>
          </a:xfrm>
          <a:prstGeom prst="rect">
            <a:avLst/>
          </a:prstGeom>
        </p:spPr>
        <p:txBody>
          <a:bodyPr wrap="none">
            <a:spAutoFit/>
          </a:bodyPr>
          <a:lstStyle/>
          <a:p>
            <a:pPr defTabSz="1219200"/>
            <a:r>
              <a:rPr lang="en-US" altLang="zh-CN" sz="1200" dirty="0" err="1">
                <a:solidFill>
                  <a:srgbClr val="015A75"/>
                </a:solidFill>
                <a:cs typeface="+mn-ea"/>
                <a:sym typeface="+mn-lt"/>
              </a:rPr>
              <a:t>Wowtemplates</a:t>
            </a:r>
            <a:r>
              <a:rPr lang="en-US" altLang="zh-CN" sz="1200" dirty="0">
                <a:solidFill>
                  <a:srgbClr val="015A75"/>
                </a:solidFill>
                <a:cs typeface="+mn-ea"/>
                <a:sym typeface="+mn-lt"/>
              </a:rPr>
              <a:t> | </a:t>
            </a:r>
            <a:r>
              <a:rPr lang="en-US" altLang="zh-CN" sz="1200" dirty="0" err="1">
                <a:solidFill>
                  <a:srgbClr val="015A75"/>
                </a:solidFill>
                <a:cs typeface="+mn-ea"/>
                <a:sym typeface="+mn-lt"/>
              </a:rPr>
              <a:t>SlidesGeek</a:t>
            </a:r>
            <a:r>
              <a:rPr lang="en-US" altLang="zh-CN" sz="1200" dirty="0">
                <a:solidFill>
                  <a:srgbClr val="015A75"/>
                </a:solidFill>
                <a:cs typeface="+mn-ea"/>
                <a:sym typeface="+mn-lt"/>
              </a:rPr>
              <a:t> | </a:t>
            </a:r>
            <a:r>
              <a:rPr lang="en-US" altLang="zh-CN" sz="1200" dirty="0" err="1">
                <a:solidFill>
                  <a:srgbClr val="015A75"/>
                </a:solidFill>
                <a:cs typeface="+mn-ea"/>
                <a:sym typeface="+mn-lt"/>
              </a:rPr>
              <a:t>excelDownloads</a:t>
            </a:r>
            <a:endParaRPr lang="zh-CN" altLang="en-US" sz="1200" dirty="0">
              <a:solidFill>
                <a:srgbClr val="015A75"/>
              </a:solidFill>
              <a:cs typeface="+mn-ea"/>
              <a:sym typeface="+mn-lt"/>
            </a:endParaRPr>
          </a:p>
        </p:txBody>
      </p:sp>
      <p:grpSp>
        <p:nvGrpSpPr>
          <p:cNvPr id="37" name="组合 36">
            <a:extLst>
              <a:ext uri="{FF2B5EF4-FFF2-40B4-BE49-F238E27FC236}">
                <a16:creationId xmlns:a16="http://schemas.microsoft.com/office/drawing/2014/main" id="{F706F703-321A-49B4-A961-A654ACFAD4EE}"/>
              </a:ext>
            </a:extLst>
          </p:cNvPr>
          <p:cNvGrpSpPr/>
          <p:nvPr/>
        </p:nvGrpSpPr>
        <p:grpSpPr>
          <a:xfrm>
            <a:off x="2310073" y="3105004"/>
            <a:ext cx="398028" cy="398028"/>
            <a:chOff x="3552943" y="2498822"/>
            <a:chExt cx="398028" cy="398028"/>
          </a:xfrm>
        </p:grpSpPr>
        <p:sp>
          <p:nvSpPr>
            <p:cNvPr id="38" name="椭圆 37">
              <a:extLst>
                <a:ext uri="{FF2B5EF4-FFF2-40B4-BE49-F238E27FC236}">
                  <a16:creationId xmlns:a16="http://schemas.microsoft.com/office/drawing/2014/main" id="{4FC40DA1-D45A-4B99-BE0B-10510C5D1D11}"/>
                </a:ext>
              </a:extLst>
            </p:cNvPr>
            <p:cNvSpPr/>
            <p:nvPr/>
          </p:nvSpPr>
          <p:spPr>
            <a:xfrm>
              <a:off x="3552943" y="2498822"/>
              <a:ext cx="398028" cy="398028"/>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9" name="组合 38">
              <a:extLst>
                <a:ext uri="{FF2B5EF4-FFF2-40B4-BE49-F238E27FC236}">
                  <a16:creationId xmlns:a16="http://schemas.microsoft.com/office/drawing/2014/main" id="{218F3232-9419-4184-A582-907837A38850}"/>
                </a:ext>
              </a:extLst>
            </p:cNvPr>
            <p:cNvGrpSpPr/>
            <p:nvPr/>
          </p:nvGrpSpPr>
          <p:grpSpPr>
            <a:xfrm>
              <a:off x="3652408" y="2597911"/>
              <a:ext cx="197783" cy="195425"/>
              <a:chOff x="4526647" y="3001023"/>
              <a:chExt cx="464228" cy="458694"/>
            </a:xfrm>
            <a:solidFill>
              <a:srgbClr val="009288"/>
            </a:solidFill>
          </p:grpSpPr>
          <p:sp>
            <p:nvSpPr>
              <p:cNvPr id="40" name="Freeform 6">
                <a:extLst>
                  <a:ext uri="{FF2B5EF4-FFF2-40B4-BE49-F238E27FC236}">
                    <a16:creationId xmlns:a16="http://schemas.microsoft.com/office/drawing/2014/main" id="{20E4ADAD-3B5F-40D9-A856-4484D7204731}"/>
                  </a:ext>
                </a:extLst>
              </p:cNvPr>
              <p:cNvSpPr/>
              <p:nvPr/>
            </p:nvSpPr>
            <p:spPr bwMode="auto">
              <a:xfrm>
                <a:off x="4720975" y="3001023"/>
                <a:ext cx="78877" cy="276289"/>
              </a:xfrm>
              <a:custGeom>
                <a:avLst/>
                <a:gdLst>
                  <a:gd name="T0" fmla="*/ 178 w 358"/>
                  <a:gd name="T1" fmla="*/ 1254 h 1254"/>
                  <a:gd name="T2" fmla="*/ 143 w 358"/>
                  <a:gd name="T3" fmla="*/ 1252 h 1254"/>
                  <a:gd name="T4" fmla="*/ 108 w 358"/>
                  <a:gd name="T5" fmla="*/ 1241 h 1254"/>
                  <a:gd name="T6" fmla="*/ 78 w 358"/>
                  <a:gd name="T7" fmla="*/ 1224 h 1254"/>
                  <a:gd name="T8" fmla="*/ 51 w 358"/>
                  <a:gd name="T9" fmla="*/ 1203 h 1254"/>
                  <a:gd name="T10" fmla="*/ 30 w 358"/>
                  <a:gd name="T11" fmla="*/ 1176 h 1254"/>
                  <a:gd name="T12" fmla="*/ 13 w 358"/>
                  <a:gd name="T13" fmla="*/ 1146 h 1254"/>
                  <a:gd name="T14" fmla="*/ 2 w 358"/>
                  <a:gd name="T15" fmla="*/ 1111 h 1254"/>
                  <a:gd name="T16" fmla="*/ 0 w 358"/>
                  <a:gd name="T17" fmla="*/ 1076 h 1254"/>
                  <a:gd name="T18" fmla="*/ 0 w 358"/>
                  <a:gd name="T19" fmla="*/ 178 h 1254"/>
                  <a:gd name="T20" fmla="*/ 2 w 358"/>
                  <a:gd name="T21" fmla="*/ 142 h 1254"/>
                  <a:gd name="T22" fmla="*/ 13 w 358"/>
                  <a:gd name="T23" fmla="*/ 108 h 1254"/>
                  <a:gd name="T24" fmla="*/ 30 w 358"/>
                  <a:gd name="T25" fmla="*/ 78 h 1254"/>
                  <a:gd name="T26" fmla="*/ 51 w 358"/>
                  <a:gd name="T27" fmla="*/ 51 h 1254"/>
                  <a:gd name="T28" fmla="*/ 78 w 358"/>
                  <a:gd name="T29" fmla="*/ 30 h 1254"/>
                  <a:gd name="T30" fmla="*/ 108 w 358"/>
                  <a:gd name="T31" fmla="*/ 13 h 1254"/>
                  <a:gd name="T32" fmla="*/ 143 w 358"/>
                  <a:gd name="T33" fmla="*/ 2 h 1254"/>
                  <a:gd name="T34" fmla="*/ 178 w 358"/>
                  <a:gd name="T35" fmla="*/ 0 h 1254"/>
                  <a:gd name="T36" fmla="*/ 197 w 358"/>
                  <a:gd name="T37" fmla="*/ 0 h 1254"/>
                  <a:gd name="T38" fmla="*/ 231 w 358"/>
                  <a:gd name="T39" fmla="*/ 7 h 1254"/>
                  <a:gd name="T40" fmla="*/ 264 w 358"/>
                  <a:gd name="T41" fmla="*/ 21 h 1254"/>
                  <a:gd name="T42" fmla="*/ 292 w 358"/>
                  <a:gd name="T43" fmla="*/ 41 h 1254"/>
                  <a:gd name="T44" fmla="*/ 317 w 358"/>
                  <a:gd name="T45" fmla="*/ 64 h 1254"/>
                  <a:gd name="T46" fmla="*/ 336 w 358"/>
                  <a:gd name="T47" fmla="*/ 93 h 1254"/>
                  <a:gd name="T48" fmla="*/ 350 w 358"/>
                  <a:gd name="T49" fmla="*/ 125 h 1254"/>
                  <a:gd name="T50" fmla="*/ 357 w 358"/>
                  <a:gd name="T51" fmla="*/ 160 h 1254"/>
                  <a:gd name="T52" fmla="*/ 358 w 358"/>
                  <a:gd name="T53" fmla="*/ 1076 h 1254"/>
                  <a:gd name="T54" fmla="*/ 357 w 358"/>
                  <a:gd name="T55" fmla="*/ 1094 h 1254"/>
                  <a:gd name="T56" fmla="*/ 350 w 358"/>
                  <a:gd name="T57" fmla="*/ 1129 h 1254"/>
                  <a:gd name="T58" fmla="*/ 336 w 358"/>
                  <a:gd name="T59" fmla="*/ 1160 h 1254"/>
                  <a:gd name="T60" fmla="*/ 317 w 358"/>
                  <a:gd name="T61" fmla="*/ 1190 h 1254"/>
                  <a:gd name="T62" fmla="*/ 292 w 358"/>
                  <a:gd name="T63" fmla="*/ 1213 h 1254"/>
                  <a:gd name="T64" fmla="*/ 264 w 358"/>
                  <a:gd name="T65" fmla="*/ 1233 h 1254"/>
                  <a:gd name="T66" fmla="*/ 231 w 358"/>
                  <a:gd name="T67" fmla="*/ 1247 h 1254"/>
                  <a:gd name="T68" fmla="*/ 197 w 358"/>
                  <a:gd name="T69" fmla="*/ 1254 h 1254"/>
                  <a:gd name="T70" fmla="*/ 178 w 358"/>
                  <a:gd name="T71" fmla="*/ 125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8" h="1254">
                    <a:moveTo>
                      <a:pt x="178" y="1254"/>
                    </a:moveTo>
                    <a:lnTo>
                      <a:pt x="178" y="1254"/>
                    </a:lnTo>
                    <a:lnTo>
                      <a:pt x="160" y="1254"/>
                    </a:lnTo>
                    <a:lnTo>
                      <a:pt x="143" y="1252"/>
                    </a:lnTo>
                    <a:lnTo>
                      <a:pt x="125" y="1247"/>
                    </a:lnTo>
                    <a:lnTo>
                      <a:pt x="108" y="1241"/>
                    </a:lnTo>
                    <a:lnTo>
                      <a:pt x="94" y="1233"/>
                    </a:lnTo>
                    <a:lnTo>
                      <a:pt x="78" y="1224"/>
                    </a:lnTo>
                    <a:lnTo>
                      <a:pt x="65" y="1213"/>
                    </a:lnTo>
                    <a:lnTo>
                      <a:pt x="51" y="1203"/>
                    </a:lnTo>
                    <a:lnTo>
                      <a:pt x="41" y="1190"/>
                    </a:lnTo>
                    <a:lnTo>
                      <a:pt x="30" y="1176"/>
                    </a:lnTo>
                    <a:lnTo>
                      <a:pt x="21" y="1160"/>
                    </a:lnTo>
                    <a:lnTo>
                      <a:pt x="13" y="1146"/>
                    </a:lnTo>
                    <a:lnTo>
                      <a:pt x="8" y="1129"/>
                    </a:lnTo>
                    <a:lnTo>
                      <a:pt x="2" y="1111"/>
                    </a:lnTo>
                    <a:lnTo>
                      <a:pt x="0" y="1094"/>
                    </a:lnTo>
                    <a:lnTo>
                      <a:pt x="0" y="1076"/>
                    </a:lnTo>
                    <a:lnTo>
                      <a:pt x="0" y="178"/>
                    </a:lnTo>
                    <a:lnTo>
                      <a:pt x="0" y="178"/>
                    </a:lnTo>
                    <a:lnTo>
                      <a:pt x="0" y="160"/>
                    </a:lnTo>
                    <a:lnTo>
                      <a:pt x="2" y="142"/>
                    </a:lnTo>
                    <a:lnTo>
                      <a:pt x="8" y="125"/>
                    </a:lnTo>
                    <a:lnTo>
                      <a:pt x="13" y="108"/>
                    </a:lnTo>
                    <a:lnTo>
                      <a:pt x="21" y="93"/>
                    </a:lnTo>
                    <a:lnTo>
                      <a:pt x="30" y="78"/>
                    </a:lnTo>
                    <a:lnTo>
                      <a:pt x="41" y="64"/>
                    </a:lnTo>
                    <a:lnTo>
                      <a:pt x="51" y="51"/>
                    </a:lnTo>
                    <a:lnTo>
                      <a:pt x="65" y="41"/>
                    </a:lnTo>
                    <a:lnTo>
                      <a:pt x="78" y="30"/>
                    </a:lnTo>
                    <a:lnTo>
                      <a:pt x="94" y="21"/>
                    </a:lnTo>
                    <a:lnTo>
                      <a:pt x="108" y="13"/>
                    </a:lnTo>
                    <a:lnTo>
                      <a:pt x="125" y="7"/>
                    </a:lnTo>
                    <a:lnTo>
                      <a:pt x="143" y="2"/>
                    </a:lnTo>
                    <a:lnTo>
                      <a:pt x="160" y="0"/>
                    </a:lnTo>
                    <a:lnTo>
                      <a:pt x="178" y="0"/>
                    </a:lnTo>
                    <a:lnTo>
                      <a:pt x="178" y="0"/>
                    </a:lnTo>
                    <a:lnTo>
                      <a:pt x="197" y="0"/>
                    </a:lnTo>
                    <a:lnTo>
                      <a:pt x="214" y="2"/>
                    </a:lnTo>
                    <a:lnTo>
                      <a:pt x="231" y="7"/>
                    </a:lnTo>
                    <a:lnTo>
                      <a:pt x="249" y="13"/>
                    </a:lnTo>
                    <a:lnTo>
                      <a:pt x="264" y="21"/>
                    </a:lnTo>
                    <a:lnTo>
                      <a:pt x="279" y="30"/>
                    </a:lnTo>
                    <a:lnTo>
                      <a:pt x="292" y="41"/>
                    </a:lnTo>
                    <a:lnTo>
                      <a:pt x="305" y="51"/>
                    </a:lnTo>
                    <a:lnTo>
                      <a:pt x="317" y="64"/>
                    </a:lnTo>
                    <a:lnTo>
                      <a:pt x="328" y="78"/>
                    </a:lnTo>
                    <a:lnTo>
                      <a:pt x="336" y="93"/>
                    </a:lnTo>
                    <a:lnTo>
                      <a:pt x="344" y="108"/>
                    </a:lnTo>
                    <a:lnTo>
                      <a:pt x="350" y="125"/>
                    </a:lnTo>
                    <a:lnTo>
                      <a:pt x="354" y="142"/>
                    </a:lnTo>
                    <a:lnTo>
                      <a:pt x="357" y="160"/>
                    </a:lnTo>
                    <a:lnTo>
                      <a:pt x="358" y="178"/>
                    </a:lnTo>
                    <a:lnTo>
                      <a:pt x="358" y="1076"/>
                    </a:lnTo>
                    <a:lnTo>
                      <a:pt x="358" y="1076"/>
                    </a:lnTo>
                    <a:lnTo>
                      <a:pt x="357" y="1094"/>
                    </a:lnTo>
                    <a:lnTo>
                      <a:pt x="354" y="1111"/>
                    </a:lnTo>
                    <a:lnTo>
                      <a:pt x="350" y="1129"/>
                    </a:lnTo>
                    <a:lnTo>
                      <a:pt x="344" y="1146"/>
                    </a:lnTo>
                    <a:lnTo>
                      <a:pt x="336" y="1160"/>
                    </a:lnTo>
                    <a:lnTo>
                      <a:pt x="328" y="1176"/>
                    </a:lnTo>
                    <a:lnTo>
                      <a:pt x="317" y="1190"/>
                    </a:lnTo>
                    <a:lnTo>
                      <a:pt x="305" y="1203"/>
                    </a:lnTo>
                    <a:lnTo>
                      <a:pt x="292" y="1213"/>
                    </a:lnTo>
                    <a:lnTo>
                      <a:pt x="279" y="1224"/>
                    </a:lnTo>
                    <a:lnTo>
                      <a:pt x="264" y="1233"/>
                    </a:lnTo>
                    <a:lnTo>
                      <a:pt x="249" y="1241"/>
                    </a:lnTo>
                    <a:lnTo>
                      <a:pt x="231" y="1247"/>
                    </a:lnTo>
                    <a:lnTo>
                      <a:pt x="214" y="1252"/>
                    </a:lnTo>
                    <a:lnTo>
                      <a:pt x="197" y="1254"/>
                    </a:lnTo>
                    <a:lnTo>
                      <a:pt x="178" y="1254"/>
                    </a:lnTo>
                    <a:lnTo>
                      <a:pt x="178" y="1254"/>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sp>
            <p:nvSpPr>
              <p:cNvPr id="41" name="Freeform 7">
                <a:extLst>
                  <a:ext uri="{FF2B5EF4-FFF2-40B4-BE49-F238E27FC236}">
                    <a16:creationId xmlns:a16="http://schemas.microsoft.com/office/drawing/2014/main" id="{43F1D573-6E5E-41A1-9971-57B6670EC9DC}"/>
                  </a:ext>
                </a:extLst>
              </p:cNvPr>
              <p:cNvSpPr/>
              <p:nvPr/>
            </p:nvSpPr>
            <p:spPr bwMode="auto">
              <a:xfrm>
                <a:off x="4526647" y="3041758"/>
                <a:ext cx="464228" cy="417959"/>
              </a:xfrm>
              <a:custGeom>
                <a:avLst/>
                <a:gdLst>
                  <a:gd name="T0" fmla="*/ 893 w 2107"/>
                  <a:gd name="T1" fmla="*/ 1886 h 1897"/>
                  <a:gd name="T2" fmla="*/ 643 w 2107"/>
                  <a:gd name="T3" fmla="*/ 1815 h 1897"/>
                  <a:gd name="T4" fmla="*/ 423 w 2107"/>
                  <a:gd name="T5" fmla="*/ 1688 h 1897"/>
                  <a:gd name="T6" fmla="*/ 241 w 2107"/>
                  <a:gd name="T7" fmla="*/ 1514 h 1897"/>
                  <a:gd name="T8" fmla="*/ 103 w 2107"/>
                  <a:gd name="T9" fmla="*/ 1300 h 1897"/>
                  <a:gd name="T10" fmla="*/ 21 w 2107"/>
                  <a:gd name="T11" fmla="*/ 1056 h 1897"/>
                  <a:gd name="T12" fmla="*/ 0 w 2107"/>
                  <a:gd name="T13" fmla="*/ 844 h 1897"/>
                  <a:gd name="T14" fmla="*/ 25 w 2107"/>
                  <a:gd name="T15" fmla="*/ 615 h 1897"/>
                  <a:gd name="T16" fmla="*/ 123 w 2107"/>
                  <a:gd name="T17" fmla="*/ 349 h 1897"/>
                  <a:gd name="T18" fmla="*/ 291 w 2107"/>
                  <a:gd name="T19" fmla="*/ 117 h 1897"/>
                  <a:gd name="T20" fmla="*/ 388 w 2107"/>
                  <a:gd name="T21" fmla="*/ 27 h 1897"/>
                  <a:gd name="T22" fmla="*/ 459 w 2107"/>
                  <a:gd name="T23" fmla="*/ 2 h 1897"/>
                  <a:gd name="T24" fmla="*/ 533 w 2107"/>
                  <a:gd name="T25" fmla="*/ 11 h 1897"/>
                  <a:gd name="T26" fmla="*/ 597 w 2107"/>
                  <a:gd name="T27" fmla="*/ 56 h 1897"/>
                  <a:gd name="T28" fmla="*/ 626 w 2107"/>
                  <a:gd name="T29" fmla="*/ 110 h 1897"/>
                  <a:gd name="T30" fmla="*/ 631 w 2107"/>
                  <a:gd name="T31" fmla="*/ 186 h 1897"/>
                  <a:gd name="T32" fmla="*/ 599 w 2107"/>
                  <a:gd name="T33" fmla="*/ 255 h 1897"/>
                  <a:gd name="T34" fmla="*/ 517 w 2107"/>
                  <a:gd name="T35" fmla="*/ 334 h 1897"/>
                  <a:gd name="T36" fmla="*/ 401 w 2107"/>
                  <a:gd name="T37" fmla="*/ 496 h 1897"/>
                  <a:gd name="T38" fmla="*/ 331 w 2107"/>
                  <a:gd name="T39" fmla="*/ 682 h 1897"/>
                  <a:gd name="T40" fmla="*/ 314 w 2107"/>
                  <a:gd name="T41" fmla="*/ 844 h 1897"/>
                  <a:gd name="T42" fmla="*/ 337 w 2107"/>
                  <a:gd name="T43" fmla="*/ 1028 h 1897"/>
                  <a:gd name="T44" fmla="*/ 404 w 2107"/>
                  <a:gd name="T45" fmla="*/ 1196 h 1897"/>
                  <a:gd name="T46" fmla="*/ 506 w 2107"/>
                  <a:gd name="T47" fmla="*/ 1341 h 1897"/>
                  <a:gd name="T48" fmla="*/ 641 w 2107"/>
                  <a:gd name="T49" fmla="*/ 1457 h 1897"/>
                  <a:gd name="T50" fmla="*/ 799 w 2107"/>
                  <a:gd name="T51" fmla="*/ 1539 h 1897"/>
                  <a:gd name="T52" fmla="*/ 978 w 2107"/>
                  <a:gd name="T53" fmla="*/ 1580 h 1897"/>
                  <a:gd name="T54" fmla="*/ 1129 w 2107"/>
                  <a:gd name="T55" fmla="*/ 1580 h 1897"/>
                  <a:gd name="T56" fmla="*/ 1308 w 2107"/>
                  <a:gd name="T57" fmla="*/ 1539 h 1897"/>
                  <a:gd name="T58" fmla="*/ 1466 w 2107"/>
                  <a:gd name="T59" fmla="*/ 1457 h 1897"/>
                  <a:gd name="T60" fmla="*/ 1601 w 2107"/>
                  <a:gd name="T61" fmla="*/ 1341 h 1897"/>
                  <a:gd name="T62" fmla="*/ 1705 w 2107"/>
                  <a:gd name="T63" fmla="*/ 1196 h 1897"/>
                  <a:gd name="T64" fmla="*/ 1771 w 2107"/>
                  <a:gd name="T65" fmla="*/ 1028 h 1897"/>
                  <a:gd name="T66" fmla="*/ 1793 w 2107"/>
                  <a:gd name="T67" fmla="*/ 844 h 1897"/>
                  <a:gd name="T68" fmla="*/ 1776 w 2107"/>
                  <a:gd name="T69" fmla="*/ 682 h 1897"/>
                  <a:gd name="T70" fmla="*/ 1707 w 2107"/>
                  <a:gd name="T71" fmla="*/ 496 h 1897"/>
                  <a:gd name="T72" fmla="*/ 1589 w 2107"/>
                  <a:gd name="T73" fmla="*/ 334 h 1897"/>
                  <a:gd name="T74" fmla="*/ 1507 w 2107"/>
                  <a:gd name="T75" fmla="*/ 255 h 1897"/>
                  <a:gd name="T76" fmla="*/ 1477 w 2107"/>
                  <a:gd name="T77" fmla="*/ 186 h 1897"/>
                  <a:gd name="T78" fmla="*/ 1481 w 2107"/>
                  <a:gd name="T79" fmla="*/ 110 h 1897"/>
                  <a:gd name="T80" fmla="*/ 1511 w 2107"/>
                  <a:gd name="T81" fmla="*/ 56 h 1897"/>
                  <a:gd name="T82" fmla="*/ 1574 w 2107"/>
                  <a:gd name="T83" fmla="*/ 11 h 1897"/>
                  <a:gd name="T84" fmla="*/ 1648 w 2107"/>
                  <a:gd name="T85" fmla="*/ 2 h 1897"/>
                  <a:gd name="T86" fmla="*/ 1719 w 2107"/>
                  <a:gd name="T87" fmla="*/ 27 h 1897"/>
                  <a:gd name="T88" fmla="*/ 1817 w 2107"/>
                  <a:gd name="T89" fmla="*/ 117 h 1897"/>
                  <a:gd name="T90" fmla="*/ 1984 w 2107"/>
                  <a:gd name="T91" fmla="*/ 349 h 1897"/>
                  <a:gd name="T92" fmla="*/ 2082 w 2107"/>
                  <a:gd name="T93" fmla="*/ 615 h 1897"/>
                  <a:gd name="T94" fmla="*/ 2107 w 2107"/>
                  <a:gd name="T95" fmla="*/ 844 h 1897"/>
                  <a:gd name="T96" fmla="*/ 2086 w 2107"/>
                  <a:gd name="T97" fmla="*/ 1056 h 1897"/>
                  <a:gd name="T98" fmla="*/ 2004 w 2107"/>
                  <a:gd name="T99" fmla="*/ 1300 h 1897"/>
                  <a:gd name="T100" fmla="*/ 1866 w 2107"/>
                  <a:gd name="T101" fmla="*/ 1514 h 1897"/>
                  <a:gd name="T102" fmla="*/ 1683 w 2107"/>
                  <a:gd name="T103" fmla="*/ 1688 h 1897"/>
                  <a:gd name="T104" fmla="*/ 1464 w 2107"/>
                  <a:gd name="T105" fmla="*/ 1815 h 1897"/>
                  <a:gd name="T106" fmla="*/ 1214 w 2107"/>
                  <a:gd name="T107" fmla="*/ 1886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7" h="1897">
                    <a:moveTo>
                      <a:pt x="1053" y="1897"/>
                    </a:moveTo>
                    <a:lnTo>
                      <a:pt x="1053" y="1897"/>
                    </a:lnTo>
                    <a:lnTo>
                      <a:pt x="999" y="1896"/>
                    </a:lnTo>
                    <a:lnTo>
                      <a:pt x="946" y="1892"/>
                    </a:lnTo>
                    <a:lnTo>
                      <a:pt x="893" y="1886"/>
                    </a:lnTo>
                    <a:lnTo>
                      <a:pt x="842" y="1876"/>
                    </a:lnTo>
                    <a:lnTo>
                      <a:pt x="790" y="1864"/>
                    </a:lnTo>
                    <a:lnTo>
                      <a:pt x="741" y="1850"/>
                    </a:lnTo>
                    <a:lnTo>
                      <a:pt x="692" y="1834"/>
                    </a:lnTo>
                    <a:lnTo>
                      <a:pt x="643" y="1815"/>
                    </a:lnTo>
                    <a:lnTo>
                      <a:pt x="597" y="1794"/>
                    </a:lnTo>
                    <a:lnTo>
                      <a:pt x="552" y="1770"/>
                    </a:lnTo>
                    <a:lnTo>
                      <a:pt x="507" y="1745"/>
                    </a:lnTo>
                    <a:lnTo>
                      <a:pt x="465" y="1717"/>
                    </a:lnTo>
                    <a:lnTo>
                      <a:pt x="423" y="1688"/>
                    </a:lnTo>
                    <a:lnTo>
                      <a:pt x="384" y="1657"/>
                    </a:lnTo>
                    <a:lnTo>
                      <a:pt x="345" y="1623"/>
                    </a:lnTo>
                    <a:lnTo>
                      <a:pt x="308" y="1589"/>
                    </a:lnTo>
                    <a:lnTo>
                      <a:pt x="274" y="1552"/>
                    </a:lnTo>
                    <a:lnTo>
                      <a:pt x="241" y="1514"/>
                    </a:lnTo>
                    <a:lnTo>
                      <a:pt x="209" y="1474"/>
                    </a:lnTo>
                    <a:lnTo>
                      <a:pt x="180" y="1433"/>
                    </a:lnTo>
                    <a:lnTo>
                      <a:pt x="152" y="1390"/>
                    </a:lnTo>
                    <a:lnTo>
                      <a:pt x="127" y="1345"/>
                    </a:lnTo>
                    <a:lnTo>
                      <a:pt x="103" y="1300"/>
                    </a:lnTo>
                    <a:lnTo>
                      <a:pt x="82" y="1254"/>
                    </a:lnTo>
                    <a:lnTo>
                      <a:pt x="64" y="1205"/>
                    </a:lnTo>
                    <a:lnTo>
                      <a:pt x="48" y="1156"/>
                    </a:lnTo>
                    <a:lnTo>
                      <a:pt x="33" y="1107"/>
                    </a:lnTo>
                    <a:lnTo>
                      <a:pt x="21" y="1056"/>
                    </a:lnTo>
                    <a:lnTo>
                      <a:pt x="12" y="1004"/>
                    </a:lnTo>
                    <a:lnTo>
                      <a:pt x="5" y="951"/>
                    </a:lnTo>
                    <a:lnTo>
                      <a:pt x="1" y="898"/>
                    </a:lnTo>
                    <a:lnTo>
                      <a:pt x="0" y="844"/>
                    </a:lnTo>
                    <a:lnTo>
                      <a:pt x="0" y="844"/>
                    </a:lnTo>
                    <a:lnTo>
                      <a:pt x="0" y="815"/>
                    </a:lnTo>
                    <a:lnTo>
                      <a:pt x="1" y="785"/>
                    </a:lnTo>
                    <a:lnTo>
                      <a:pt x="7" y="727"/>
                    </a:lnTo>
                    <a:lnTo>
                      <a:pt x="13" y="670"/>
                    </a:lnTo>
                    <a:lnTo>
                      <a:pt x="25" y="615"/>
                    </a:lnTo>
                    <a:lnTo>
                      <a:pt x="38" y="559"/>
                    </a:lnTo>
                    <a:lnTo>
                      <a:pt x="56" y="505"/>
                    </a:lnTo>
                    <a:lnTo>
                      <a:pt x="75" y="452"/>
                    </a:lnTo>
                    <a:lnTo>
                      <a:pt x="98" y="399"/>
                    </a:lnTo>
                    <a:lnTo>
                      <a:pt x="123" y="349"/>
                    </a:lnTo>
                    <a:lnTo>
                      <a:pt x="152" y="298"/>
                    </a:lnTo>
                    <a:lnTo>
                      <a:pt x="183" y="251"/>
                    </a:lnTo>
                    <a:lnTo>
                      <a:pt x="216" y="204"/>
                    </a:lnTo>
                    <a:lnTo>
                      <a:pt x="251" y="159"/>
                    </a:lnTo>
                    <a:lnTo>
                      <a:pt x="291" y="117"/>
                    </a:lnTo>
                    <a:lnTo>
                      <a:pt x="332" y="76"/>
                    </a:lnTo>
                    <a:lnTo>
                      <a:pt x="353" y="56"/>
                    </a:lnTo>
                    <a:lnTo>
                      <a:pt x="376" y="38"/>
                    </a:lnTo>
                    <a:lnTo>
                      <a:pt x="376" y="38"/>
                    </a:lnTo>
                    <a:lnTo>
                      <a:pt x="388" y="27"/>
                    </a:lnTo>
                    <a:lnTo>
                      <a:pt x="401" y="19"/>
                    </a:lnTo>
                    <a:lnTo>
                      <a:pt x="416" y="12"/>
                    </a:lnTo>
                    <a:lnTo>
                      <a:pt x="430" y="7"/>
                    </a:lnTo>
                    <a:lnTo>
                      <a:pt x="445" y="3"/>
                    </a:lnTo>
                    <a:lnTo>
                      <a:pt x="459" y="2"/>
                    </a:lnTo>
                    <a:lnTo>
                      <a:pt x="475" y="0"/>
                    </a:lnTo>
                    <a:lnTo>
                      <a:pt x="490" y="0"/>
                    </a:lnTo>
                    <a:lnTo>
                      <a:pt x="504" y="3"/>
                    </a:lnTo>
                    <a:lnTo>
                      <a:pt x="519" y="7"/>
                    </a:lnTo>
                    <a:lnTo>
                      <a:pt x="533" y="11"/>
                    </a:lnTo>
                    <a:lnTo>
                      <a:pt x="548" y="18"/>
                    </a:lnTo>
                    <a:lnTo>
                      <a:pt x="561" y="26"/>
                    </a:lnTo>
                    <a:lnTo>
                      <a:pt x="573" y="34"/>
                    </a:lnTo>
                    <a:lnTo>
                      <a:pt x="585" y="44"/>
                    </a:lnTo>
                    <a:lnTo>
                      <a:pt x="597" y="56"/>
                    </a:lnTo>
                    <a:lnTo>
                      <a:pt x="597" y="56"/>
                    </a:lnTo>
                    <a:lnTo>
                      <a:pt x="606" y="69"/>
                    </a:lnTo>
                    <a:lnTo>
                      <a:pt x="614" y="83"/>
                    </a:lnTo>
                    <a:lnTo>
                      <a:pt x="621" y="97"/>
                    </a:lnTo>
                    <a:lnTo>
                      <a:pt x="626" y="110"/>
                    </a:lnTo>
                    <a:lnTo>
                      <a:pt x="630" y="126"/>
                    </a:lnTo>
                    <a:lnTo>
                      <a:pt x="633" y="141"/>
                    </a:lnTo>
                    <a:lnTo>
                      <a:pt x="634" y="155"/>
                    </a:lnTo>
                    <a:lnTo>
                      <a:pt x="633" y="171"/>
                    </a:lnTo>
                    <a:lnTo>
                      <a:pt x="631" y="186"/>
                    </a:lnTo>
                    <a:lnTo>
                      <a:pt x="627" y="200"/>
                    </a:lnTo>
                    <a:lnTo>
                      <a:pt x="622" y="215"/>
                    </a:lnTo>
                    <a:lnTo>
                      <a:pt x="617" y="228"/>
                    </a:lnTo>
                    <a:lnTo>
                      <a:pt x="609" y="243"/>
                    </a:lnTo>
                    <a:lnTo>
                      <a:pt x="599" y="255"/>
                    </a:lnTo>
                    <a:lnTo>
                      <a:pt x="589" y="267"/>
                    </a:lnTo>
                    <a:lnTo>
                      <a:pt x="577" y="277"/>
                    </a:lnTo>
                    <a:lnTo>
                      <a:pt x="577" y="277"/>
                    </a:lnTo>
                    <a:lnTo>
                      <a:pt x="547" y="305"/>
                    </a:lnTo>
                    <a:lnTo>
                      <a:pt x="517" y="334"/>
                    </a:lnTo>
                    <a:lnTo>
                      <a:pt x="491" y="363"/>
                    </a:lnTo>
                    <a:lnTo>
                      <a:pt x="466" y="395"/>
                    </a:lnTo>
                    <a:lnTo>
                      <a:pt x="442" y="427"/>
                    </a:lnTo>
                    <a:lnTo>
                      <a:pt x="421" y="461"/>
                    </a:lnTo>
                    <a:lnTo>
                      <a:pt x="401" y="496"/>
                    </a:lnTo>
                    <a:lnTo>
                      <a:pt x="382" y="531"/>
                    </a:lnTo>
                    <a:lnTo>
                      <a:pt x="367" y="568"/>
                    </a:lnTo>
                    <a:lnTo>
                      <a:pt x="353" y="605"/>
                    </a:lnTo>
                    <a:lnTo>
                      <a:pt x="341" y="644"/>
                    </a:lnTo>
                    <a:lnTo>
                      <a:pt x="331" y="682"/>
                    </a:lnTo>
                    <a:lnTo>
                      <a:pt x="324" y="722"/>
                    </a:lnTo>
                    <a:lnTo>
                      <a:pt x="318" y="762"/>
                    </a:lnTo>
                    <a:lnTo>
                      <a:pt x="315" y="803"/>
                    </a:lnTo>
                    <a:lnTo>
                      <a:pt x="314" y="844"/>
                    </a:lnTo>
                    <a:lnTo>
                      <a:pt x="314" y="844"/>
                    </a:lnTo>
                    <a:lnTo>
                      <a:pt x="315" y="882"/>
                    </a:lnTo>
                    <a:lnTo>
                      <a:pt x="318" y="919"/>
                    </a:lnTo>
                    <a:lnTo>
                      <a:pt x="322" y="956"/>
                    </a:lnTo>
                    <a:lnTo>
                      <a:pt x="328" y="992"/>
                    </a:lnTo>
                    <a:lnTo>
                      <a:pt x="337" y="1028"/>
                    </a:lnTo>
                    <a:lnTo>
                      <a:pt x="347" y="1063"/>
                    </a:lnTo>
                    <a:lnTo>
                      <a:pt x="359" y="1098"/>
                    </a:lnTo>
                    <a:lnTo>
                      <a:pt x="372" y="1131"/>
                    </a:lnTo>
                    <a:lnTo>
                      <a:pt x="386" y="1164"/>
                    </a:lnTo>
                    <a:lnTo>
                      <a:pt x="404" y="1196"/>
                    </a:lnTo>
                    <a:lnTo>
                      <a:pt x="421" y="1228"/>
                    </a:lnTo>
                    <a:lnTo>
                      <a:pt x="441" y="1257"/>
                    </a:lnTo>
                    <a:lnTo>
                      <a:pt x="461" y="1286"/>
                    </a:lnTo>
                    <a:lnTo>
                      <a:pt x="483" y="1314"/>
                    </a:lnTo>
                    <a:lnTo>
                      <a:pt x="506" y="1341"/>
                    </a:lnTo>
                    <a:lnTo>
                      <a:pt x="531" y="1367"/>
                    </a:lnTo>
                    <a:lnTo>
                      <a:pt x="556" y="1392"/>
                    </a:lnTo>
                    <a:lnTo>
                      <a:pt x="584" y="1414"/>
                    </a:lnTo>
                    <a:lnTo>
                      <a:pt x="611" y="1437"/>
                    </a:lnTo>
                    <a:lnTo>
                      <a:pt x="641" y="1457"/>
                    </a:lnTo>
                    <a:lnTo>
                      <a:pt x="670" y="1477"/>
                    </a:lnTo>
                    <a:lnTo>
                      <a:pt x="701" y="1494"/>
                    </a:lnTo>
                    <a:lnTo>
                      <a:pt x="733" y="1511"/>
                    </a:lnTo>
                    <a:lnTo>
                      <a:pt x="766" y="1526"/>
                    </a:lnTo>
                    <a:lnTo>
                      <a:pt x="799" y="1539"/>
                    </a:lnTo>
                    <a:lnTo>
                      <a:pt x="834" y="1551"/>
                    </a:lnTo>
                    <a:lnTo>
                      <a:pt x="869" y="1560"/>
                    </a:lnTo>
                    <a:lnTo>
                      <a:pt x="905" y="1569"/>
                    </a:lnTo>
                    <a:lnTo>
                      <a:pt x="941" y="1576"/>
                    </a:lnTo>
                    <a:lnTo>
                      <a:pt x="978" y="1580"/>
                    </a:lnTo>
                    <a:lnTo>
                      <a:pt x="1015" y="1582"/>
                    </a:lnTo>
                    <a:lnTo>
                      <a:pt x="1053" y="1584"/>
                    </a:lnTo>
                    <a:lnTo>
                      <a:pt x="1053" y="1584"/>
                    </a:lnTo>
                    <a:lnTo>
                      <a:pt x="1092" y="1582"/>
                    </a:lnTo>
                    <a:lnTo>
                      <a:pt x="1129" y="1580"/>
                    </a:lnTo>
                    <a:lnTo>
                      <a:pt x="1166" y="1576"/>
                    </a:lnTo>
                    <a:lnTo>
                      <a:pt x="1203" y="1569"/>
                    </a:lnTo>
                    <a:lnTo>
                      <a:pt x="1239" y="1560"/>
                    </a:lnTo>
                    <a:lnTo>
                      <a:pt x="1273" y="1551"/>
                    </a:lnTo>
                    <a:lnTo>
                      <a:pt x="1308" y="1539"/>
                    </a:lnTo>
                    <a:lnTo>
                      <a:pt x="1342" y="1526"/>
                    </a:lnTo>
                    <a:lnTo>
                      <a:pt x="1374" y="1511"/>
                    </a:lnTo>
                    <a:lnTo>
                      <a:pt x="1405" y="1494"/>
                    </a:lnTo>
                    <a:lnTo>
                      <a:pt x="1437" y="1477"/>
                    </a:lnTo>
                    <a:lnTo>
                      <a:pt x="1466" y="1457"/>
                    </a:lnTo>
                    <a:lnTo>
                      <a:pt x="1495" y="1437"/>
                    </a:lnTo>
                    <a:lnTo>
                      <a:pt x="1525" y="1414"/>
                    </a:lnTo>
                    <a:lnTo>
                      <a:pt x="1551" y="1392"/>
                    </a:lnTo>
                    <a:lnTo>
                      <a:pt x="1576" y="1367"/>
                    </a:lnTo>
                    <a:lnTo>
                      <a:pt x="1601" y="1341"/>
                    </a:lnTo>
                    <a:lnTo>
                      <a:pt x="1624" y="1314"/>
                    </a:lnTo>
                    <a:lnTo>
                      <a:pt x="1646" y="1286"/>
                    </a:lnTo>
                    <a:lnTo>
                      <a:pt x="1667" y="1257"/>
                    </a:lnTo>
                    <a:lnTo>
                      <a:pt x="1686" y="1228"/>
                    </a:lnTo>
                    <a:lnTo>
                      <a:pt x="1705" y="1196"/>
                    </a:lnTo>
                    <a:lnTo>
                      <a:pt x="1720" y="1164"/>
                    </a:lnTo>
                    <a:lnTo>
                      <a:pt x="1735" y="1131"/>
                    </a:lnTo>
                    <a:lnTo>
                      <a:pt x="1748" y="1098"/>
                    </a:lnTo>
                    <a:lnTo>
                      <a:pt x="1760" y="1063"/>
                    </a:lnTo>
                    <a:lnTo>
                      <a:pt x="1771" y="1028"/>
                    </a:lnTo>
                    <a:lnTo>
                      <a:pt x="1779" y="992"/>
                    </a:lnTo>
                    <a:lnTo>
                      <a:pt x="1785" y="956"/>
                    </a:lnTo>
                    <a:lnTo>
                      <a:pt x="1789" y="919"/>
                    </a:lnTo>
                    <a:lnTo>
                      <a:pt x="1792" y="882"/>
                    </a:lnTo>
                    <a:lnTo>
                      <a:pt x="1793" y="844"/>
                    </a:lnTo>
                    <a:lnTo>
                      <a:pt x="1793" y="844"/>
                    </a:lnTo>
                    <a:lnTo>
                      <a:pt x="1792" y="803"/>
                    </a:lnTo>
                    <a:lnTo>
                      <a:pt x="1789" y="762"/>
                    </a:lnTo>
                    <a:lnTo>
                      <a:pt x="1784" y="722"/>
                    </a:lnTo>
                    <a:lnTo>
                      <a:pt x="1776" y="682"/>
                    </a:lnTo>
                    <a:lnTo>
                      <a:pt x="1767" y="644"/>
                    </a:lnTo>
                    <a:lnTo>
                      <a:pt x="1755" y="605"/>
                    </a:lnTo>
                    <a:lnTo>
                      <a:pt x="1740" y="568"/>
                    </a:lnTo>
                    <a:lnTo>
                      <a:pt x="1724" y="531"/>
                    </a:lnTo>
                    <a:lnTo>
                      <a:pt x="1707" y="496"/>
                    </a:lnTo>
                    <a:lnTo>
                      <a:pt x="1687" y="461"/>
                    </a:lnTo>
                    <a:lnTo>
                      <a:pt x="1665" y="427"/>
                    </a:lnTo>
                    <a:lnTo>
                      <a:pt x="1641" y="395"/>
                    </a:lnTo>
                    <a:lnTo>
                      <a:pt x="1616" y="363"/>
                    </a:lnTo>
                    <a:lnTo>
                      <a:pt x="1589" y="334"/>
                    </a:lnTo>
                    <a:lnTo>
                      <a:pt x="1560" y="305"/>
                    </a:lnTo>
                    <a:lnTo>
                      <a:pt x="1530" y="277"/>
                    </a:lnTo>
                    <a:lnTo>
                      <a:pt x="1530" y="277"/>
                    </a:lnTo>
                    <a:lnTo>
                      <a:pt x="1518" y="267"/>
                    </a:lnTo>
                    <a:lnTo>
                      <a:pt x="1507" y="255"/>
                    </a:lnTo>
                    <a:lnTo>
                      <a:pt x="1498" y="243"/>
                    </a:lnTo>
                    <a:lnTo>
                      <a:pt x="1491" y="228"/>
                    </a:lnTo>
                    <a:lnTo>
                      <a:pt x="1485" y="215"/>
                    </a:lnTo>
                    <a:lnTo>
                      <a:pt x="1480" y="200"/>
                    </a:lnTo>
                    <a:lnTo>
                      <a:pt x="1477" y="186"/>
                    </a:lnTo>
                    <a:lnTo>
                      <a:pt x="1474" y="171"/>
                    </a:lnTo>
                    <a:lnTo>
                      <a:pt x="1474" y="155"/>
                    </a:lnTo>
                    <a:lnTo>
                      <a:pt x="1474" y="141"/>
                    </a:lnTo>
                    <a:lnTo>
                      <a:pt x="1477" y="126"/>
                    </a:lnTo>
                    <a:lnTo>
                      <a:pt x="1481" y="110"/>
                    </a:lnTo>
                    <a:lnTo>
                      <a:pt x="1486" y="97"/>
                    </a:lnTo>
                    <a:lnTo>
                      <a:pt x="1493" y="83"/>
                    </a:lnTo>
                    <a:lnTo>
                      <a:pt x="1501" y="69"/>
                    </a:lnTo>
                    <a:lnTo>
                      <a:pt x="1511" y="56"/>
                    </a:lnTo>
                    <a:lnTo>
                      <a:pt x="1511" y="56"/>
                    </a:lnTo>
                    <a:lnTo>
                      <a:pt x="1522" y="44"/>
                    </a:lnTo>
                    <a:lnTo>
                      <a:pt x="1534" y="34"/>
                    </a:lnTo>
                    <a:lnTo>
                      <a:pt x="1546" y="26"/>
                    </a:lnTo>
                    <a:lnTo>
                      <a:pt x="1559" y="18"/>
                    </a:lnTo>
                    <a:lnTo>
                      <a:pt x="1574" y="11"/>
                    </a:lnTo>
                    <a:lnTo>
                      <a:pt x="1588" y="7"/>
                    </a:lnTo>
                    <a:lnTo>
                      <a:pt x="1603" y="3"/>
                    </a:lnTo>
                    <a:lnTo>
                      <a:pt x="1617" y="0"/>
                    </a:lnTo>
                    <a:lnTo>
                      <a:pt x="1633" y="0"/>
                    </a:lnTo>
                    <a:lnTo>
                      <a:pt x="1648" y="2"/>
                    </a:lnTo>
                    <a:lnTo>
                      <a:pt x="1662" y="3"/>
                    </a:lnTo>
                    <a:lnTo>
                      <a:pt x="1677" y="7"/>
                    </a:lnTo>
                    <a:lnTo>
                      <a:pt x="1691" y="12"/>
                    </a:lnTo>
                    <a:lnTo>
                      <a:pt x="1706" y="19"/>
                    </a:lnTo>
                    <a:lnTo>
                      <a:pt x="1719" y="27"/>
                    </a:lnTo>
                    <a:lnTo>
                      <a:pt x="1732" y="38"/>
                    </a:lnTo>
                    <a:lnTo>
                      <a:pt x="1732" y="38"/>
                    </a:lnTo>
                    <a:lnTo>
                      <a:pt x="1753" y="56"/>
                    </a:lnTo>
                    <a:lnTo>
                      <a:pt x="1776" y="76"/>
                    </a:lnTo>
                    <a:lnTo>
                      <a:pt x="1817" y="117"/>
                    </a:lnTo>
                    <a:lnTo>
                      <a:pt x="1855" y="159"/>
                    </a:lnTo>
                    <a:lnTo>
                      <a:pt x="1891" y="204"/>
                    </a:lnTo>
                    <a:lnTo>
                      <a:pt x="1924" y="251"/>
                    </a:lnTo>
                    <a:lnTo>
                      <a:pt x="1956" y="298"/>
                    </a:lnTo>
                    <a:lnTo>
                      <a:pt x="1984" y="349"/>
                    </a:lnTo>
                    <a:lnTo>
                      <a:pt x="2009" y="399"/>
                    </a:lnTo>
                    <a:lnTo>
                      <a:pt x="2031" y="451"/>
                    </a:lnTo>
                    <a:lnTo>
                      <a:pt x="2051" y="505"/>
                    </a:lnTo>
                    <a:lnTo>
                      <a:pt x="2068" y="559"/>
                    </a:lnTo>
                    <a:lnTo>
                      <a:pt x="2082" y="615"/>
                    </a:lnTo>
                    <a:lnTo>
                      <a:pt x="2094" y="670"/>
                    </a:lnTo>
                    <a:lnTo>
                      <a:pt x="2102" y="727"/>
                    </a:lnTo>
                    <a:lnTo>
                      <a:pt x="2106" y="785"/>
                    </a:lnTo>
                    <a:lnTo>
                      <a:pt x="2107" y="815"/>
                    </a:lnTo>
                    <a:lnTo>
                      <a:pt x="2107" y="844"/>
                    </a:lnTo>
                    <a:lnTo>
                      <a:pt x="2107" y="844"/>
                    </a:lnTo>
                    <a:lnTo>
                      <a:pt x="2106" y="898"/>
                    </a:lnTo>
                    <a:lnTo>
                      <a:pt x="2102" y="951"/>
                    </a:lnTo>
                    <a:lnTo>
                      <a:pt x="2095" y="1004"/>
                    </a:lnTo>
                    <a:lnTo>
                      <a:pt x="2086" y="1056"/>
                    </a:lnTo>
                    <a:lnTo>
                      <a:pt x="2074" y="1107"/>
                    </a:lnTo>
                    <a:lnTo>
                      <a:pt x="2061" y="1156"/>
                    </a:lnTo>
                    <a:lnTo>
                      <a:pt x="2043" y="1205"/>
                    </a:lnTo>
                    <a:lnTo>
                      <a:pt x="2025" y="1254"/>
                    </a:lnTo>
                    <a:lnTo>
                      <a:pt x="2004" y="1300"/>
                    </a:lnTo>
                    <a:lnTo>
                      <a:pt x="1980" y="1345"/>
                    </a:lnTo>
                    <a:lnTo>
                      <a:pt x="1955" y="1390"/>
                    </a:lnTo>
                    <a:lnTo>
                      <a:pt x="1927" y="1433"/>
                    </a:lnTo>
                    <a:lnTo>
                      <a:pt x="1898" y="1474"/>
                    </a:lnTo>
                    <a:lnTo>
                      <a:pt x="1866" y="1514"/>
                    </a:lnTo>
                    <a:lnTo>
                      <a:pt x="1833" y="1552"/>
                    </a:lnTo>
                    <a:lnTo>
                      <a:pt x="1798" y="1589"/>
                    </a:lnTo>
                    <a:lnTo>
                      <a:pt x="1761" y="1623"/>
                    </a:lnTo>
                    <a:lnTo>
                      <a:pt x="1723" y="1657"/>
                    </a:lnTo>
                    <a:lnTo>
                      <a:pt x="1683" y="1688"/>
                    </a:lnTo>
                    <a:lnTo>
                      <a:pt x="1642" y="1717"/>
                    </a:lnTo>
                    <a:lnTo>
                      <a:pt x="1600" y="1745"/>
                    </a:lnTo>
                    <a:lnTo>
                      <a:pt x="1555" y="1770"/>
                    </a:lnTo>
                    <a:lnTo>
                      <a:pt x="1510" y="1794"/>
                    </a:lnTo>
                    <a:lnTo>
                      <a:pt x="1464" y="1815"/>
                    </a:lnTo>
                    <a:lnTo>
                      <a:pt x="1416" y="1834"/>
                    </a:lnTo>
                    <a:lnTo>
                      <a:pt x="1367" y="1850"/>
                    </a:lnTo>
                    <a:lnTo>
                      <a:pt x="1317" y="1864"/>
                    </a:lnTo>
                    <a:lnTo>
                      <a:pt x="1265" y="1876"/>
                    </a:lnTo>
                    <a:lnTo>
                      <a:pt x="1214" y="1886"/>
                    </a:lnTo>
                    <a:lnTo>
                      <a:pt x="1161" y="1892"/>
                    </a:lnTo>
                    <a:lnTo>
                      <a:pt x="1108" y="1896"/>
                    </a:lnTo>
                    <a:lnTo>
                      <a:pt x="1053" y="1897"/>
                    </a:lnTo>
                    <a:lnTo>
                      <a:pt x="1053" y="1897"/>
                    </a:lnTo>
                    <a:close/>
                  </a:path>
                </a:pathLst>
              </a:custGeom>
              <a:solidFill>
                <a:srgbClr val="015A75"/>
              </a:solidFill>
              <a:ln w="19050">
                <a:noFill/>
              </a:ln>
              <a:effectLst>
                <a:innerShdw blurRad="38100" dist="127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015A75"/>
                  </a:solidFill>
                  <a:cs typeface="+mn-ea"/>
                  <a:sym typeface="+mn-lt"/>
                </a:endParaRPr>
              </a:p>
            </p:txBody>
          </p:sp>
        </p:grpSp>
      </p:grpSp>
    </p:spTree>
    <p:extLst>
      <p:ext uri="{BB962C8B-B14F-4D97-AF65-F5344CB8AC3E}">
        <p14:creationId xmlns:p14="http://schemas.microsoft.com/office/powerpoint/2010/main" val="3657063693"/>
      </p:ext>
    </p:extLst>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par>
                                <p:cTn id="8" presetID="53" presetClass="entr" presetSubtype="16" fill="hold" nodeType="withEffect">
                                  <p:stCondLst>
                                    <p:cond delay="600"/>
                                  </p:stCondLst>
                                  <p:childTnLst>
                                    <p:set>
                                      <p:cBhvr>
                                        <p:cTn id="9" dur="1" fill="hold">
                                          <p:stCondLst>
                                            <p:cond delay="0"/>
                                          </p:stCondLst>
                                        </p:cTn>
                                        <p:tgtEl>
                                          <p:spTgt spid="49"/>
                                        </p:tgtEl>
                                        <p:attrNameLst>
                                          <p:attrName>style.visibility</p:attrName>
                                        </p:attrNameLst>
                                      </p:cBhvr>
                                      <p:to>
                                        <p:strVal val="visible"/>
                                      </p:to>
                                    </p:set>
                                    <p:anim calcmode="lin" valueType="num">
                                      <p:cBhvr>
                                        <p:cTn id="10" dur="500" fill="hold"/>
                                        <p:tgtEl>
                                          <p:spTgt spid="49"/>
                                        </p:tgtEl>
                                        <p:attrNameLst>
                                          <p:attrName>ppt_w</p:attrName>
                                        </p:attrNameLst>
                                      </p:cBhvr>
                                      <p:tavLst>
                                        <p:tav tm="0">
                                          <p:val>
                                            <p:fltVal val="0"/>
                                          </p:val>
                                        </p:tav>
                                        <p:tav tm="100000">
                                          <p:val>
                                            <p:strVal val="#ppt_w"/>
                                          </p:val>
                                        </p:tav>
                                      </p:tavLst>
                                    </p:anim>
                                    <p:anim calcmode="lin" valueType="num">
                                      <p:cBhvr>
                                        <p:cTn id="11" dur="500" fill="hold"/>
                                        <p:tgtEl>
                                          <p:spTgt spid="49"/>
                                        </p:tgtEl>
                                        <p:attrNameLst>
                                          <p:attrName>ppt_h</p:attrName>
                                        </p:attrNameLst>
                                      </p:cBhvr>
                                      <p:tavLst>
                                        <p:tav tm="0">
                                          <p:val>
                                            <p:fltVal val="0"/>
                                          </p:val>
                                        </p:tav>
                                        <p:tav tm="100000">
                                          <p:val>
                                            <p:strVal val="#ppt_h"/>
                                          </p:val>
                                        </p:tav>
                                      </p:tavLst>
                                    </p:anim>
                                    <p:animEffect transition="in" filter="fade">
                                      <p:cBhvr>
                                        <p:cTn id="12" dur="500"/>
                                        <p:tgtEl>
                                          <p:spTgt spid="49"/>
                                        </p:tgtEl>
                                      </p:cBhvr>
                                    </p:animEffect>
                                  </p:childTnLst>
                                </p:cTn>
                              </p:par>
                              <p:par>
                                <p:cTn id="13" presetID="53" presetClass="entr" presetSubtype="16" fill="hold" nodeType="withEffect">
                                  <p:stCondLst>
                                    <p:cond delay="700"/>
                                  </p:stCondLst>
                                  <p:childTnLst>
                                    <p:set>
                                      <p:cBhvr>
                                        <p:cTn id="14" dur="1" fill="hold">
                                          <p:stCondLst>
                                            <p:cond delay="0"/>
                                          </p:stCondLst>
                                        </p:cTn>
                                        <p:tgtEl>
                                          <p:spTgt spid="23"/>
                                        </p:tgtEl>
                                        <p:attrNameLst>
                                          <p:attrName>style.visibility</p:attrName>
                                        </p:attrNameLst>
                                      </p:cBhvr>
                                      <p:to>
                                        <p:strVal val="visible"/>
                                      </p:to>
                                    </p:set>
                                    <p:anim calcmode="lin" valueType="num">
                                      <p:cBhvr>
                                        <p:cTn id="15" dur="450" fill="hold"/>
                                        <p:tgtEl>
                                          <p:spTgt spid="23"/>
                                        </p:tgtEl>
                                        <p:attrNameLst>
                                          <p:attrName>ppt_w</p:attrName>
                                        </p:attrNameLst>
                                      </p:cBhvr>
                                      <p:tavLst>
                                        <p:tav tm="0">
                                          <p:val>
                                            <p:fltVal val="0"/>
                                          </p:val>
                                        </p:tav>
                                        <p:tav tm="100000">
                                          <p:val>
                                            <p:strVal val="#ppt_w"/>
                                          </p:val>
                                        </p:tav>
                                      </p:tavLst>
                                    </p:anim>
                                    <p:anim calcmode="lin" valueType="num">
                                      <p:cBhvr>
                                        <p:cTn id="16" dur="450" fill="hold"/>
                                        <p:tgtEl>
                                          <p:spTgt spid="23"/>
                                        </p:tgtEl>
                                        <p:attrNameLst>
                                          <p:attrName>ppt_h</p:attrName>
                                        </p:attrNameLst>
                                      </p:cBhvr>
                                      <p:tavLst>
                                        <p:tav tm="0">
                                          <p:val>
                                            <p:fltVal val="0"/>
                                          </p:val>
                                        </p:tav>
                                        <p:tav tm="100000">
                                          <p:val>
                                            <p:strVal val="#ppt_h"/>
                                          </p:val>
                                        </p:tav>
                                      </p:tavLst>
                                    </p:anim>
                                    <p:animEffect transition="in" filter="fade">
                                      <p:cBhvr>
                                        <p:cTn id="17" dur="450"/>
                                        <p:tgtEl>
                                          <p:spTgt spid="23"/>
                                        </p:tgtEl>
                                      </p:cBhvr>
                                    </p:animEffect>
                                  </p:childTnLst>
                                </p:cTn>
                              </p:par>
                              <p:par>
                                <p:cTn id="18" presetID="53" presetClass="entr" presetSubtype="16" fill="hold" nodeType="withEffect">
                                  <p:stCondLst>
                                    <p:cond delay="7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par>
                                <p:cTn id="23" presetID="53" presetClass="entr" presetSubtype="16" fill="hold" nodeType="withEffect">
                                  <p:stCondLst>
                                    <p:cond delay="70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Effect transition="in" filter="fade">
                                      <p:cBhvr>
                                        <p:cTn id="27" dur="500"/>
                                        <p:tgtEl>
                                          <p:spTgt spid="30"/>
                                        </p:tgtEl>
                                      </p:cBhvr>
                                    </p:animEffect>
                                  </p:childTnLst>
                                </p:cTn>
                              </p:par>
                            </p:childTnLst>
                          </p:cTn>
                        </p:par>
                        <p:par>
                          <p:cTn id="28" fill="hold">
                            <p:stCondLst>
                              <p:cond delay="1200"/>
                            </p:stCondLst>
                            <p:childTnLst>
                              <p:par>
                                <p:cTn id="29" presetID="49" presetClass="entr" presetSubtype="0" decel="100000" fill="hold" grpId="0" nodeType="afterEffect">
                                  <p:stCondLst>
                                    <p:cond delay="0"/>
                                  </p:stCondLst>
                                  <p:iterate type="lt">
                                    <p:tmPct val="10000"/>
                                  </p:iterate>
                                  <p:childTnLst>
                                    <p:set>
                                      <p:cBhvr>
                                        <p:cTn id="30" dur="1" fill="hold">
                                          <p:stCondLst>
                                            <p:cond delay="0"/>
                                          </p:stCondLst>
                                        </p:cTn>
                                        <p:tgtEl>
                                          <p:spTgt spid="33"/>
                                        </p:tgtEl>
                                        <p:attrNameLst>
                                          <p:attrName>style.visibility</p:attrName>
                                        </p:attrNameLst>
                                      </p:cBhvr>
                                      <p:to>
                                        <p:strVal val="visible"/>
                                      </p:to>
                                    </p:set>
                                    <p:anim calcmode="lin" valueType="num">
                                      <p:cBhvr>
                                        <p:cTn id="31" dur="1000" fill="hold"/>
                                        <p:tgtEl>
                                          <p:spTgt spid="33"/>
                                        </p:tgtEl>
                                        <p:attrNameLst>
                                          <p:attrName>ppt_w</p:attrName>
                                        </p:attrNameLst>
                                      </p:cBhvr>
                                      <p:tavLst>
                                        <p:tav tm="0">
                                          <p:val>
                                            <p:fltVal val="0"/>
                                          </p:val>
                                        </p:tav>
                                        <p:tav tm="100000">
                                          <p:val>
                                            <p:strVal val="#ppt_w"/>
                                          </p:val>
                                        </p:tav>
                                      </p:tavLst>
                                    </p:anim>
                                    <p:anim calcmode="lin" valueType="num">
                                      <p:cBhvr>
                                        <p:cTn id="32" dur="1000" fill="hold"/>
                                        <p:tgtEl>
                                          <p:spTgt spid="33"/>
                                        </p:tgtEl>
                                        <p:attrNameLst>
                                          <p:attrName>ppt_h</p:attrName>
                                        </p:attrNameLst>
                                      </p:cBhvr>
                                      <p:tavLst>
                                        <p:tav tm="0">
                                          <p:val>
                                            <p:fltVal val="0"/>
                                          </p:val>
                                        </p:tav>
                                        <p:tav tm="100000">
                                          <p:val>
                                            <p:strVal val="#ppt_h"/>
                                          </p:val>
                                        </p:tav>
                                      </p:tavLst>
                                    </p:anim>
                                    <p:anim calcmode="lin" valueType="num">
                                      <p:cBhvr>
                                        <p:cTn id="33" dur="1000" fill="hold"/>
                                        <p:tgtEl>
                                          <p:spTgt spid="33"/>
                                        </p:tgtEl>
                                        <p:attrNameLst>
                                          <p:attrName>style.rotation</p:attrName>
                                        </p:attrNameLst>
                                      </p:cBhvr>
                                      <p:tavLst>
                                        <p:tav tm="0">
                                          <p:val>
                                            <p:fltVal val="360"/>
                                          </p:val>
                                        </p:tav>
                                        <p:tav tm="100000">
                                          <p:val>
                                            <p:fltVal val="0"/>
                                          </p:val>
                                        </p:tav>
                                      </p:tavLst>
                                    </p:anim>
                                    <p:animEffect transition="in" filter="fade">
                                      <p:cBhvr>
                                        <p:cTn id="34" dur="10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44444E-6 -3.95062E-6 L 0.46111 0.0034 " pathEditMode="relative" rAng="0" ptsTypes="AA">
                                      <p:cBhvr>
                                        <p:cTn id="48" dur="2000" fill="hold"/>
                                        <p:tgtEl>
                                          <p:spTgt spid="37"/>
                                        </p:tgtEl>
                                        <p:attrNameLst>
                                          <p:attrName>ppt_x</p:attrName>
                                          <p:attrName>ppt_y</p:attrName>
                                        </p:attrNameLst>
                                      </p:cBhvr>
                                      <p:rCtr x="23056" y="154"/>
                                    </p:animMotion>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barn(inVertical)">
                                      <p:cBhvr>
                                        <p:cTn id="53" dur="500"/>
                                        <p:tgtEl>
                                          <p:spTgt spid="36"/>
                                        </p:tgtEl>
                                      </p:cBhvr>
                                    </p:animEffect>
                                  </p:childTnLst>
                                </p:cTn>
                              </p:par>
                            </p:childTnLst>
                          </p:cTn>
                        </p:par>
                        <p:par>
                          <p:cTn id="54" fill="hold">
                            <p:stCondLst>
                              <p:cond delay="500"/>
                            </p:stCondLst>
                            <p:childTnLst>
                              <p:par>
                                <p:cTn id="55" presetID="23" presetClass="entr" presetSubtype="528" fill="hold" grpId="0" nodeType="after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p:cTn id="57" dur="500" fill="hold"/>
                                        <p:tgtEl>
                                          <p:spTgt spid="60"/>
                                        </p:tgtEl>
                                        <p:attrNameLst>
                                          <p:attrName>ppt_w</p:attrName>
                                        </p:attrNameLst>
                                      </p:cBhvr>
                                      <p:tavLst>
                                        <p:tav tm="0">
                                          <p:val>
                                            <p:fltVal val="0"/>
                                          </p:val>
                                        </p:tav>
                                        <p:tav tm="100000">
                                          <p:val>
                                            <p:strVal val="#ppt_w"/>
                                          </p:val>
                                        </p:tav>
                                      </p:tavLst>
                                    </p:anim>
                                    <p:anim calcmode="lin" valueType="num">
                                      <p:cBhvr>
                                        <p:cTn id="58" dur="500" fill="hold"/>
                                        <p:tgtEl>
                                          <p:spTgt spid="60"/>
                                        </p:tgtEl>
                                        <p:attrNameLst>
                                          <p:attrName>ppt_h</p:attrName>
                                        </p:attrNameLst>
                                      </p:cBhvr>
                                      <p:tavLst>
                                        <p:tav tm="0">
                                          <p:val>
                                            <p:fltVal val="0"/>
                                          </p:val>
                                        </p:tav>
                                        <p:tav tm="100000">
                                          <p:val>
                                            <p:strVal val="#ppt_h"/>
                                          </p:val>
                                        </p:tav>
                                      </p:tavLst>
                                    </p:anim>
                                    <p:anim calcmode="lin" valueType="num">
                                      <p:cBhvr>
                                        <p:cTn id="59" dur="500" fill="hold"/>
                                        <p:tgtEl>
                                          <p:spTgt spid="60"/>
                                        </p:tgtEl>
                                        <p:attrNameLst>
                                          <p:attrName>ppt_x</p:attrName>
                                        </p:attrNameLst>
                                      </p:cBhvr>
                                      <p:tavLst>
                                        <p:tav tm="0">
                                          <p:val>
                                            <p:fltVal val="0.5"/>
                                          </p:val>
                                        </p:tav>
                                        <p:tav tm="100000">
                                          <p:val>
                                            <p:strVal val="#ppt_x"/>
                                          </p:val>
                                        </p:tav>
                                      </p:tavLst>
                                    </p:anim>
                                    <p:anim calcmode="lin" valueType="num">
                                      <p:cBhvr>
                                        <p:cTn id="60" dur="500" fill="hold"/>
                                        <p:tgtEl>
                                          <p:spTgt spid="60"/>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250"/>
                                  </p:stCondLst>
                                  <p:childTnLst>
                                    <p:set>
                                      <p:cBhvr>
                                        <p:cTn id="62" dur="1" fill="hold">
                                          <p:stCondLst>
                                            <p:cond delay="0"/>
                                          </p:stCondLst>
                                        </p:cTn>
                                        <p:tgtEl>
                                          <p:spTgt spid="61"/>
                                        </p:tgtEl>
                                        <p:attrNameLst>
                                          <p:attrName>style.visibility</p:attrName>
                                        </p:attrNameLst>
                                      </p:cBhvr>
                                      <p:to>
                                        <p:strVal val="visible"/>
                                      </p:to>
                                    </p:set>
                                    <p:anim calcmode="lin" valueType="num">
                                      <p:cBhvr>
                                        <p:cTn id="63" dur="500" fill="hold"/>
                                        <p:tgtEl>
                                          <p:spTgt spid="61"/>
                                        </p:tgtEl>
                                        <p:attrNameLst>
                                          <p:attrName>ppt_w</p:attrName>
                                        </p:attrNameLst>
                                      </p:cBhvr>
                                      <p:tavLst>
                                        <p:tav tm="0">
                                          <p:val>
                                            <p:fltVal val="0"/>
                                          </p:val>
                                        </p:tav>
                                        <p:tav tm="100000">
                                          <p:val>
                                            <p:strVal val="#ppt_w"/>
                                          </p:val>
                                        </p:tav>
                                      </p:tavLst>
                                    </p:anim>
                                    <p:anim calcmode="lin" valueType="num">
                                      <p:cBhvr>
                                        <p:cTn id="64" dur="500" fill="hold"/>
                                        <p:tgtEl>
                                          <p:spTgt spid="61"/>
                                        </p:tgtEl>
                                        <p:attrNameLst>
                                          <p:attrName>ppt_h</p:attrName>
                                        </p:attrNameLst>
                                      </p:cBhvr>
                                      <p:tavLst>
                                        <p:tav tm="0">
                                          <p:val>
                                            <p:fltVal val="0"/>
                                          </p:val>
                                        </p:tav>
                                        <p:tav tm="100000">
                                          <p:val>
                                            <p:strVal val="#ppt_h"/>
                                          </p:val>
                                        </p:tav>
                                      </p:tavLst>
                                    </p:anim>
                                    <p:anim calcmode="lin" valueType="num">
                                      <p:cBhvr>
                                        <p:cTn id="65" dur="500" fill="hold"/>
                                        <p:tgtEl>
                                          <p:spTgt spid="61"/>
                                        </p:tgtEl>
                                        <p:attrNameLst>
                                          <p:attrName>ppt_x</p:attrName>
                                        </p:attrNameLst>
                                      </p:cBhvr>
                                      <p:tavLst>
                                        <p:tav tm="0">
                                          <p:val>
                                            <p:fltVal val="0.5"/>
                                          </p:val>
                                        </p:tav>
                                        <p:tav tm="100000">
                                          <p:val>
                                            <p:strVal val="#ppt_x"/>
                                          </p:val>
                                        </p:tav>
                                      </p:tavLst>
                                    </p:anim>
                                    <p:anim calcmode="lin" valueType="num">
                                      <p:cBhvr>
                                        <p:cTn id="66" dur="500" fill="hold"/>
                                        <p:tgtEl>
                                          <p:spTgt spid="61"/>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500"/>
                                  </p:stCondLst>
                                  <p:childTnLst>
                                    <p:set>
                                      <p:cBhvr>
                                        <p:cTn id="68" dur="1" fill="hold">
                                          <p:stCondLst>
                                            <p:cond delay="0"/>
                                          </p:stCondLst>
                                        </p:cTn>
                                        <p:tgtEl>
                                          <p:spTgt spid="58"/>
                                        </p:tgtEl>
                                        <p:attrNameLst>
                                          <p:attrName>style.visibility</p:attrName>
                                        </p:attrNameLst>
                                      </p:cBhvr>
                                      <p:to>
                                        <p:strVal val="visible"/>
                                      </p:to>
                                    </p:set>
                                    <p:anim calcmode="lin" valueType="num">
                                      <p:cBhvr>
                                        <p:cTn id="69" dur="500" fill="hold"/>
                                        <p:tgtEl>
                                          <p:spTgt spid="58"/>
                                        </p:tgtEl>
                                        <p:attrNameLst>
                                          <p:attrName>ppt_w</p:attrName>
                                        </p:attrNameLst>
                                      </p:cBhvr>
                                      <p:tavLst>
                                        <p:tav tm="0">
                                          <p:val>
                                            <p:fltVal val="0"/>
                                          </p:val>
                                        </p:tav>
                                        <p:tav tm="100000">
                                          <p:val>
                                            <p:strVal val="#ppt_w"/>
                                          </p:val>
                                        </p:tav>
                                      </p:tavLst>
                                    </p:anim>
                                    <p:anim calcmode="lin" valueType="num">
                                      <p:cBhvr>
                                        <p:cTn id="70" dur="500" fill="hold"/>
                                        <p:tgtEl>
                                          <p:spTgt spid="58"/>
                                        </p:tgtEl>
                                        <p:attrNameLst>
                                          <p:attrName>ppt_h</p:attrName>
                                        </p:attrNameLst>
                                      </p:cBhvr>
                                      <p:tavLst>
                                        <p:tav tm="0">
                                          <p:val>
                                            <p:fltVal val="0"/>
                                          </p:val>
                                        </p:tav>
                                        <p:tav tm="100000">
                                          <p:val>
                                            <p:strVal val="#ppt_h"/>
                                          </p:val>
                                        </p:tav>
                                      </p:tavLst>
                                    </p:anim>
                                    <p:anim calcmode="lin" valueType="num">
                                      <p:cBhvr>
                                        <p:cTn id="71" dur="500" fill="hold"/>
                                        <p:tgtEl>
                                          <p:spTgt spid="58"/>
                                        </p:tgtEl>
                                        <p:attrNameLst>
                                          <p:attrName>ppt_x</p:attrName>
                                        </p:attrNameLst>
                                      </p:cBhvr>
                                      <p:tavLst>
                                        <p:tav tm="0">
                                          <p:val>
                                            <p:fltVal val="0.5"/>
                                          </p:val>
                                        </p:tav>
                                        <p:tav tm="100000">
                                          <p:val>
                                            <p:strVal val="#ppt_x"/>
                                          </p:val>
                                        </p:tav>
                                      </p:tavLst>
                                    </p:anim>
                                    <p:anim calcmode="lin" valueType="num">
                                      <p:cBhvr>
                                        <p:cTn id="72" dur="500" fill="hold"/>
                                        <p:tgtEl>
                                          <p:spTgt spid="58"/>
                                        </p:tgtEl>
                                        <p:attrNameLst>
                                          <p:attrName>ppt_y</p:attrName>
                                        </p:attrNameLst>
                                      </p:cBhvr>
                                      <p:tavLst>
                                        <p:tav tm="0">
                                          <p:val>
                                            <p:fltVal val="0.5"/>
                                          </p:val>
                                        </p:tav>
                                        <p:tav tm="100000">
                                          <p:val>
                                            <p:strVal val="#ppt_y"/>
                                          </p:val>
                                        </p:tav>
                                      </p:tavLst>
                                    </p:anim>
                                  </p:childTnLst>
                                </p:cTn>
                              </p:par>
                              <p:par>
                                <p:cTn id="73" presetID="23" presetClass="entr" presetSubtype="528" fill="hold" grpId="0" nodeType="withEffect">
                                  <p:stCondLst>
                                    <p:cond delay="750"/>
                                  </p:stCondLst>
                                  <p:childTnLst>
                                    <p:set>
                                      <p:cBhvr>
                                        <p:cTn id="74" dur="1" fill="hold">
                                          <p:stCondLst>
                                            <p:cond delay="0"/>
                                          </p:stCondLst>
                                        </p:cTn>
                                        <p:tgtEl>
                                          <p:spTgt spid="59"/>
                                        </p:tgtEl>
                                        <p:attrNameLst>
                                          <p:attrName>style.visibility</p:attrName>
                                        </p:attrNameLst>
                                      </p:cBhvr>
                                      <p:to>
                                        <p:strVal val="visible"/>
                                      </p:to>
                                    </p:set>
                                    <p:anim calcmode="lin" valueType="num">
                                      <p:cBhvr>
                                        <p:cTn id="75" dur="500" fill="hold"/>
                                        <p:tgtEl>
                                          <p:spTgt spid="59"/>
                                        </p:tgtEl>
                                        <p:attrNameLst>
                                          <p:attrName>ppt_w</p:attrName>
                                        </p:attrNameLst>
                                      </p:cBhvr>
                                      <p:tavLst>
                                        <p:tav tm="0">
                                          <p:val>
                                            <p:fltVal val="0"/>
                                          </p:val>
                                        </p:tav>
                                        <p:tav tm="100000">
                                          <p:val>
                                            <p:strVal val="#ppt_w"/>
                                          </p:val>
                                        </p:tav>
                                      </p:tavLst>
                                    </p:anim>
                                    <p:anim calcmode="lin" valueType="num">
                                      <p:cBhvr>
                                        <p:cTn id="76" dur="500" fill="hold"/>
                                        <p:tgtEl>
                                          <p:spTgt spid="59"/>
                                        </p:tgtEl>
                                        <p:attrNameLst>
                                          <p:attrName>ppt_h</p:attrName>
                                        </p:attrNameLst>
                                      </p:cBhvr>
                                      <p:tavLst>
                                        <p:tav tm="0">
                                          <p:val>
                                            <p:fltVal val="0"/>
                                          </p:val>
                                        </p:tav>
                                        <p:tav tm="100000">
                                          <p:val>
                                            <p:strVal val="#ppt_h"/>
                                          </p:val>
                                        </p:tav>
                                      </p:tavLst>
                                    </p:anim>
                                    <p:anim calcmode="lin" valueType="num">
                                      <p:cBhvr>
                                        <p:cTn id="77" dur="500" fill="hold"/>
                                        <p:tgtEl>
                                          <p:spTgt spid="59"/>
                                        </p:tgtEl>
                                        <p:attrNameLst>
                                          <p:attrName>ppt_x</p:attrName>
                                        </p:attrNameLst>
                                      </p:cBhvr>
                                      <p:tavLst>
                                        <p:tav tm="0">
                                          <p:val>
                                            <p:fltVal val="0.5"/>
                                          </p:val>
                                        </p:tav>
                                        <p:tav tm="100000">
                                          <p:val>
                                            <p:strVal val="#ppt_x"/>
                                          </p:val>
                                        </p:tav>
                                      </p:tavLst>
                                    </p:anim>
                                    <p:anim calcmode="lin" valueType="num">
                                      <p:cBhvr>
                                        <p:cTn id="78" dur="500" fill="hold"/>
                                        <p:tgtEl>
                                          <p:spTgt spid="5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7" grpId="0"/>
      <p:bldP spid="33" grpId="0"/>
      <p:bldP spid="35"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p:cNvSpPr/>
          <p:nvPr/>
        </p:nvSpPr>
        <p:spPr>
          <a:xfrm>
            <a:off x="4584053" y="1119115"/>
            <a:ext cx="392362" cy="393521"/>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55" name="Isosceles Triangle 51"/>
          <p:cNvSpPr/>
          <p:nvPr/>
        </p:nvSpPr>
        <p:spPr>
          <a:xfrm>
            <a:off x="3954988" y="1172014"/>
            <a:ext cx="392360" cy="287720"/>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56" name="Isosceles Triangle 57"/>
          <p:cNvSpPr/>
          <p:nvPr/>
        </p:nvSpPr>
        <p:spPr>
          <a:xfrm>
            <a:off x="4585617" y="3390155"/>
            <a:ext cx="234850" cy="530924"/>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1" fmla="*/ 1148449 w 1346449"/>
              <a:gd name="connsiteY0-2" fmla="*/ 2374775 h 3166775"/>
              <a:gd name="connsiteX1-3" fmla="*/ 198001 w 1346449"/>
              <a:gd name="connsiteY1-4" fmla="*/ 2374775 h 3166775"/>
              <a:gd name="connsiteX2-5" fmla="*/ 1 w 1346449"/>
              <a:gd name="connsiteY2-6" fmla="*/ 3166775 h 3166775"/>
              <a:gd name="connsiteX3-7" fmla="*/ 1346449 w 1346449"/>
              <a:gd name="connsiteY3-8" fmla="*/ 3166775 h 3166775"/>
              <a:gd name="connsiteX4-9" fmla="*/ 1148449 w 1346449"/>
              <a:gd name="connsiteY4-10" fmla="*/ 2374775 h 3166775"/>
              <a:gd name="connsiteX5-11" fmla="*/ 755186 w 1346449"/>
              <a:gd name="connsiteY5-12" fmla="*/ 0 h 3166775"/>
              <a:gd name="connsiteX6-13" fmla="*/ 734449 w 1346449"/>
              <a:gd name="connsiteY6-14" fmla="*/ 1231644 h 3166775"/>
              <a:gd name="connsiteX7-15" fmla="*/ 853246 w 1346449"/>
              <a:gd name="connsiteY7-16" fmla="*/ 1400264 h 3166775"/>
              <a:gd name="connsiteX8-17" fmla="*/ 673226 w 1346449"/>
              <a:gd name="connsiteY8-18" fmla="*/ 1580284 h 3166775"/>
              <a:gd name="connsiteX9-19" fmla="*/ 493206 w 1346449"/>
              <a:gd name="connsiteY9-20" fmla="*/ 1400264 h 3166775"/>
              <a:gd name="connsiteX10-21" fmla="*/ 612000 w 1346449"/>
              <a:gd name="connsiteY10-22" fmla="*/ 1231645 h 3166775"/>
              <a:gd name="connsiteX11-23" fmla="*/ 591263 w 1346449"/>
              <a:gd name="connsiteY11-24" fmla="*/ 10368 h 3166775"/>
              <a:gd name="connsiteX12-25" fmla="*/ 2939 w 1346449"/>
              <a:gd name="connsiteY12-26" fmla="*/ 1491744 h 3166775"/>
              <a:gd name="connsiteX13-27" fmla="*/ 0 w 1346449"/>
              <a:gd name="connsiteY13-28" fmla="*/ 1491744 h 3166775"/>
              <a:gd name="connsiteX14-29" fmla="*/ 2009 w 1346449"/>
              <a:gd name="connsiteY14-30" fmla="*/ 1494147 h 3166775"/>
              <a:gd name="connsiteX15-31" fmla="*/ 0 w 1346449"/>
              <a:gd name="connsiteY15-32" fmla="*/ 1499342 h 3166775"/>
              <a:gd name="connsiteX16-33" fmla="*/ 6353 w 1346449"/>
              <a:gd name="connsiteY16-34" fmla="*/ 1499342 h 3166775"/>
              <a:gd name="connsiteX17-35" fmla="*/ 273414 w 1346449"/>
              <a:gd name="connsiteY17-36" fmla="*/ 2293171 h 3166775"/>
              <a:gd name="connsiteX18-37" fmla="*/ 1091887 w 1346449"/>
              <a:gd name="connsiteY18-38" fmla="*/ 2283744 h 3166775"/>
              <a:gd name="connsiteX19-39" fmla="*/ 1340768 w 1346449"/>
              <a:gd name="connsiteY19-40" fmla="*/ 1499342 h 3166775"/>
              <a:gd name="connsiteX20-41" fmla="*/ 1346449 w 1346449"/>
              <a:gd name="connsiteY20-42" fmla="*/ 1499342 h 3166775"/>
              <a:gd name="connsiteX21-43" fmla="*/ 1344512 w 1346449"/>
              <a:gd name="connsiteY21-44" fmla="*/ 1494334 h 3166775"/>
              <a:gd name="connsiteX22-45" fmla="*/ 1346448 w 1346449"/>
              <a:gd name="connsiteY22-46" fmla="*/ 1491744 h 3166775"/>
              <a:gd name="connsiteX23-47" fmla="*/ 1343510 w 1346449"/>
              <a:gd name="connsiteY23-48" fmla="*/ 1491744 h 3166775"/>
              <a:gd name="connsiteX24-49" fmla="*/ 755186 w 1346449"/>
              <a:gd name="connsiteY24-50" fmla="*/ 0 h 31667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dirty="0"/>
          </a:p>
        </p:txBody>
      </p:sp>
      <p:sp>
        <p:nvSpPr>
          <p:cNvPr id="57" name="Rectangle 7"/>
          <p:cNvSpPr/>
          <p:nvPr/>
        </p:nvSpPr>
        <p:spPr>
          <a:xfrm rot="18900000">
            <a:off x="7189301" y="2740919"/>
            <a:ext cx="169248" cy="377049"/>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58" name="Parallelogram 15"/>
          <p:cNvSpPr/>
          <p:nvPr/>
        </p:nvSpPr>
        <p:spPr>
          <a:xfrm flipH="1">
            <a:off x="3950270" y="3481432"/>
            <a:ext cx="348370" cy="348370"/>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59" name="Freeform 19"/>
          <p:cNvSpPr/>
          <p:nvPr/>
        </p:nvSpPr>
        <p:spPr>
          <a:xfrm>
            <a:off x="5809057" y="2731880"/>
            <a:ext cx="345584" cy="340042"/>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0" name="Rectangle 30"/>
          <p:cNvSpPr/>
          <p:nvPr/>
        </p:nvSpPr>
        <p:spPr>
          <a:xfrm>
            <a:off x="8297776" y="2700425"/>
            <a:ext cx="348370" cy="34735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1" name="Rectangle 7"/>
          <p:cNvSpPr/>
          <p:nvPr/>
        </p:nvSpPr>
        <p:spPr>
          <a:xfrm>
            <a:off x="5213119" y="1139038"/>
            <a:ext cx="353675" cy="353675"/>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2" name="Rectangle 15"/>
          <p:cNvSpPr/>
          <p:nvPr/>
        </p:nvSpPr>
        <p:spPr>
          <a:xfrm rot="5400000">
            <a:off x="5803264" y="1139036"/>
            <a:ext cx="354146" cy="353676"/>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3" name="Pie 24"/>
          <p:cNvSpPr/>
          <p:nvPr/>
        </p:nvSpPr>
        <p:spPr>
          <a:xfrm>
            <a:off x="5107446" y="3464238"/>
            <a:ext cx="384887" cy="382757"/>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64" name="Parallelogram 30"/>
          <p:cNvSpPr/>
          <p:nvPr/>
        </p:nvSpPr>
        <p:spPr>
          <a:xfrm flipH="1">
            <a:off x="8278844" y="1895824"/>
            <a:ext cx="386232" cy="387188"/>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5" name="Block Arc 14"/>
          <p:cNvSpPr/>
          <p:nvPr/>
        </p:nvSpPr>
        <p:spPr>
          <a:xfrm rot="16200000">
            <a:off x="6394019" y="1102959"/>
            <a:ext cx="425550" cy="42583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66" name="Block Arc 41"/>
          <p:cNvSpPr/>
          <p:nvPr/>
        </p:nvSpPr>
        <p:spPr>
          <a:xfrm>
            <a:off x="7056414" y="1068226"/>
            <a:ext cx="354976" cy="495296"/>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67" name="Right Triangle 17"/>
          <p:cNvSpPr/>
          <p:nvPr/>
        </p:nvSpPr>
        <p:spPr>
          <a:xfrm>
            <a:off x="5779309" y="3450719"/>
            <a:ext cx="289343" cy="409794"/>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8" name="Oval 27"/>
          <p:cNvSpPr/>
          <p:nvPr/>
        </p:nvSpPr>
        <p:spPr>
          <a:xfrm>
            <a:off x="3313872" y="4101888"/>
            <a:ext cx="307299" cy="584412"/>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9" name="Parallelogram 15"/>
          <p:cNvSpPr/>
          <p:nvPr/>
        </p:nvSpPr>
        <p:spPr>
          <a:xfrm rot="16200000">
            <a:off x="6402647" y="2658849"/>
            <a:ext cx="449073" cy="486106"/>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0" name="Round Same Side Corner Rectangle 21"/>
          <p:cNvSpPr/>
          <p:nvPr/>
        </p:nvSpPr>
        <p:spPr>
          <a:xfrm rot="10800000">
            <a:off x="6983298" y="1907950"/>
            <a:ext cx="289999" cy="32747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1" name="Oval 26"/>
          <p:cNvSpPr/>
          <p:nvPr/>
        </p:nvSpPr>
        <p:spPr>
          <a:xfrm>
            <a:off x="5225206" y="2690456"/>
            <a:ext cx="354362" cy="422889"/>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2" name="Freeform 32"/>
          <p:cNvSpPr/>
          <p:nvPr/>
        </p:nvSpPr>
        <p:spPr>
          <a:xfrm>
            <a:off x="3270168" y="1110645"/>
            <a:ext cx="448115" cy="410459"/>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3" name="Rounded Rectangle 10"/>
          <p:cNvSpPr/>
          <p:nvPr/>
        </p:nvSpPr>
        <p:spPr>
          <a:xfrm>
            <a:off x="6400652" y="1886990"/>
            <a:ext cx="279127" cy="369393"/>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4" name="Rounded Rectangle 32"/>
          <p:cNvSpPr/>
          <p:nvPr/>
        </p:nvSpPr>
        <p:spPr>
          <a:xfrm>
            <a:off x="7634696" y="2717591"/>
            <a:ext cx="368619" cy="368619"/>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5" name="Trapezoid 13"/>
          <p:cNvSpPr/>
          <p:nvPr/>
        </p:nvSpPr>
        <p:spPr>
          <a:xfrm>
            <a:off x="3993162" y="1903683"/>
            <a:ext cx="397383" cy="336011"/>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6" name="Rounded Rectangle 7"/>
          <p:cNvSpPr/>
          <p:nvPr/>
        </p:nvSpPr>
        <p:spPr>
          <a:xfrm>
            <a:off x="5893662" y="1895629"/>
            <a:ext cx="203471" cy="352121"/>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7" name="Rectangle 18"/>
          <p:cNvSpPr/>
          <p:nvPr/>
        </p:nvSpPr>
        <p:spPr>
          <a:xfrm>
            <a:off x="4694064" y="1925382"/>
            <a:ext cx="368291" cy="292615"/>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8" name="Rounded Rectangle 25"/>
          <p:cNvSpPr/>
          <p:nvPr/>
        </p:nvSpPr>
        <p:spPr>
          <a:xfrm>
            <a:off x="5365873" y="1914017"/>
            <a:ext cx="224270" cy="315343"/>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9" name="Chord 14"/>
          <p:cNvSpPr/>
          <p:nvPr/>
        </p:nvSpPr>
        <p:spPr>
          <a:xfrm>
            <a:off x="4439959" y="4151504"/>
            <a:ext cx="384479" cy="485182"/>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80" name="Rounded Rectangle 6"/>
          <p:cNvSpPr/>
          <p:nvPr/>
        </p:nvSpPr>
        <p:spPr>
          <a:xfrm>
            <a:off x="3308530" y="1853727"/>
            <a:ext cx="381115" cy="387475"/>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81" name="Oval 66"/>
          <p:cNvSpPr/>
          <p:nvPr/>
        </p:nvSpPr>
        <p:spPr>
          <a:xfrm rot="20700000">
            <a:off x="4603152" y="2725655"/>
            <a:ext cx="411510" cy="352491"/>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82" name="Isosceles Triangle 13"/>
          <p:cNvSpPr/>
          <p:nvPr/>
        </p:nvSpPr>
        <p:spPr>
          <a:xfrm rot="10800000">
            <a:off x="3891165" y="4114458"/>
            <a:ext cx="282411" cy="559276"/>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83" name="Smiley Face 14"/>
          <p:cNvSpPr/>
          <p:nvPr/>
        </p:nvSpPr>
        <p:spPr>
          <a:xfrm>
            <a:off x="5712781" y="4184119"/>
            <a:ext cx="419951" cy="419951"/>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84" name="Smiley Face 12"/>
          <p:cNvSpPr/>
          <p:nvPr/>
        </p:nvSpPr>
        <p:spPr>
          <a:xfrm>
            <a:off x="7620466" y="4184119"/>
            <a:ext cx="419951" cy="419951"/>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85" name="Smiley Face 15"/>
          <p:cNvSpPr/>
          <p:nvPr/>
        </p:nvSpPr>
        <p:spPr>
          <a:xfrm>
            <a:off x="6351746" y="4186423"/>
            <a:ext cx="415344" cy="415344"/>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86" name="Oval 37"/>
          <p:cNvSpPr/>
          <p:nvPr/>
        </p:nvSpPr>
        <p:spPr>
          <a:xfrm>
            <a:off x="8259432" y="4181568"/>
            <a:ext cx="425054" cy="425054"/>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7" name="Smiley Face 14"/>
          <p:cNvSpPr/>
          <p:nvPr/>
        </p:nvSpPr>
        <p:spPr>
          <a:xfrm>
            <a:off x="6986106" y="4186423"/>
            <a:ext cx="415344" cy="41534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88" name="Rectangle 16"/>
          <p:cNvSpPr/>
          <p:nvPr/>
        </p:nvSpPr>
        <p:spPr>
          <a:xfrm rot="2700000">
            <a:off x="3994273" y="2640113"/>
            <a:ext cx="292043" cy="52357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9" name="Rectangle 9"/>
          <p:cNvSpPr/>
          <p:nvPr/>
        </p:nvSpPr>
        <p:spPr>
          <a:xfrm>
            <a:off x="3300881" y="2658936"/>
            <a:ext cx="395501" cy="37022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0" name="Round Same Side Corner Rectangle 6"/>
          <p:cNvSpPr/>
          <p:nvPr/>
        </p:nvSpPr>
        <p:spPr>
          <a:xfrm rot="2700000">
            <a:off x="5234271" y="4107361"/>
            <a:ext cx="143041" cy="573467"/>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91" name="Frame 17"/>
          <p:cNvSpPr/>
          <p:nvPr/>
        </p:nvSpPr>
        <p:spPr>
          <a:xfrm>
            <a:off x="3282177" y="3460063"/>
            <a:ext cx="381115" cy="38111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92" name="Rounded Rectangle 5"/>
          <p:cNvSpPr/>
          <p:nvPr/>
        </p:nvSpPr>
        <p:spPr>
          <a:xfrm flipH="1">
            <a:off x="7576815" y="1915580"/>
            <a:ext cx="378475" cy="312218"/>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1" fmla="*/ 1384251 w 3217557"/>
              <a:gd name="connsiteY0-2" fmla="*/ 661544 h 2702049"/>
              <a:gd name="connsiteX1-3" fmla="*/ 1574067 w 3217557"/>
              <a:gd name="connsiteY1-4" fmla="*/ 851360 h 2702049"/>
              <a:gd name="connsiteX2-5" fmla="*/ 1384251 w 3217557"/>
              <a:gd name="connsiteY2-6" fmla="*/ 1041176 h 2702049"/>
              <a:gd name="connsiteX3-7" fmla="*/ 1194435 w 3217557"/>
              <a:gd name="connsiteY3-8" fmla="*/ 851360 h 2702049"/>
              <a:gd name="connsiteX4-9" fmla="*/ 1384251 w 3217557"/>
              <a:gd name="connsiteY4-10" fmla="*/ 661544 h 2702049"/>
              <a:gd name="connsiteX5-11" fmla="*/ 1993421 w 3217557"/>
              <a:gd name="connsiteY5-12" fmla="*/ 661544 h 2702049"/>
              <a:gd name="connsiteX6-13" fmla="*/ 2183237 w 3217557"/>
              <a:gd name="connsiteY6-14" fmla="*/ 851360 h 2702049"/>
              <a:gd name="connsiteX7-15" fmla="*/ 1993421 w 3217557"/>
              <a:gd name="connsiteY7-16" fmla="*/ 1041176 h 2702049"/>
              <a:gd name="connsiteX8-17" fmla="*/ 1803605 w 3217557"/>
              <a:gd name="connsiteY8-18" fmla="*/ 851360 h 2702049"/>
              <a:gd name="connsiteX9-19" fmla="*/ 1993421 w 3217557"/>
              <a:gd name="connsiteY9-20" fmla="*/ 661544 h 2702049"/>
              <a:gd name="connsiteX10-21" fmla="*/ 2602591 w 3217557"/>
              <a:gd name="connsiteY10-22" fmla="*/ 661544 h 2702049"/>
              <a:gd name="connsiteX11-23" fmla="*/ 2792407 w 3217557"/>
              <a:gd name="connsiteY11-24" fmla="*/ 851360 h 2702049"/>
              <a:gd name="connsiteX12-25" fmla="*/ 2602591 w 3217557"/>
              <a:gd name="connsiteY12-26" fmla="*/ 1041176 h 2702049"/>
              <a:gd name="connsiteX13-27" fmla="*/ 2412775 w 3217557"/>
              <a:gd name="connsiteY13-28" fmla="*/ 851360 h 2702049"/>
              <a:gd name="connsiteX14-29" fmla="*/ 2602591 w 3217557"/>
              <a:gd name="connsiteY14-30" fmla="*/ 661544 h 2702049"/>
              <a:gd name="connsiteX15-31" fmla="*/ 677114 w 3217557"/>
              <a:gd name="connsiteY15-32" fmla="*/ 569491 h 2702049"/>
              <a:gd name="connsiteX16-33" fmla="*/ 330916 w 3217557"/>
              <a:gd name="connsiteY16-34" fmla="*/ 569491 h 2702049"/>
              <a:gd name="connsiteX17-35" fmla="*/ 0 w 3217557"/>
              <a:gd name="connsiteY17-36" fmla="*/ 900407 h 2702049"/>
              <a:gd name="connsiteX18-37" fmla="*/ 0 w 3217557"/>
              <a:gd name="connsiteY18-38" fmla="*/ 1952009 h 2702049"/>
              <a:gd name="connsiteX19-39" fmla="*/ 330916 w 3217557"/>
              <a:gd name="connsiteY19-40" fmla="*/ 2282925 h 2702049"/>
              <a:gd name="connsiteX20-41" fmla="*/ 711670 w 3217557"/>
              <a:gd name="connsiteY20-42" fmla="*/ 2282925 h 2702049"/>
              <a:gd name="connsiteX21-43" fmla="*/ 15770 w 3217557"/>
              <a:gd name="connsiteY21-44" fmla="*/ 2702049 h 2702049"/>
              <a:gd name="connsiteX22-45" fmla="*/ 1294529 w 3217557"/>
              <a:gd name="connsiteY22-46" fmla="*/ 2282925 h 2702049"/>
              <a:gd name="connsiteX23-47" fmla="*/ 2117356 w 3217557"/>
              <a:gd name="connsiteY23-48" fmla="*/ 2282925 h 2702049"/>
              <a:gd name="connsiteX24-49" fmla="*/ 2418395 w 3217557"/>
              <a:gd name="connsiteY24-50" fmla="*/ 2087951 h 2702049"/>
              <a:gd name="connsiteX25-51" fmla="*/ 1830857 w 3217557"/>
              <a:gd name="connsiteY25-52" fmla="*/ 1799347 h 2702049"/>
              <a:gd name="connsiteX26-53" fmla="*/ 1008030 w 3217557"/>
              <a:gd name="connsiteY26-54" fmla="*/ 1799347 h 2702049"/>
              <a:gd name="connsiteX27-55" fmla="*/ 677114 w 3217557"/>
              <a:gd name="connsiteY27-56" fmla="*/ 1468431 h 2702049"/>
              <a:gd name="connsiteX28-57" fmla="*/ 677114 w 3217557"/>
              <a:gd name="connsiteY28-58" fmla="*/ 569491 h 2702049"/>
              <a:gd name="connsiteX29-59" fmla="*/ 2886641 w 3217557"/>
              <a:gd name="connsiteY29-60" fmla="*/ 0 h 2702049"/>
              <a:gd name="connsiteX30-61" fmla="*/ 1100201 w 3217557"/>
              <a:gd name="connsiteY30-62" fmla="*/ 0 h 2702049"/>
              <a:gd name="connsiteX31-63" fmla="*/ 769285 w 3217557"/>
              <a:gd name="connsiteY31-64" fmla="*/ 330916 h 2702049"/>
              <a:gd name="connsiteX32-65" fmla="*/ 769285 w 3217557"/>
              <a:gd name="connsiteY32-66" fmla="*/ 1382518 h 2702049"/>
              <a:gd name="connsiteX33-67" fmla="*/ 1100201 w 3217557"/>
              <a:gd name="connsiteY33-68" fmla="*/ 1713434 h 2702049"/>
              <a:gd name="connsiteX34-69" fmla="*/ 1923028 w 3217557"/>
              <a:gd name="connsiteY34-70" fmla="*/ 1713434 h 2702049"/>
              <a:gd name="connsiteX35-71" fmla="*/ 3078958 w 3217557"/>
              <a:gd name="connsiteY35-72" fmla="*/ 2077967 h 2702049"/>
              <a:gd name="connsiteX36-73" fmla="*/ 2505887 w 3217557"/>
              <a:gd name="connsiteY36-74" fmla="*/ 1713434 h 2702049"/>
              <a:gd name="connsiteX37-75" fmla="*/ 2886641 w 3217557"/>
              <a:gd name="connsiteY37-76" fmla="*/ 1713434 h 2702049"/>
              <a:gd name="connsiteX38-77" fmla="*/ 3217557 w 3217557"/>
              <a:gd name="connsiteY38-78" fmla="*/ 1382518 h 2702049"/>
              <a:gd name="connsiteX39-79" fmla="*/ 3217557 w 3217557"/>
              <a:gd name="connsiteY39-80" fmla="*/ 330916 h 2702049"/>
              <a:gd name="connsiteX40-81" fmla="*/ 2886641 w 3217557"/>
              <a:gd name="connsiteY40-82" fmla="*/ 0 h 2702049"/>
              <a:gd name="connsiteX0-83" fmla="*/ 1384251 w 3217557"/>
              <a:gd name="connsiteY0-84" fmla="*/ 661544 h 2633810"/>
              <a:gd name="connsiteX1-85" fmla="*/ 1574067 w 3217557"/>
              <a:gd name="connsiteY1-86" fmla="*/ 851360 h 2633810"/>
              <a:gd name="connsiteX2-87" fmla="*/ 1384251 w 3217557"/>
              <a:gd name="connsiteY2-88" fmla="*/ 1041176 h 2633810"/>
              <a:gd name="connsiteX3-89" fmla="*/ 1194435 w 3217557"/>
              <a:gd name="connsiteY3-90" fmla="*/ 851360 h 2633810"/>
              <a:gd name="connsiteX4-91" fmla="*/ 1384251 w 3217557"/>
              <a:gd name="connsiteY4-92" fmla="*/ 661544 h 2633810"/>
              <a:gd name="connsiteX5-93" fmla="*/ 1993421 w 3217557"/>
              <a:gd name="connsiteY5-94" fmla="*/ 661544 h 2633810"/>
              <a:gd name="connsiteX6-95" fmla="*/ 2183237 w 3217557"/>
              <a:gd name="connsiteY6-96" fmla="*/ 851360 h 2633810"/>
              <a:gd name="connsiteX7-97" fmla="*/ 1993421 w 3217557"/>
              <a:gd name="connsiteY7-98" fmla="*/ 1041176 h 2633810"/>
              <a:gd name="connsiteX8-99" fmla="*/ 1803605 w 3217557"/>
              <a:gd name="connsiteY8-100" fmla="*/ 851360 h 2633810"/>
              <a:gd name="connsiteX9-101" fmla="*/ 1993421 w 3217557"/>
              <a:gd name="connsiteY9-102" fmla="*/ 661544 h 2633810"/>
              <a:gd name="connsiteX10-103" fmla="*/ 2602591 w 3217557"/>
              <a:gd name="connsiteY10-104" fmla="*/ 661544 h 2633810"/>
              <a:gd name="connsiteX11-105" fmla="*/ 2792407 w 3217557"/>
              <a:gd name="connsiteY11-106" fmla="*/ 851360 h 2633810"/>
              <a:gd name="connsiteX12-107" fmla="*/ 2602591 w 3217557"/>
              <a:gd name="connsiteY12-108" fmla="*/ 1041176 h 2633810"/>
              <a:gd name="connsiteX13-109" fmla="*/ 2412775 w 3217557"/>
              <a:gd name="connsiteY13-110" fmla="*/ 851360 h 2633810"/>
              <a:gd name="connsiteX14-111" fmla="*/ 2602591 w 3217557"/>
              <a:gd name="connsiteY14-112" fmla="*/ 661544 h 2633810"/>
              <a:gd name="connsiteX15-113" fmla="*/ 677114 w 3217557"/>
              <a:gd name="connsiteY15-114" fmla="*/ 569491 h 2633810"/>
              <a:gd name="connsiteX16-115" fmla="*/ 330916 w 3217557"/>
              <a:gd name="connsiteY16-116" fmla="*/ 569491 h 2633810"/>
              <a:gd name="connsiteX17-117" fmla="*/ 0 w 3217557"/>
              <a:gd name="connsiteY17-118" fmla="*/ 900407 h 2633810"/>
              <a:gd name="connsiteX18-119" fmla="*/ 0 w 3217557"/>
              <a:gd name="connsiteY18-120" fmla="*/ 1952009 h 2633810"/>
              <a:gd name="connsiteX19-121" fmla="*/ 330916 w 3217557"/>
              <a:gd name="connsiteY19-122" fmla="*/ 2282925 h 2633810"/>
              <a:gd name="connsiteX20-123" fmla="*/ 711670 w 3217557"/>
              <a:gd name="connsiteY20-124" fmla="*/ 2282925 h 2633810"/>
              <a:gd name="connsiteX21-125" fmla="*/ 165895 w 3217557"/>
              <a:gd name="connsiteY21-126" fmla="*/ 2633810 h 2633810"/>
              <a:gd name="connsiteX22-127" fmla="*/ 1294529 w 3217557"/>
              <a:gd name="connsiteY22-128" fmla="*/ 2282925 h 2633810"/>
              <a:gd name="connsiteX23-129" fmla="*/ 2117356 w 3217557"/>
              <a:gd name="connsiteY23-130" fmla="*/ 2282925 h 2633810"/>
              <a:gd name="connsiteX24-131" fmla="*/ 2418395 w 3217557"/>
              <a:gd name="connsiteY24-132" fmla="*/ 2087951 h 2633810"/>
              <a:gd name="connsiteX25-133" fmla="*/ 1830857 w 3217557"/>
              <a:gd name="connsiteY25-134" fmla="*/ 1799347 h 2633810"/>
              <a:gd name="connsiteX26-135" fmla="*/ 1008030 w 3217557"/>
              <a:gd name="connsiteY26-136" fmla="*/ 1799347 h 2633810"/>
              <a:gd name="connsiteX27-137" fmla="*/ 677114 w 3217557"/>
              <a:gd name="connsiteY27-138" fmla="*/ 1468431 h 2633810"/>
              <a:gd name="connsiteX28-139" fmla="*/ 677114 w 3217557"/>
              <a:gd name="connsiteY28-140" fmla="*/ 569491 h 2633810"/>
              <a:gd name="connsiteX29-141" fmla="*/ 2886641 w 3217557"/>
              <a:gd name="connsiteY29-142" fmla="*/ 0 h 2633810"/>
              <a:gd name="connsiteX30-143" fmla="*/ 1100201 w 3217557"/>
              <a:gd name="connsiteY30-144" fmla="*/ 0 h 2633810"/>
              <a:gd name="connsiteX31-145" fmla="*/ 769285 w 3217557"/>
              <a:gd name="connsiteY31-146" fmla="*/ 330916 h 2633810"/>
              <a:gd name="connsiteX32-147" fmla="*/ 769285 w 3217557"/>
              <a:gd name="connsiteY32-148" fmla="*/ 1382518 h 2633810"/>
              <a:gd name="connsiteX33-149" fmla="*/ 1100201 w 3217557"/>
              <a:gd name="connsiteY33-150" fmla="*/ 1713434 h 2633810"/>
              <a:gd name="connsiteX34-151" fmla="*/ 1923028 w 3217557"/>
              <a:gd name="connsiteY34-152" fmla="*/ 1713434 h 2633810"/>
              <a:gd name="connsiteX35-153" fmla="*/ 3078958 w 3217557"/>
              <a:gd name="connsiteY35-154" fmla="*/ 2077967 h 2633810"/>
              <a:gd name="connsiteX36-155" fmla="*/ 2505887 w 3217557"/>
              <a:gd name="connsiteY36-156" fmla="*/ 1713434 h 2633810"/>
              <a:gd name="connsiteX37-157" fmla="*/ 2886641 w 3217557"/>
              <a:gd name="connsiteY37-158" fmla="*/ 1713434 h 2633810"/>
              <a:gd name="connsiteX38-159" fmla="*/ 3217557 w 3217557"/>
              <a:gd name="connsiteY38-160" fmla="*/ 1382518 h 2633810"/>
              <a:gd name="connsiteX39-161" fmla="*/ 3217557 w 3217557"/>
              <a:gd name="connsiteY39-162" fmla="*/ 330916 h 2633810"/>
              <a:gd name="connsiteX40-163" fmla="*/ 2886641 w 3217557"/>
              <a:gd name="connsiteY40-164" fmla="*/ 0 h 2633810"/>
              <a:gd name="connsiteX0-165" fmla="*/ 1384251 w 3217557"/>
              <a:gd name="connsiteY0-166" fmla="*/ 661544 h 2633810"/>
              <a:gd name="connsiteX1-167" fmla="*/ 1574067 w 3217557"/>
              <a:gd name="connsiteY1-168" fmla="*/ 851360 h 2633810"/>
              <a:gd name="connsiteX2-169" fmla="*/ 1384251 w 3217557"/>
              <a:gd name="connsiteY2-170" fmla="*/ 1041176 h 2633810"/>
              <a:gd name="connsiteX3-171" fmla="*/ 1194435 w 3217557"/>
              <a:gd name="connsiteY3-172" fmla="*/ 851360 h 2633810"/>
              <a:gd name="connsiteX4-173" fmla="*/ 1384251 w 3217557"/>
              <a:gd name="connsiteY4-174" fmla="*/ 661544 h 2633810"/>
              <a:gd name="connsiteX5-175" fmla="*/ 1993421 w 3217557"/>
              <a:gd name="connsiteY5-176" fmla="*/ 661544 h 2633810"/>
              <a:gd name="connsiteX6-177" fmla="*/ 2183237 w 3217557"/>
              <a:gd name="connsiteY6-178" fmla="*/ 851360 h 2633810"/>
              <a:gd name="connsiteX7-179" fmla="*/ 1993421 w 3217557"/>
              <a:gd name="connsiteY7-180" fmla="*/ 1041176 h 2633810"/>
              <a:gd name="connsiteX8-181" fmla="*/ 1803605 w 3217557"/>
              <a:gd name="connsiteY8-182" fmla="*/ 851360 h 2633810"/>
              <a:gd name="connsiteX9-183" fmla="*/ 1993421 w 3217557"/>
              <a:gd name="connsiteY9-184" fmla="*/ 661544 h 2633810"/>
              <a:gd name="connsiteX10-185" fmla="*/ 2602591 w 3217557"/>
              <a:gd name="connsiteY10-186" fmla="*/ 661544 h 2633810"/>
              <a:gd name="connsiteX11-187" fmla="*/ 2792407 w 3217557"/>
              <a:gd name="connsiteY11-188" fmla="*/ 851360 h 2633810"/>
              <a:gd name="connsiteX12-189" fmla="*/ 2602591 w 3217557"/>
              <a:gd name="connsiteY12-190" fmla="*/ 1041176 h 2633810"/>
              <a:gd name="connsiteX13-191" fmla="*/ 2412775 w 3217557"/>
              <a:gd name="connsiteY13-192" fmla="*/ 851360 h 2633810"/>
              <a:gd name="connsiteX14-193" fmla="*/ 2602591 w 3217557"/>
              <a:gd name="connsiteY14-194" fmla="*/ 661544 h 2633810"/>
              <a:gd name="connsiteX15-195" fmla="*/ 677114 w 3217557"/>
              <a:gd name="connsiteY15-196" fmla="*/ 569491 h 2633810"/>
              <a:gd name="connsiteX16-197" fmla="*/ 330916 w 3217557"/>
              <a:gd name="connsiteY16-198" fmla="*/ 569491 h 2633810"/>
              <a:gd name="connsiteX17-199" fmla="*/ 0 w 3217557"/>
              <a:gd name="connsiteY17-200" fmla="*/ 900407 h 2633810"/>
              <a:gd name="connsiteX18-201" fmla="*/ 0 w 3217557"/>
              <a:gd name="connsiteY18-202" fmla="*/ 1952009 h 2633810"/>
              <a:gd name="connsiteX19-203" fmla="*/ 330916 w 3217557"/>
              <a:gd name="connsiteY19-204" fmla="*/ 2282925 h 2633810"/>
              <a:gd name="connsiteX20-205" fmla="*/ 711670 w 3217557"/>
              <a:gd name="connsiteY20-206" fmla="*/ 2282925 h 2633810"/>
              <a:gd name="connsiteX21-207" fmla="*/ 165895 w 3217557"/>
              <a:gd name="connsiteY21-208" fmla="*/ 2633810 h 2633810"/>
              <a:gd name="connsiteX22-209" fmla="*/ 1294529 w 3217557"/>
              <a:gd name="connsiteY22-210" fmla="*/ 2282925 h 2633810"/>
              <a:gd name="connsiteX23-211" fmla="*/ 2117356 w 3217557"/>
              <a:gd name="connsiteY23-212" fmla="*/ 2282925 h 2633810"/>
              <a:gd name="connsiteX24-213" fmla="*/ 2418395 w 3217557"/>
              <a:gd name="connsiteY24-214" fmla="*/ 2087951 h 2633810"/>
              <a:gd name="connsiteX25-215" fmla="*/ 1830857 w 3217557"/>
              <a:gd name="connsiteY25-216" fmla="*/ 1799347 h 2633810"/>
              <a:gd name="connsiteX26-217" fmla="*/ 1008030 w 3217557"/>
              <a:gd name="connsiteY26-218" fmla="*/ 1799347 h 2633810"/>
              <a:gd name="connsiteX27-219" fmla="*/ 677114 w 3217557"/>
              <a:gd name="connsiteY27-220" fmla="*/ 1468431 h 2633810"/>
              <a:gd name="connsiteX28-221" fmla="*/ 677114 w 3217557"/>
              <a:gd name="connsiteY28-222" fmla="*/ 569491 h 2633810"/>
              <a:gd name="connsiteX29-223" fmla="*/ 2886641 w 3217557"/>
              <a:gd name="connsiteY29-224" fmla="*/ 0 h 2633810"/>
              <a:gd name="connsiteX30-225" fmla="*/ 1100201 w 3217557"/>
              <a:gd name="connsiteY30-226" fmla="*/ 0 h 2633810"/>
              <a:gd name="connsiteX31-227" fmla="*/ 769285 w 3217557"/>
              <a:gd name="connsiteY31-228" fmla="*/ 330916 h 2633810"/>
              <a:gd name="connsiteX32-229" fmla="*/ 769285 w 3217557"/>
              <a:gd name="connsiteY32-230" fmla="*/ 1382518 h 2633810"/>
              <a:gd name="connsiteX33-231" fmla="*/ 1100201 w 3217557"/>
              <a:gd name="connsiteY33-232" fmla="*/ 1713434 h 2633810"/>
              <a:gd name="connsiteX34-233" fmla="*/ 1923028 w 3217557"/>
              <a:gd name="connsiteY34-234" fmla="*/ 1713434 h 2633810"/>
              <a:gd name="connsiteX35-235" fmla="*/ 3078958 w 3217557"/>
              <a:gd name="connsiteY35-236" fmla="*/ 2077967 h 2633810"/>
              <a:gd name="connsiteX36-237" fmla="*/ 2505887 w 3217557"/>
              <a:gd name="connsiteY36-238" fmla="*/ 1713434 h 2633810"/>
              <a:gd name="connsiteX37-239" fmla="*/ 2886641 w 3217557"/>
              <a:gd name="connsiteY37-240" fmla="*/ 1713434 h 2633810"/>
              <a:gd name="connsiteX38-241" fmla="*/ 3217557 w 3217557"/>
              <a:gd name="connsiteY38-242" fmla="*/ 1382518 h 2633810"/>
              <a:gd name="connsiteX39-243" fmla="*/ 3217557 w 3217557"/>
              <a:gd name="connsiteY39-244" fmla="*/ 330916 h 2633810"/>
              <a:gd name="connsiteX40-245" fmla="*/ 2886641 w 3217557"/>
              <a:gd name="connsiteY40-246" fmla="*/ 0 h 2633810"/>
              <a:gd name="connsiteX0-247" fmla="*/ 1384251 w 3217557"/>
              <a:gd name="connsiteY0-248" fmla="*/ 661544 h 2633810"/>
              <a:gd name="connsiteX1-249" fmla="*/ 1574067 w 3217557"/>
              <a:gd name="connsiteY1-250" fmla="*/ 851360 h 2633810"/>
              <a:gd name="connsiteX2-251" fmla="*/ 1384251 w 3217557"/>
              <a:gd name="connsiteY2-252" fmla="*/ 1041176 h 2633810"/>
              <a:gd name="connsiteX3-253" fmla="*/ 1194435 w 3217557"/>
              <a:gd name="connsiteY3-254" fmla="*/ 851360 h 2633810"/>
              <a:gd name="connsiteX4-255" fmla="*/ 1384251 w 3217557"/>
              <a:gd name="connsiteY4-256" fmla="*/ 661544 h 2633810"/>
              <a:gd name="connsiteX5-257" fmla="*/ 1993421 w 3217557"/>
              <a:gd name="connsiteY5-258" fmla="*/ 661544 h 2633810"/>
              <a:gd name="connsiteX6-259" fmla="*/ 2183237 w 3217557"/>
              <a:gd name="connsiteY6-260" fmla="*/ 851360 h 2633810"/>
              <a:gd name="connsiteX7-261" fmla="*/ 1993421 w 3217557"/>
              <a:gd name="connsiteY7-262" fmla="*/ 1041176 h 2633810"/>
              <a:gd name="connsiteX8-263" fmla="*/ 1803605 w 3217557"/>
              <a:gd name="connsiteY8-264" fmla="*/ 851360 h 2633810"/>
              <a:gd name="connsiteX9-265" fmla="*/ 1993421 w 3217557"/>
              <a:gd name="connsiteY9-266" fmla="*/ 661544 h 2633810"/>
              <a:gd name="connsiteX10-267" fmla="*/ 2602591 w 3217557"/>
              <a:gd name="connsiteY10-268" fmla="*/ 661544 h 2633810"/>
              <a:gd name="connsiteX11-269" fmla="*/ 2792407 w 3217557"/>
              <a:gd name="connsiteY11-270" fmla="*/ 851360 h 2633810"/>
              <a:gd name="connsiteX12-271" fmla="*/ 2602591 w 3217557"/>
              <a:gd name="connsiteY12-272" fmla="*/ 1041176 h 2633810"/>
              <a:gd name="connsiteX13-273" fmla="*/ 2412775 w 3217557"/>
              <a:gd name="connsiteY13-274" fmla="*/ 851360 h 2633810"/>
              <a:gd name="connsiteX14-275" fmla="*/ 2602591 w 3217557"/>
              <a:gd name="connsiteY14-276" fmla="*/ 661544 h 2633810"/>
              <a:gd name="connsiteX15-277" fmla="*/ 677114 w 3217557"/>
              <a:gd name="connsiteY15-278" fmla="*/ 569491 h 2633810"/>
              <a:gd name="connsiteX16-279" fmla="*/ 330916 w 3217557"/>
              <a:gd name="connsiteY16-280" fmla="*/ 569491 h 2633810"/>
              <a:gd name="connsiteX17-281" fmla="*/ 0 w 3217557"/>
              <a:gd name="connsiteY17-282" fmla="*/ 900407 h 2633810"/>
              <a:gd name="connsiteX18-283" fmla="*/ 0 w 3217557"/>
              <a:gd name="connsiteY18-284" fmla="*/ 1952009 h 2633810"/>
              <a:gd name="connsiteX19-285" fmla="*/ 330916 w 3217557"/>
              <a:gd name="connsiteY19-286" fmla="*/ 2282925 h 2633810"/>
              <a:gd name="connsiteX20-287" fmla="*/ 711670 w 3217557"/>
              <a:gd name="connsiteY20-288" fmla="*/ 2282925 h 2633810"/>
              <a:gd name="connsiteX21-289" fmla="*/ 165895 w 3217557"/>
              <a:gd name="connsiteY21-290" fmla="*/ 2633810 h 2633810"/>
              <a:gd name="connsiteX22-291" fmla="*/ 1294529 w 3217557"/>
              <a:gd name="connsiteY22-292" fmla="*/ 2282925 h 2633810"/>
              <a:gd name="connsiteX23-293" fmla="*/ 2117356 w 3217557"/>
              <a:gd name="connsiteY23-294" fmla="*/ 2282925 h 2633810"/>
              <a:gd name="connsiteX24-295" fmla="*/ 2418395 w 3217557"/>
              <a:gd name="connsiteY24-296" fmla="*/ 2087951 h 2633810"/>
              <a:gd name="connsiteX25-297" fmla="*/ 1830857 w 3217557"/>
              <a:gd name="connsiteY25-298" fmla="*/ 1799347 h 2633810"/>
              <a:gd name="connsiteX26-299" fmla="*/ 1008030 w 3217557"/>
              <a:gd name="connsiteY26-300" fmla="*/ 1799347 h 2633810"/>
              <a:gd name="connsiteX27-301" fmla="*/ 677114 w 3217557"/>
              <a:gd name="connsiteY27-302" fmla="*/ 1468431 h 2633810"/>
              <a:gd name="connsiteX28-303" fmla="*/ 677114 w 3217557"/>
              <a:gd name="connsiteY28-304" fmla="*/ 569491 h 2633810"/>
              <a:gd name="connsiteX29-305" fmla="*/ 2886641 w 3217557"/>
              <a:gd name="connsiteY29-306" fmla="*/ 0 h 2633810"/>
              <a:gd name="connsiteX30-307" fmla="*/ 1100201 w 3217557"/>
              <a:gd name="connsiteY30-308" fmla="*/ 0 h 2633810"/>
              <a:gd name="connsiteX31-309" fmla="*/ 769285 w 3217557"/>
              <a:gd name="connsiteY31-310" fmla="*/ 330916 h 2633810"/>
              <a:gd name="connsiteX32-311" fmla="*/ 769285 w 3217557"/>
              <a:gd name="connsiteY32-312" fmla="*/ 1382518 h 2633810"/>
              <a:gd name="connsiteX33-313" fmla="*/ 1100201 w 3217557"/>
              <a:gd name="connsiteY33-314" fmla="*/ 1713434 h 2633810"/>
              <a:gd name="connsiteX34-315" fmla="*/ 1923028 w 3217557"/>
              <a:gd name="connsiteY34-316" fmla="*/ 1713434 h 2633810"/>
              <a:gd name="connsiteX35-317" fmla="*/ 3078958 w 3217557"/>
              <a:gd name="connsiteY35-318" fmla="*/ 2077967 h 2633810"/>
              <a:gd name="connsiteX36-319" fmla="*/ 2505887 w 3217557"/>
              <a:gd name="connsiteY36-320" fmla="*/ 1713434 h 2633810"/>
              <a:gd name="connsiteX37-321" fmla="*/ 2886641 w 3217557"/>
              <a:gd name="connsiteY37-322" fmla="*/ 1713434 h 2633810"/>
              <a:gd name="connsiteX38-323" fmla="*/ 3217557 w 3217557"/>
              <a:gd name="connsiteY38-324" fmla="*/ 1382518 h 2633810"/>
              <a:gd name="connsiteX39-325" fmla="*/ 3217557 w 3217557"/>
              <a:gd name="connsiteY39-326" fmla="*/ 330916 h 2633810"/>
              <a:gd name="connsiteX40-327" fmla="*/ 2886641 w 3217557"/>
              <a:gd name="connsiteY40-328" fmla="*/ 0 h 2633810"/>
              <a:gd name="connsiteX0-329" fmla="*/ 1384251 w 3217557"/>
              <a:gd name="connsiteY0-330" fmla="*/ 661544 h 2654282"/>
              <a:gd name="connsiteX1-331" fmla="*/ 1574067 w 3217557"/>
              <a:gd name="connsiteY1-332" fmla="*/ 851360 h 2654282"/>
              <a:gd name="connsiteX2-333" fmla="*/ 1384251 w 3217557"/>
              <a:gd name="connsiteY2-334" fmla="*/ 1041176 h 2654282"/>
              <a:gd name="connsiteX3-335" fmla="*/ 1194435 w 3217557"/>
              <a:gd name="connsiteY3-336" fmla="*/ 851360 h 2654282"/>
              <a:gd name="connsiteX4-337" fmla="*/ 1384251 w 3217557"/>
              <a:gd name="connsiteY4-338" fmla="*/ 661544 h 2654282"/>
              <a:gd name="connsiteX5-339" fmla="*/ 1993421 w 3217557"/>
              <a:gd name="connsiteY5-340" fmla="*/ 661544 h 2654282"/>
              <a:gd name="connsiteX6-341" fmla="*/ 2183237 w 3217557"/>
              <a:gd name="connsiteY6-342" fmla="*/ 851360 h 2654282"/>
              <a:gd name="connsiteX7-343" fmla="*/ 1993421 w 3217557"/>
              <a:gd name="connsiteY7-344" fmla="*/ 1041176 h 2654282"/>
              <a:gd name="connsiteX8-345" fmla="*/ 1803605 w 3217557"/>
              <a:gd name="connsiteY8-346" fmla="*/ 851360 h 2654282"/>
              <a:gd name="connsiteX9-347" fmla="*/ 1993421 w 3217557"/>
              <a:gd name="connsiteY9-348" fmla="*/ 661544 h 2654282"/>
              <a:gd name="connsiteX10-349" fmla="*/ 2602591 w 3217557"/>
              <a:gd name="connsiteY10-350" fmla="*/ 661544 h 2654282"/>
              <a:gd name="connsiteX11-351" fmla="*/ 2792407 w 3217557"/>
              <a:gd name="connsiteY11-352" fmla="*/ 851360 h 2654282"/>
              <a:gd name="connsiteX12-353" fmla="*/ 2602591 w 3217557"/>
              <a:gd name="connsiteY12-354" fmla="*/ 1041176 h 2654282"/>
              <a:gd name="connsiteX13-355" fmla="*/ 2412775 w 3217557"/>
              <a:gd name="connsiteY13-356" fmla="*/ 851360 h 2654282"/>
              <a:gd name="connsiteX14-357" fmla="*/ 2602591 w 3217557"/>
              <a:gd name="connsiteY14-358" fmla="*/ 661544 h 2654282"/>
              <a:gd name="connsiteX15-359" fmla="*/ 677114 w 3217557"/>
              <a:gd name="connsiteY15-360" fmla="*/ 569491 h 2654282"/>
              <a:gd name="connsiteX16-361" fmla="*/ 330916 w 3217557"/>
              <a:gd name="connsiteY16-362" fmla="*/ 569491 h 2654282"/>
              <a:gd name="connsiteX17-363" fmla="*/ 0 w 3217557"/>
              <a:gd name="connsiteY17-364" fmla="*/ 900407 h 2654282"/>
              <a:gd name="connsiteX18-365" fmla="*/ 0 w 3217557"/>
              <a:gd name="connsiteY18-366" fmla="*/ 1952009 h 2654282"/>
              <a:gd name="connsiteX19-367" fmla="*/ 330916 w 3217557"/>
              <a:gd name="connsiteY19-368" fmla="*/ 2282925 h 2654282"/>
              <a:gd name="connsiteX20-369" fmla="*/ 711670 w 3217557"/>
              <a:gd name="connsiteY20-370" fmla="*/ 2282925 h 2654282"/>
              <a:gd name="connsiteX21-371" fmla="*/ 275077 w 3217557"/>
              <a:gd name="connsiteY21-372" fmla="*/ 2654282 h 2654282"/>
              <a:gd name="connsiteX22-373" fmla="*/ 1294529 w 3217557"/>
              <a:gd name="connsiteY22-374" fmla="*/ 2282925 h 2654282"/>
              <a:gd name="connsiteX23-375" fmla="*/ 2117356 w 3217557"/>
              <a:gd name="connsiteY23-376" fmla="*/ 2282925 h 2654282"/>
              <a:gd name="connsiteX24-377" fmla="*/ 2418395 w 3217557"/>
              <a:gd name="connsiteY24-378" fmla="*/ 2087951 h 2654282"/>
              <a:gd name="connsiteX25-379" fmla="*/ 1830857 w 3217557"/>
              <a:gd name="connsiteY25-380" fmla="*/ 1799347 h 2654282"/>
              <a:gd name="connsiteX26-381" fmla="*/ 1008030 w 3217557"/>
              <a:gd name="connsiteY26-382" fmla="*/ 1799347 h 2654282"/>
              <a:gd name="connsiteX27-383" fmla="*/ 677114 w 3217557"/>
              <a:gd name="connsiteY27-384" fmla="*/ 1468431 h 2654282"/>
              <a:gd name="connsiteX28-385" fmla="*/ 677114 w 3217557"/>
              <a:gd name="connsiteY28-386" fmla="*/ 569491 h 2654282"/>
              <a:gd name="connsiteX29-387" fmla="*/ 2886641 w 3217557"/>
              <a:gd name="connsiteY29-388" fmla="*/ 0 h 2654282"/>
              <a:gd name="connsiteX30-389" fmla="*/ 1100201 w 3217557"/>
              <a:gd name="connsiteY30-390" fmla="*/ 0 h 2654282"/>
              <a:gd name="connsiteX31-391" fmla="*/ 769285 w 3217557"/>
              <a:gd name="connsiteY31-392" fmla="*/ 330916 h 2654282"/>
              <a:gd name="connsiteX32-393" fmla="*/ 769285 w 3217557"/>
              <a:gd name="connsiteY32-394" fmla="*/ 1382518 h 2654282"/>
              <a:gd name="connsiteX33-395" fmla="*/ 1100201 w 3217557"/>
              <a:gd name="connsiteY33-396" fmla="*/ 1713434 h 2654282"/>
              <a:gd name="connsiteX34-397" fmla="*/ 1923028 w 3217557"/>
              <a:gd name="connsiteY34-398" fmla="*/ 1713434 h 2654282"/>
              <a:gd name="connsiteX35-399" fmla="*/ 3078958 w 3217557"/>
              <a:gd name="connsiteY35-400" fmla="*/ 2077967 h 2654282"/>
              <a:gd name="connsiteX36-401" fmla="*/ 2505887 w 3217557"/>
              <a:gd name="connsiteY36-402" fmla="*/ 1713434 h 2654282"/>
              <a:gd name="connsiteX37-403" fmla="*/ 2886641 w 3217557"/>
              <a:gd name="connsiteY37-404" fmla="*/ 1713434 h 2654282"/>
              <a:gd name="connsiteX38-405" fmla="*/ 3217557 w 3217557"/>
              <a:gd name="connsiteY38-406" fmla="*/ 1382518 h 2654282"/>
              <a:gd name="connsiteX39-407" fmla="*/ 3217557 w 3217557"/>
              <a:gd name="connsiteY39-408" fmla="*/ 330916 h 2654282"/>
              <a:gd name="connsiteX40-409" fmla="*/ 2886641 w 3217557"/>
              <a:gd name="connsiteY40-410" fmla="*/ 0 h 2654282"/>
              <a:gd name="connsiteX0-411" fmla="*/ 1384251 w 3217557"/>
              <a:gd name="connsiteY0-412" fmla="*/ 661544 h 2654282"/>
              <a:gd name="connsiteX1-413" fmla="*/ 1574067 w 3217557"/>
              <a:gd name="connsiteY1-414" fmla="*/ 851360 h 2654282"/>
              <a:gd name="connsiteX2-415" fmla="*/ 1384251 w 3217557"/>
              <a:gd name="connsiteY2-416" fmla="*/ 1041176 h 2654282"/>
              <a:gd name="connsiteX3-417" fmla="*/ 1194435 w 3217557"/>
              <a:gd name="connsiteY3-418" fmla="*/ 851360 h 2654282"/>
              <a:gd name="connsiteX4-419" fmla="*/ 1384251 w 3217557"/>
              <a:gd name="connsiteY4-420" fmla="*/ 661544 h 2654282"/>
              <a:gd name="connsiteX5-421" fmla="*/ 1993421 w 3217557"/>
              <a:gd name="connsiteY5-422" fmla="*/ 661544 h 2654282"/>
              <a:gd name="connsiteX6-423" fmla="*/ 2183237 w 3217557"/>
              <a:gd name="connsiteY6-424" fmla="*/ 851360 h 2654282"/>
              <a:gd name="connsiteX7-425" fmla="*/ 1993421 w 3217557"/>
              <a:gd name="connsiteY7-426" fmla="*/ 1041176 h 2654282"/>
              <a:gd name="connsiteX8-427" fmla="*/ 1803605 w 3217557"/>
              <a:gd name="connsiteY8-428" fmla="*/ 851360 h 2654282"/>
              <a:gd name="connsiteX9-429" fmla="*/ 1993421 w 3217557"/>
              <a:gd name="connsiteY9-430" fmla="*/ 661544 h 2654282"/>
              <a:gd name="connsiteX10-431" fmla="*/ 2602591 w 3217557"/>
              <a:gd name="connsiteY10-432" fmla="*/ 661544 h 2654282"/>
              <a:gd name="connsiteX11-433" fmla="*/ 2792407 w 3217557"/>
              <a:gd name="connsiteY11-434" fmla="*/ 851360 h 2654282"/>
              <a:gd name="connsiteX12-435" fmla="*/ 2602591 w 3217557"/>
              <a:gd name="connsiteY12-436" fmla="*/ 1041176 h 2654282"/>
              <a:gd name="connsiteX13-437" fmla="*/ 2412775 w 3217557"/>
              <a:gd name="connsiteY13-438" fmla="*/ 851360 h 2654282"/>
              <a:gd name="connsiteX14-439" fmla="*/ 2602591 w 3217557"/>
              <a:gd name="connsiteY14-440" fmla="*/ 661544 h 2654282"/>
              <a:gd name="connsiteX15-441" fmla="*/ 677114 w 3217557"/>
              <a:gd name="connsiteY15-442" fmla="*/ 569491 h 2654282"/>
              <a:gd name="connsiteX16-443" fmla="*/ 330916 w 3217557"/>
              <a:gd name="connsiteY16-444" fmla="*/ 569491 h 2654282"/>
              <a:gd name="connsiteX17-445" fmla="*/ 0 w 3217557"/>
              <a:gd name="connsiteY17-446" fmla="*/ 900407 h 2654282"/>
              <a:gd name="connsiteX18-447" fmla="*/ 0 w 3217557"/>
              <a:gd name="connsiteY18-448" fmla="*/ 1952009 h 2654282"/>
              <a:gd name="connsiteX19-449" fmla="*/ 330916 w 3217557"/>
              <a:gd name="connsiteY19-450" fmla="*/ 2282925 h 2654282"/>
              <a:gd name="connsiteX20-451" fmla="*/ 711670 w 3217557"/>
              <a:gd name="connsiteY20-452" fmla="*/ 2282925 h 2654282"/>
              <a:gd name="connsiteX21-453" fmla="*/ 275077 w 3217557"/>
              <a:gd name="connsiteY21-454" fmla="*/ 2654282 h 2654282"/>
              <a:gd name="connsiteX22-455" fmla="*/ 1294529 w 3217557"/>
              <a:gd name="connsiteY22-456" fmla="*/ 2282925 h 2654282"/>
              <a:gd name="connsiteX23-457" fmla="*/ 2117356 w 3217557"/>
              <a:gd name="connsiteY23-458" fmla="*/ 2282925 h 2654282"/>
              <a:gd name="connsiteX24-459" fmla="*/ 2418395 w 3217557"/>
              <a:gd name="connsiteY24-460" fmla="*/ 2087951 h 2654282"/>
              <a:gd name="connsiteX25-461" fmla="*/ 1830857 w 3217557"/>
              <a:gd name="connsiteY25-462" fmla="*/ 1799347 h 2654282"/>
              <a:gd name="connsiteX26-463" fmla="*/ 1008030 w 3217557"/>
              <a:gd name="connsiteY26-464" fmla="*/ 1799347 h 2654282"/>
              <a:gd name="connsiteX27-465" fmla="*/ 677114 w 3217557"/>
              <a:gd name="connsiteY27-466" fmla="*/ 1468431 h 2654282"/>
              <a:gd name="connsiteX28-467" fmla="*/ 677114 w 3217557"/>
              <a:gd name="connsiteY28-468" fmla="*/ 569491 h 2654282"/>
              <a:gd name="connsiteX29-469" fmla="*/ 2886641 w 3217557"/>
              <a:gd name="connsiteY29-470" fmla="*/ 0 h 2654282"/>
              <a:gd name="connsiteX30-471" fmla="*/ 1100201 w 3217557"/>
              <a:gd name="connsiteY30-472" fmla="*/ 0 h 2654282"/>
              <a:gd name="connsiteX31-473" fmla="*/ 769285 w 3217557"/>
              <a:gd name="connsiteY31-474" fmla="*/ 330916 h 2654282"/>
              <a:gd name="connsiteX32-475" fmla="*/ 769285 w 3217557"/>
              <a:gd name="connsiteY32-476" fmla="*/ 1382518 h 2654282"/>
              <a:gd name="connsiteX33-477" fmla="*/ 1100201 w 3217557"/>
              <a:gd name="connsiteY33-478" fmla="*/ 1713434 h 2654282"/>
              <a:gd name="connsiteX34-479" fmla="*/ 1923028 w 3217557"/>
              <a:gd name="connsiteY34-480" fmla="*/ 1713434 h 2654282"/>
              <a:gd name="connsiteX35-481" fmla="*/ 3078958 w 3217557"/>
              <a:gd name="connsiteY35-482" fmla="*/ 2077967 h 2654282"/>
              <a:gd name="connsiteX36-483" fmla="*/ 2505887 w 3217557"/>
              <a:gd name="connsiteY36-484" fmla="*/ 1713434 h 2654282"/>
              <a:gd name="connsiteX37-485" fmla="*/ 2886641 w 3217557"/>
              <a:gd name="connsiteY37-486" fmla="*/ 1713434 h 2654282"/>
              <a:gd name="connsiteX38-487" fmla="*/ 3217557 w 3217557"/>
              <a:gd name="connsiteY38-488" fmla="*/ 1382518 h 2654282"/>
              <a:gd name="connsiteX39-489" fmla="*/ 3217557 w 3217557"/>
              <a:gd name="connsiteY39-490" fmla="*/ 330916 h 2654282"/>
              <a:gd name="connsiteX40-491" fmla="*/ 2886641 w 3217557"/>
              <a:gd name="connsiteY40-492" fmla="*/ 0 h 2654282"/>
              <a:gd name="connsiteX0-493" fmla="*/ 1384251 w 3217557"/>
              <a:gd name="connsiteY0-494" fmla="*/ 661544 h 2654282"/>
              <a:gd name="connsiteX1-495" fmla="*/ 1574067 w 3217557"/>
              <a:gd name="connsiteY1-496" fmla="*/ 851360 h 2654282"/>
              <a:gd name="connsiteX2-497" fmla="*/ 1384251 w 3217557"/>
              <a:gd name="connsiteY2-498" fmla="*/ 1041176 h 2654282"/>
              <a:gd name="connsiteX3-499" fmla="*/ 1194435 w 3217557"/>
              <a:gd name="connsiteY3-500" fmla="*/ 851360 h 2654282"/>
              <a:gd name="connsiteX4-501" fmla="*/ 1384251 w 3217557"/>
              <a:gd name="connsiteY4-502" fmla="*/ 661544 h 2654282"/>
              <a:gd name="connsiteX5-503" fmla="*/ 1993421 w 3217557"/>
              <a:gd name="connsiteY5-504" fmla="*/ 661544 h 2654282"/>
              <a:gd name="connsiteX6-505" fmla="*/ 2183237 w 3217557"/>
              <a:gd name="connsiteY6-506" fmla="*/ 851360 h 2654282"/>
              <a:gd name="connsiteX7-507" fmla="*/ 1993421 w 3217557"/>
              <a:gd name="connsiteY7-508" fmla="*/ 1041176 h 2654282"/>
              <a:gd name="connsiteX8-509" fmla="*/ 1803605 w 3217557"/>
              <a:gd name="connsiteY8-510" fmla="*/ 851360 h 2654282"/>
              <a:gd name="connsiteX9-511" fmla="*/ 1993421 w 3217557"/>
              <a:gd name="connsiteY9-512" fmla="*/ 661544 h 2654282"/>
              <a:gd name="connsiteX10-513" fmla="*/ 2602591 w 3217557"/>
              <a:gd name="connsiteY10-514" fmla="*/ 661544 h 2654282"/>
              <a:gd name="connsiteX11-515" fmla="*/ 2792407 w 3217557"/>
              <a:gd name="connsiteY11-516" fmla="*/ 851360 h 2654282"/>
              <a:gd name="connsiteX12-517" fmla="*/ 2602591 w 3217557"/>
              <a:gd name="connsiteY12-518" fmla="*/ 1041176 h 2654282"/>
              <a:gd name="connsiteX13-519" fmla="*/ 2412775 w 3217557"/>
              <a:gd name="connsiteY13-520" fmla="*/ 851360 h 2654282"/>
              <a:gd name="connsiteX14-521" fmla="*/ 2602591 w 3217557"/>
              <a:gd name="connsiteY14-522" fmla="*/ 661544 h 2654282"/>
              <a:gd name="connsiteX15-523" fmla="*/ 677114 w 3217557"/>
              <a:gd name="connsiteY15-524" fmla="*/ 569491 h 2654282"/>
              <a:gd name="connsiteX16-525" fmla="*/ 330916 w 3217557"/>
              <a:gd name="connsiteY16-526" fmla="*/ 569491 h 2654282"/>
              <a:gd name="connsiteX17-527" fmla="*/ 0 w 3217557"/>
              <a:gd name="connsiteY17-528" fmla="*/ 900407 h 2654282"/>
              <a:gd name="connsiteX18-529" fmla="*/ 0 w 3217557"/>
              <a:gd name="connsiteY18-530" fmla="*/ 1952009 h 2654282"/>
              <a:gd name="connsiteX19-531" fmla="*/ 330916 w 3217557"/>
              <a:gd name="connsiteY19-532" fmla="*/ 2282925 h 2654282"/>
              <a:gd name="connsiteX20-533" fmla="*/ 711670 w 3217557"/>
              <a:gd name="connsiteY20-534" fmla="*/ 2282925 h 2654282"/>
              <a:gd name="connsiteX21-535" fmla="*/ 275077 w 3217557"/>
              <a:gd name="connsiteY21-536" fmla="*/ 2654282 h 2654282"/>
              <a:gd name="connsiteX22-537" fmla="*/ 1294529 w 3217557"/>
              <a:gd name="connsiteY22-538" fmla="*/ 2282925 h 2654282"/>
              <a:gd name="connsiteX23-539" fmla="*/ 2117356 w 3217557"/>
              <a:gd name="connsiteY23-540" fmla="*/ 2282925 h 2654282"/>
              <a:gd name="connsiteX24-541" fmla="*/ 2418395 w 3217557"/>
              <a:gd name="connsiteY24-542" fmla="*/ 2087951 h 2654282"/>
              <a:gd name="connsiteX25-543" fmla="*/ 1830857 w 3217557"/>
              <a:gd name="connsiteY25-544" fmla="*/ 1799347 h 2654282"/>
              <a:gd name="connsiteX26-545" fmla="*/ 1008030 w 3217557"/>
              <a:gd name="connsiteY26-546" fmla="*/ 1799347 h 2654282"/>
              <a:gd name="connsiteX27-547" fmla="*/ 677114 w 3217557"/>
              <a:gd name="connsiteY27-548" fmla="*/ 1468431 h 2654282"/>
              <a:gd name="connsiteX28-549" fmla="*/ 677114 w 3217557"/>
              <a:gd name="connsiteY28-550" fmla="*/ 569491 h 2654282"/>
              <a:gd name="connsiteX29-551" fmla="*/ 2886641 w 3217557"/>
              <a:gd name="connsiteY29-552" fmla="*/ 0 h 2654282"/>
              <a:gd name="connsiteX30-553" fmla="*/ 1100201 w 3217557"/>
              <a:gd name="connsiteY30-554" fmla="*/ 0 h 2654282"/>
              <a:gd name="connsiteX31-555" fmla="*/ 769285 w 3217557"/>
              <a:gd name="connsiteY31-556" fmla="*/ 330916 h 2654282"/>
              <a:gd name="connsiteX32-557" fmla="*/ 769285 w 3217557"/>
              <a:gd name="connsiteY32-558" fmla="*/ 1382518 h 2654282"/>
              <a:gd name="connsiteX33-559" fmla="*/ 1100201 w 3217557"/>
              <a:gd name="connsiteY33-560" fmla="*/ 1713434 h 2654282"/>
              <a:gd name="connsiteX34-561" fmla="*/ 1923028 w 3217557"/>
              <a:gd name="connsiteY34-562" fmla="*/ 1713434 h 2654282"/>
              <a:gd name="connsiteX35-563" fmla="*/ 3078958 w 3217557"/>
              <a:gd name="connsiteY35-564" fmla="*/ 2077967 h 2654282"/>
              <a:gd name="connsiteX36-565" fmla="*/ 2505887 w 3217557"/>
              <a:gd name="connsiteY36-566" fmla="*/ 1713434 h 2654282"/>
              <a:gd name="connsiteX37-567" fmla="*/ 2886641 w 3217557"/>
              <a:gd name="connsiteY37-568" fmla="*/ 1713434 h 2654282"/>
              <a:gd name="connsiteX38-569" fmla="*/ 3217557 w 3217557"/>
              <a:gd name="connsiteY38-570" fmla="*/ 1382518 h 2654282"/>
              <a:gd name="connsiteX39-571" fmla="*/ 3217557 w 3217557"/>
              <a:gd name="connsiteY39-572" fmla="*/ 330916 h 2654282"/>
              <a:gd name="connsiteX40-573" fmla="*/ 2886641 w 3217557"/>
              <a:gd name="connsiteY40-574" fmla="*/ 0 h 2654282"/>
              <a:gd name="connsiteX0-575" fmla="*/ 1384251 w 3217557"/>
              <a:gd name="connsiteY0-576" fmla="*/ 661544 h 2654282"/>
              <a:gd name="connsiteX1-577" fmla="*/ 1574067 w 3217557"/>
              <a:gd name="connsiteY1-578" fmla="*/ 851360 h 2654282"/>
              <a:gd name="connsiteX2-579" fmla="*/ 1384251 w 3217557"/>
              <a:gd name="connsiteY2-580" fmla="*/ 1041176 h 2654282"/>
              <a:gd name="connsiteX3-581" fmla="*/ 1194435 w 3217557"/>
              <a:gd name="connsiteY3-582" fmla="*/ 851360 h 2654282"/>
              <a:gd name="connsiteX4-583" fmla="*/ 1384251 w 3217557"/>
              <a:gd name="connsiteY4-584" fmla="*/ 661544 h 2654282"/>
              <a:gd name="connsiteX5-585" fmla="*/ 1993421 w 3217557"/>
              <a:gd name="connsiteY5-586" fmla="*/ 661544 h 2654282"/>
              <a:gd name="connsiteX6-587" fmla="*/ 2183237 w 3217557"/>
              <a:gd name="connsiteY6-588" fmla="*/ 851360 h 2654282"/>
              <a:gd name="connsiteX7-589" fmla="*/ 1993421 w 3217557"/>
              <a:gd name="connsiteY7-590" fmla="*/ 1041176 h 2654282"/>
              <a:gd name="connsiteX8-591" fmla="*/ 1803605 w 3217557"/>
              <a:gd name="connsiteY8-592" fmla="*/ 851360 h 2654282"/>
              <a:gd name="connsiteX9-593" fmla="*/ 1993421 w 3217557"/>
              <a:gd name="connsiteY9-594" fmla="*/ 661544 h 2654282"/>
              <a:gd name="connsiteX10-595" fmla="*/ 2602591 w 3217557"/>
              <a:gd name="connsiteY10-596" fmla="*/ 661544 h 2654282"/>
              <a:gd name="connsiteX11-597" fmla="*/ 2792407 w 3217557"/>
              <a:gd name="connsiteY11-598" fmla="*/ 851360 h 2654282"/>
              <a:gd name="connsiteX12-599" fmla="*/ 2602591 w 3217557"/>
              <a:gd name="connsiteY12-600" fmla="*/ 1041176 h 2654282"/>
              <a:gd name="connsiteX13-601" fmla="*/ 2412775 w 3217557"/>
              <a:gd name="connsiteY13-602" fmla="*/ 851360 h 2654282"/>
              <a:gd name="connsiteX14-603" fmla="*/ 2602591 w 3217557"/>
              <a:gd name="connsiteY14-604" fmla="*/ 661544 h 2654282"/>
              <a:gd name="connsiteX15-605" fmla="*/ 677114 w 3217557"/>
              <a:gd name="connsiteY15-606" fmla="*/ 569491 h 2654282"/>
              <a:gd name="connsiteX16-607" fmla="*/ 330916 w 3217557"/>
              <a:gd name="connsiteY16-608" fmla="*/ 569491 h 2654282"/>
              <a:gd name="connsiteX17-609" fmla="*/ 0 w 3217557"/>
              <a:gd name="connsiteY17-610" fmla="*/ 900407 h 2654282"/>
              <a:gd name="connsiteX18-611" fmla="*/ 0 w 3217557"/>
              <a:gd name="connsiteY18-612" fmla="*/ 1952009 h 2654282"/>
              <a:gd name="connsiteX19-613" fmla="*/ 330916 w 3217557"/>
              <a:gd name="connsiteY19-614" fmla="*/ 2282925 h 2654282"/>
              <a:gd name="connsiteX20-615" fmla="*/ 711670 w 3217557"/>
              <a:gd name="connsiteY20-616" fmla="*/ 2282925 h 2654282"/>
              <a:gd name="connsiteX21-617" fmla="*/ 275077 w 3217557"/>
              <a:gd name="connsiteY21-618" fmla="*/ 2654282 h 2654282"/>
              <a:gd name="connsiteX22-619" fmla="*/ 1294529 w 3217557"/>
              <a:gd name="connsiteY22-620" fmla="*/ 2282925 h 2654282"/>
              <a:gd name="connsiteX23-621" fmla="*/ 2117356 w 3217557"/>
              <a:gd name="connsiteY23-622" fmla="*/ 2282925 h 2654282"/>
              <a:gd name="connsiteX24-623" fmla="*/ 2418395 w 3217557"/>
              <a:gd name="connsiteY24-624" fmla="*/ 2087951 h 2654282"/>
              <a:gd name="connsiteX25-625" fmla="*/ 1830857 w 3217557"/>
              <a:gd name="connsiteY25-626" fmla="*/ 1799347 h 2654282"/>
              <a:gd name="connsiteX26-627" fmla="*/ 1008030 w 3217557"/>
              <a:gd name="connsiteY26-628" fmla="*/ 1799347 h 2654282"/>
              <a:gd name="connsiteX27-629" fmla="*/ 677114 w 3217557"/>
              <a:gd name="connsiteY27-630" fmla="*/ 1468431 h 2654282"/>
              <a:gd name="connsiteX28-631" fmla="*/ 677114 w 3217557"/>
              <a:gd name="connsiteY28-632" fmla="*/ 569491 h 2654282"/>
              <a:gd name="connsiteX29-633" fmla="*/ 2886641 w 3217557"/>
              <a:gd name="connsiteY29-634" fmla="*/ 0 h 2654282"/>
              <a:gd name="connsiteX30-635" fmla="*/ 1100201 w 3217557"/>
              <a:gd name="connsiteY30-636" fmla="*/ 0 h 2654282"/>
              <a:gd name="connsiteX31-637" fmla="*/ 769285 w 3217557"/>
              <a:gd name="connsiteY31-638" fmla="*/ 330916 h 2654282"/>
              <a:gd name="connsiteX32-639" fmla="*/ 769285 w 3217557"/>
              <a:gd name="connsiteY32-640" fmla="*/ 1382518 h 2654282"/>
              <a:gd name="connsiteX33-641" fmla="*/ 1100201 w 3217557"/>
              <a:gd name="connsiteY33-642" fmla="*/ 1713434 h 2654282"/>
              <a:gd name="connsiteX34-643" fmla="*/ 1923028 w 3217557"/>
              <a:gd name="connsiteY34-644" fmla="*/ 1713434 h 2654282"/>
              <a:gd name="connsiteX35-645" fmla="*/ 3078958 w 3217557"/>
              <a:gd name="connsiteY35-646" fmla="*/ 2077967 h 2654282"/>
              <a:gd name="connsiteX36-647" fmla="*/ 2505887 w 3217557"/>
              <a:gd name="connsiteY36-648" fmla="*/ 1713434 h 2654282"/>
              <a:gd name="connsiteX37-649" fmla="*/ 2886641 w 3217557"/>
              <a:gd name="connsiteY37-650" fmla="*/ 1713434 h 2654282"/>
              <a:gd name="connsiteX38-651" fmla="*/ 3217557 w 3217557"/>
              <a:gd name="connsiteY38-652" fmla="*/ 1382518 h 2654282"/>
              <a:gd name="connsiteX39-653" fmla="*/ 3217557 w 3217557"/>
              <a:gd name="connsiteY39-654" fmla="*/ 330916 h 2654282"/>
              <a:gd name="connsiteX40-655" fmla="*/ 2886641 w 3217557"/>
              <a:gd name="connsiteY40-656" fmla="*/ 0 h 2654282"/>
              <a:gd name="connsiteX0-657" fmla="*/ 1384251 w 3217557"/>
              <a:gd name="connsiteY0-658" fmla="*/ 661544 h 2654282"/>
              <a:gd name="connsiteX1-659" fmla="*/ 1574067 w 3217557"/>
              <a:gd name="connsiteY1-660" fmla="*/ 851360 h 2654282"/>
              <a:gd name="connsiteX2-661" fmla="*/ 1384251 w 3217557"/>
              <a:gd name="connsiteY2-662" fmla="*/ 1041176 h 2654282"/>
              <a:gd name="connsiteX3-663" fmla="*/ 1194435 w 3217557"/>
              <a:gd name="connsiteY3-664" fmla="*/ 851360 h 2654282"/>
              <a:gd name="connsiteX4-665" fmla="*/ 1384251 w 3217557"/>
              <a:gd name="connsiteY4-666" fmla="*/ 661544 h 2654282"/>
              <a:gd name="connsiteX5-667" fmla="*/ 1993421 w 3217557"/>
              <a:gd name="connsiteY5-668" fmla="*/ 661544 h 2654282"/>
              <a:gd name="connsiteX6-669" fmla="*/ 2183237 w 3217557"/>
              <a:gd name="connsiteY6-670" fmla="*/ 851360 h 2654282"/>
              <a:gd name="connsiteX7-671" fmla="*/ 1993421 w 3217557"/>
              <a:gd name="connsiteY7-672" fmla="*/ 1041176 h 2654282"/>
              <a:gd name="connsiteX8-673" fmla="*/ 1803605 w 3217557"/>
              <a:gd name="connsiteY8-674" fmla="*/ 851360 h 2654282"/>
              <a:gd name="connsiteX9-675" fmla="*/ 1993421 w 3217557"/>
              <a:gd name="connsiteY9-676" fmla="*/ 661544 h 2654282"/>
              <a:gd name="connsiteX10-677" fmla="*/ 2602591 w 3217557"/>
              <a:gd name="connsiteY10-678" fmla="*/ 661544 h 2654282"/>
              <a:gd name="connsiteX11-679" fmla="*/ 2792407 w 3217557"/>
              <a:gd name="connsiteY11-680" fmla="*/ 851360 h 2654282"/>
              <a:gd name="connsiteX12-681" fmla="*/ 2602591 w 3217557"/>
              <a:gd name="connsiteY12-682" fmla="*/ 1041176 h 2654282"/>
              <a:gd name="connsiteX13-683" fmla="*/ 2412775 w 3217557"/>
              <a:gd name="connsiteY13-684" fmla="*/ 851360 h 2654282"/>
              <a:gd name="connsiteX14-685" fmla="*/ 2602591 w 3217557"/>
              <a:gd name="connsiteY14-686" fmla="*/ 661544 h 2654282"/>
              <a:gd name="connsiteX15-687" fmla="*/ 677114 w 3217557"/>
              <a:gd name="connsiteY15-688" fmla="*/ 569491 h 2654282"/>
              <a:gd name="connsiteX16-689" fmla="*/ 330916 w 3217557"/>
              <a:gd name="connsiteY16-690" fmla="*/ 569491 h 2654282"/>
              <a:gd name="connsiteX17-691" fmla="*/ 0 w 3217557"/>
              <a:gd name="connsiteY17-692" fmla="*/ 900407 h 2654282"/>
              <a:gd name="connsiteX18-693" fmla="*/ 0 w 3217557"/>
              <a:gd name="connsiteY18-694" fmla="*/ 1952009 h 2654282"/>
              <a:gd name="connsiteX19-695" fmla="*/ 330916 w 3217557"/>
              <a:gd name="connsiteY19-696" fmla="*/ 2282925 h 2654282"/>
              <a:gd name="connsiteX20-697" fmla="*/ 711670 w 3217557"/>
              <a:gd name="connsiteY20-698" fmla="*/ 2282925 h 2654282"/>
              <a:gd name="connsiteX21-699" fmla="*/ 275077 w 3217557"/>
              <a:gd name="connsiteY21-700" fmla="*/ 2654282 h 2654282"/>
              <a:gd name="connsiteX22-701" fmla="*/ 1294529 w 3217557"/>
              <a:gd name="connsiteY22-702" fmla="*/ 2282925 h 2654282"/>
              <a:gd name="connsiteX23-703" fmla="*/ 2117356 w 3217557"/>
              <a:gd name="connsiteY23-704" fmla="*/ 2282925 h 2654282"/>
              <a:gd name="connsiteX24-705" fmla="*/ 2418395 w 3217557"/>
              <a:gd name="connsiteY24-706" fmla="*/ 2087951 h 2654282"/>
              <a:gd name="connsiteX25-707" fmla="*/ 1830857 w 3217557"/>
              <a:gd name="connsiteY25-708" fmla="*/ 1799347 h 2654282"/>
              <a:gd name="connsiteX26-709" fmla="*/ 1008030 w 3217557"/>
              <a:gd name="connsiteY26-710" fmla="*/ 1799347 h 2654282"/>
              <a:gd name="connsiteX27-711" fmla="*/ 677114 w 3217557"/>
              <a:gd name="connsiteY27-712" fmla="*/ 1468431 h 2654282"/>
              <a:gd name="connsiteX28-713" fmla="*/ 677114 w 3217557"/>
              <a:gd name="connsiteY28-714" fmla="*/ 569491 h 2654282"/>
              <a:gd name="connsiteX29-715" fmla="*/ 2886641 w 3217557"/>
              <a:gd name="connsiteY29-716" fmla="*/ 0 h 2654282"/>
              <a:gd name="connsiteX30-717" fmla="*/ 1100201 w 3217557"/>
              <a:gd name="connsiteY30-718" fmla="*/ 0 h 2654282"/>
              <a:gd name="connsiteX31-719" fmla="*/ 769285 w 3217557"/>
              <a:gd name="connsiteY31-720" fmla="*/ 330916 h 2654282"/>
              <a:gd name="connsiteX32-721" fmla="*/ 769285 w 3217557"/>
              <a:gd name="connsiteY32-722" fmla="*/ 1382518 h 2654282"/>
              <a:gd name="connsiteX33-723" fmla="*/ 1100201 w 3217557"/>
              <a:gd name="connsiteY33-724" fmla="*/ 1713434 h 2654282"/>
              <a:gd name="connsiteX34-725" fmla="*/ 1923028 w 3217557"/>
              <a:gd name="connsiteY34-726" fmla="*/ 1713434 h 2654282"/>
              <a:gd name="connsiteX35-727" fmla="*/ 3078958 w 3217557"/>
              <a:gd name="connsiteY35-728" fmla="*/ 2077967 h 2654282"/>
              <a:gd name="connsiteX36-729" fmla="*/ 2505887 w 3217557"/>
              <a:gd name="connsiteY36-730" fmla="*/ 1713434 h 2654282"/>
              <a:gd name="connsiteX37-731" fmla="*/ 2886641 w 3217557"/>
              <a:gd name="connsiteY37-732" fmla="*/ 1713434 h 2654282"/>
              <a:gd name="connsiteX38-733" fmla="*/ 3217557 w 3217557"/>
              <a:gd name="connsiteY38-734" fmla="*/ 1382518 h 2654282"/>
              <a:gd name="connsiteX39-735" fmla="*/ 3217557 w 3217557"/>
              <a:gd name="connsiteY39-736" fmla="*/ 330916 h 2654282"/>
              <a:gd name="connsiteX40-737" fmla="*/ 2886641 w 3217557"/>
              <a:gd name="connsiteY40-738" fmla="*/ 0 h 26542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3" name="Teardrop 1"/>
          <p:cNvSpPr/>
          <p:nvPr/>
        </p:nvSpPr>
        <p:spPr>
          <a:xfrm rot="18805991">
            <a:off x="7595020" y="1154511"/>
            <a:ext cx="413882" cy="409565"/>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94" name="Rectangle 130"/>
          <p:cNvSpPr/>
          <p:nvPr/>
        </p:nvSpPr>
        <p:spPr>
          <a:xfrm>
            <a:off x="8199615" y="1154561"/>
            <a:ext cx="408433" cy="41028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95" name="Right Triangle 17"/>
          <p:cNvSpPr>
            <a:spLocks noChangeAspect="1"/>
          </p:cNvSpPr>
          <p:nvPr/>
        </p:nvSpPr>
        <p:spPr>
          <a:xfrm>
            <a:off x="7022605" y="3433520"/>
            <a:ext cx="358611" cy="426993"/>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96" name="Right Triangle 17"/>
          <p:cNvSpPr>
            <a:spLocks noChangeAspect="1"/>
          </p:cNvSpPr>
          <p:nvPr/>
        </p:nvSpPr>
        <p:spPr>
          <a:xfrm>
            <a:off x="6366323" y="3433520"/>
            <a:ext cx="358611" cy="426993"/>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97" name="Right Triangle 17"/>
          <p:cNvSpPr>
            <a:spLocks noChangeAspect="1"/>
          </p:cNvSpPr>
          <p:nvPr/>
        </p:nvSpPr>
        <p:spPr>
          <a:xfrm>
            <a:off x="7678886" y="3433520"/>
            <a:ext cx="358611" cy="426993"/>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98" name="Oval 44"/>
          <p:cNvSpPr>
            <a:spLocks noChangeAspect="1"/>
          </p:cNvSpPr>
          <p:nvPr/>
        </p:nvSpPr>
        <p:spPr>
          <a:xfrm>
            <a:off x="8335167" y="3433520"/>
            <a:ext cx="358611" cy="426993"/>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p:cNvSpPr>
            <a:spLocks noChangeAspect="1"/>
          </p:cNvSpPr>
          <p:nvPr/>
        </p:nvSpPr>
        <p:spPr>
          <a:xfrm>
            <a:off x="3323145" y="1057922"/>
            <a:ext cx="397601" cy="397359"/>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1" fmla="*/ 790984 w 1901727"/>
              <a:gd name="connsiteY0-2" fmla="*/ 0 h 1985875"/>
              <a:gd name="connsiteX1-3" fmla="*/ 790984 w 1901727"/>
              <a:gd name="connsiteY1-4" fmla="*/ 0 h 1985875"/>
              <a:gd name="connsiteX2-5" fmla="*/ 1026596 w 1901727"/>
              <a:gd name="connsiteY2-6" fmla="*/ 5610 h 1985875"/>
              <a:gd name="connsiteX3-7" fmla="*/ 1020986 w 1901727"/>
              <a:gd name="connsiteY3-8" fmla="*/ 493664 h 1985875"/>
              <a:gd name="connsiteX4-9" fmla="*/ 1172451 w 1901727"/>
              <a:gd name="connsiteY4-10" fmla="*/ 605860 h 1985875"/>
              <a:gd name="connsiteX5-11" fmla="*/ 1357575 w 1901727"/>
              <a:gd name="connsiteY5-12" fmla="*/ 403907 h 1985875"/>
              <a:gd name="connsiteX6-13" fmla="*/ 1901727 w 1901727"/>
              <a:gd name="connsiteY6-14" fmla="*/ 1924167 h 1985875"/>
              <a:gd name="connsiteX7-15" fmla="*/ 992937 w 1901727"/>
              <a:gd name="connsiteY7-16" fmla="*/ 1480991 h 1985875"/>
              <a:gd name="connsiteX8-17" fmla="*/ 1054645 w 1901727"/>
              <a:gd name="connsiteY8-18" fmla="*/ 1121963 h 1985875"/>
              <a:gd name="connsiteX9-19" fmla="*/ 1088304 w 1901727"/>
              <a:gd name="connsiteY9-20" fmla="*/ 757325 h 1985875"/>
              <a:gd name="connsiteX10-21" fmla="*/ 920009 w 1901727"/>
              <a:gd name="connsiteY10-22" fmla="*/ 611470 h 1985875"/>
              <a:gd name="connsiteX11-23" fmla="*/ 729276 w 1901727"/>
              <a:gd name="connsiteY11-24" fmla="*/ 751715 h 1985875"/>
              <a:gd name="connsiteX12-25" fmla="*/ 740495 w 1901727"/>
              <a:gd name="connsiteY12-26" fmla="*/ 1161232 h 1985875"/>
              <a:gd name="connsiteX13-27" fmla="*/ 785374 w 1901727"/>
              <a:gd name="connsiteY13-28" fmla="*/ 1509040 h 1985875"/>
              <a:gd name="connsiteX14-29" fmla="*/ 0 w 1901727"/>
              <a:gd name="connsiteY14-30" fmla="*/ 1985875 h 1985875"/>
              <a:gd name="connsiteX15-31" fmla="*/ 437565 w 1901727"/>
              <a:gd name="connsiteY15-32" fmla="*/ 387077 h 1985875"/>
              <a:gd name="connsiteX16-33" fmla="*/ 650738 w 1901727"/>
              <a:gd name="connsiteY16-34" fmla="*/ 611470 h 1985875"/>
              <a:gd name="connsiteX17-35" fmla="*/ 813423 w 1901727"/>
              <a:gd name="connsiteY17-36" fmla="*/ 499274 h 1985875"/>
              <a:gd name="connsiteX18-37" fmla="*/ 790984 w 1901727"/>
              <a:gd name="connsiteY18-38" fmla="*/ 0 h 1985875"/>
              <a:gd name="connsiteX0-39" fmla="*/ 790984 w 1901727"/>
              <a:gd name="connsiteY0-40" fmla="*/ 0 h 1985875"/>
              <a:gd name="connsiteX1-41" fmla="*/ 790984 w 1901727"/>
              <a:gd name="connsiteY1-42" fmla="*/ 0 h 1985875"/>
              <a:gd name="connsiteX2-43" fmla="*/ 1026596 w 1901727"/>
              <a:gd name="connsiteY2-44" fmla="*/ 5610 h 1985875"/>
              <a:gd name="connsiteX3-45" fmla="*/ 1020986 w 1901727"/>
              <a:gd name="connsiteY3-46" fmla="*/ 493664 h 1985875"/>
              <a:gd name="connsiteX4-47" fmla="*/ 1172451 w 1901727"/>
              <a:gd name="connsiteY4-48" fmla="*/ 605860 h 1985875"/>
              <a:gd name="connsiteX5-49" fmla="*/ 1357575 w 1901727"/>
              <a:gd name="connsiteY5-50" fmla="*/ 403907 h 1985875"/>
              <a:gd name="connsiteX6-51" fmla="*/ 1901727 w 1901727"/>
              <a:gd name="connsiteY6-52" fmla="*/ 1924167 h 1985875"/>
              <a:gd name="connsiteX7-53" fmla="*/ 992937 w 1901727"/>
              <a:gd name="connsiteY7-54" fmla="*/ 1480991 h 1985875"/>
              <a:gd name="connsiteX8-55" fmla="*/ 1054645 w 1901727"/>
              <a:gd name="connsiteY8-56" fmla="*/ 1121963 h 1985875"/>
              <a:gd name="connsiteX9-57" fmla="*/ 1088304 w 1901727"/>
              <a:gd name="connsiteY9-58" fmla="*/ 757325 h 1985875"/>
              <a:gd name="connsiteX10-59" fmla="*/ 920009 w 1901727"/>
              <a:gd name="connsiteY10-60" fmla="*/ 611470 h 1985875"/>
              <a:gd name="connsiteX11-61" fmla="*/ 729276 w 1901727"/>
              <a:gd name="connsiteY11-62" fmla="*/ 751715 h 1985875"/>
              <a:gd name="connsiteX12-63" fmla="*/ 740495 w 1901727"/>
              <a:gd name="connsiteY12-64" fmla="*/ 1161232 h 1985875"/>
              <a:gd name="connsiteX13-65" fmla="*/ 785374 w 1901727"/>
              <a:gd name="connsiteY13-66" fmla="*/ 1509040 h 1985875"/>
              <a:gd name="connsiteX14-67" fmla="*/ 0 w 1901727"/>
              <a:gd name="connsiteY14-68" fmla="*/ 1985875 h 1985875"/>
              <a:gd name="connsiteX15-69" fmla="*/ 437565 w 1901727"/>
              <a:gd name="connsiteY15-70" fmla="*/ 387077 h 1985875"/>
              <a:gd name="connsiteX16-71" fmla="*/ 650738 w 1901727"/>
              <a:gd name="connsiteY16-72" fmla="*/ 611470 h 1985875"/>
              <a:gd name="connsiteX17-73" fmla="*/ 813423 w 1901727"/>
              <a:gd name="connsiteY17-74" fmla="*/ 499274 h 1985875"/>
              <a:gd name="connsiteX18-75" fmla="*/ 790984 w 1901727"/>
              <a:gd name="connsiteY18-76" fmla="*/ 0 h 1985875"/>
              <a:gd name="connsiteX0-77" fmla="*/ 790984 w 1901727"/>
              <a:gd name="connsiteY0-78" fmla="*/ 0 h 1985875"/>
              <a:gd name="connsiteX1-79" fmla="*/ 790984 w 1901727"/>
              <a:gd name="connsiteY1-80" fmla="*/ 0 h 1985875"/>
              <a:gd name="connsiteX2-81" fmla="*/ 1026596 w 1901727"/>
              <a:gd name="connsiteY2-82" fmla="*/ 5610 h 1985875"/>
              <a:gd name="connsiteX3-83" fmla="*/ 1020986 w 1901727"/>
              <a:gd name="connsiteY3-84" fmla="*/ 493664 h 1985875"/>
              <a:gd name="connsiteX4-85" fmla="*/ 1172451 w 1901727"/>
              <a:gd name="connsiteY4-86" fmla="*/ 605860 h 1985875"/>
              <a:gd name="connsiteX5-87" fmla="*/ 1357575 w 1901727"/>
              <a:gd name="connsiteY5-88" fmla="*/ 403907 h 1985875"/>
              <a:gd name="connsiteX6-89" fmla="*/ 1901727 w 1901727"/>
              <a:gd name="connsiteY6-90" fmla="*/ 1924167 h 1985875"/>
              <a:gd name="connsiteX7-91" fmla="*/ 992937 w 1901727"/>
              <a:gd name="connsiteY7-92" fmla="*/ 1480991 h 1985875"/>
              <a:gd name="connsiteX8-93" fmla="*/ 1054645 w 1901727"/>
              <a:gd name="connsiteY8-94" fmla="*/ 1121963 h 1985875"/>
              <a:gd name="connsiteX9-95" fmla="*/ 1088304 w 1901727"/>
              <a:gd name="connsiteY9-96" fmla="*/ 757325 h 1985875"/>
              <a:gd name="connsiteX10-97" fmla="*/ 920009 w 1901727"/>
              <a:gd name="connsiteY10-98" fmla="*/ 611470 h 1985875"/>
              <a:gd name="connsiteX11-99" fmla="*/ 729276 w 1901727"/>
              <a:gd name="connsiteY11-100" fmla="*/ 751715 h 1985875"/>
              <a:gd name="connsiteX12-101" fmla="*/ 740495 w 1901727"/>
              <a:gd name="connsiteY12-102" fmla="*/ 1161232 h 1985875"/>
              <a:gd name="connsiteX13-103" fmla="*/ 785374 w 1901727"/>
              <a:gd name="connsiteY13-104" fmla="*/ 1509040 h 1985875"/>
              <a:gd name="connsiteX14-105" fmla="*/ 0 w 1901727"/>
              <a:gd name="connsiteY14-106" fmla="*/ 1985875 h 1985875"/>
              <a:gd name="connsiteX15-107" fmla="*/ 437565 w 1901727"/>
              <a:gd name="connsiteY15-108" fmla="*/ 387077 h 1985875"/>
              <a:gd name="connsiteX16-109" fmla="*/ 650738 w 1901727"/>
              <a:gd name="connsiteY16-110" fmla="*/ 611470 h 1985875"/>
              <a:gd name="connsiteX17-111" fmla="*/ 813423 w 1901727"/>
              <a:gd name="connsiteY17-112" fmla="*/ 499274 h 1985875"/>
              <a:gd name="connsiteX18-113" fmla="*/ 790984 w 1901727"/>
              <a:gd name="connsiteY18-114" fmla="*/ 0 h 1985875"/>
              <a:gd name="connsiteX0-115" fmla="*/ 790984 w 1901727"/>
              <a:gd name="connsiteY0-116" fmla="*/ 0 h 1985875"/>
              <a:gd name="connsiteX1-117" fmla="*/ 790984 w 1901727"/>
              <a:gd name="connsiteY1-118" fmla="*/ 0 h 1985875"/>
              <a:gd name="connsiteX2-119" fmla="*/ 1026596 w 1901727"/>
              <a:gd name="connsiteY2-120" fmla="*/ 5610 h 1985875"/>
              <a:gd name="connsiteX3-121" fmla="*/ 1020986 w 1901727"/>
              <a:gd name="connsiteY3-122" fmla="*/ 493664 h 1985875"/>
              <a:gd name="connsiteX4-123" fmla="*/ 1172451 w 1901727"/>
              <a:gd name="connsiteY4-124" fmla="*/ 605860 h 1985875"/>
              <a:gd name="connsiteX5-125" fmla="*/ 1351965 w 1901727"/>
              <a:gd name="connsiteY5-126" fmla="*/ 375858 h 1985875"/>
              <a:gd name="connsiteX6-127" fmla="*/ 1901727 w 1901727"/>
              <a:gd name="connsiteY6-128" fmla="*/ 1924167 h 1985875"/>
              <a:gd name="connsiteX7-129" fmla="*/ 992937 w 1901727"/>
              <a:gd name="connsiteY7-130" fmla="*/ 1480991 h 1985875"/>
              <a:gd name="connsiteX8-131" fmla="*/ 1054645 w 1901727"/>
              <a:gd name="connsiteY8-132" fmla="*/ 1121963 h 1985875"/>
              <a:gd name="connsiteX9-133" fmla="*/ 1088304 w 1901727"/>
              <a:gd name="connsiteY9-134" fmla="*/ 757325 h 1985875"/>
              <a:gd name="connsiteX10-135" fmla="*/ 920009 w 1901727"/>
              <a:gd name="connsiteY10-136" fmla="*/ 611470 h 1985875"/>
              <a:gd name="connsiteX11-137" fmla="*/ 729276 w 1901727"/>
              <a:gd name="connsiteY11-138" fmla="*/ 751715 h 1985875"/>
              <a:gd name="connsiteX12-139" fmla="*/ 740495 w 1901727"/>
              <a:gd name="connsiteY12-140" fmla="*/ 1161232 h 1985875"/>
              <a:gd name="connsiteX13-141" fmla="*/ 785374 w 1901727"/>
              <a:gd name="connsiteY13-142" fmla="*/ 1509040 h 1985875"/>
              <a:gd name="connsiteX14-143" fmla="*/ 0 w 1901727"/>
              <a:gd name="connsiteY14-144" fmla="*/ 1985875 h 1985875"/>
              <a:gd name="connsiteX15-145" fmla="*/ 437565 w 1901727"/>
              <a:gd name="connsiteY15-146" fmla="*/ 387077 h 1985875"/>
              <a:gd name="connsiteX16-147" fmla="*/ 650738 w 1901727"/>
              <a:gd name="connsiteY16-148" fmla="*/ 611470 h 1985875"/>
              <a:gd name="connsiteX17-149" fmla="*/ 813423 w 1901727"/>
              <a:gd name="connsiteY17-150" fmla="*/ 499274 h 1985875"/>
              <a:gd name="connsiteX18-151" fmla="*/ 790984 w 1901727"/>
              <a:gd name="connsiteY18-152" fmla="*/ 0 h 1985875"/>
              <a:gd name="connsiteX0-153" fmla="*/ 790984 w 1901727"/>
              <a:gd name="connsiteY0-154" fmla="*/ 0 h 1985875"/>
              <a:gd name="connsiteX1-155" fmla="*/ 790984 w 1901727"/>
              <a:gd name="connsiteY1-156" fmla="*/ 0 h 1985875"/>
              <a:gd name="connsiteX2-157" fmla="*/ 1026596 w 1901727"/>
              <a:gd name="connsiteY2-158" fmla="*/ 5610 h 1985875"/>
              <a:gd name="connsiteX3-159" fmla="*/ 1020986 w 1901727"/>
              <a:gd name="connsiteY3-160" fmla="*/ 493664 h 1985875"/>
              <a:gd name="connsiteX4-161" fmla="*/ 1172451 w 1901727"/>
              <a:gd name="connsiteY4-162" fmla="*/ 605860 h 1985875"/>
              <a:gd name="connsiteX5-163" fmla="*/ 1351965 w 1901727"/>
              <a:gd name="connsiteY5-164" fmla="*/ 375858 h 1985875"/>
              <a:gd name="connsiteX6-165" fmla="*/ 1901727 w 1901727"/>
              <a:gd name="connsiteY6-166" fmla="*/ 1924167 h 1985875"/>
              <a:gd name="connsiteX7-167" fmla="*/ 992937 w 1901727"/>
              <a:gd name="connsiteY7-168" fmla="*/ 1480991 h 1985875"/>
              <a:gd name="connsiteX8-169" fmla="*/ 1054645 w 1901727"/>
              <a:gd name="connsiteY8-170" fmla="*/ 1121963 h 1985875"/>
              <a:gd name="connsiteX9-171" fmla="*/ 1088304 w 1901727"/>
              <a:gd name="connsiteY9-172" fmla="*/ 757325 h 1985875"/>
              <a:gd name="connsiteX10-173" fmla="*/ 920009 w 1901727"/>
              <a:gd name="connsiteY10-174" fmla="*/ 611470 h 1985875"/>
              <a:gd name="connsiteX11-175" fmla="*/ 729276 w 1901727"/>
              <a:gd name="connsiteY11-176" fmla="*/ 751715 h 1985875"/>
              <a:gd name="connsiteX12-177" fmla="*/ 740495 w 1901727"/>
              <a:gd name="connsiteY12-178" fmla="*/ 1161232 h 1985875"/>
              <a:gd name="connsiteX13-179" fmla="*/ 785374 w 1901727"/>
              <a:gd name="connsiteY13-180" fmla="*/ 1509040 h 1985875"/>
              <a:gd name="connsiteX14-181" fmla="*/ 0 w 1901727"/>
              <a:gd name="connsiteY14-182" fmla="*/ 1985875 h 1985875"/>
              <a:gd name="connsiteX15-183" fmla="*/ 437565 w 1901727"/>
              <a:gd name="connsiteY15-184" fmla="*/ 387077 h 1985875"/>
              <a:gd name="connsiteX16-185" fmla="*/ 650738 w 1901727"/>
              <a:gd name="connsiteY16-186" fmla="*/ 611470 h 1985875"/>
              <a:gd name="connsiteX17-187" fmla="*/ 813423 w 1901727"/>
              <a:gd name="connsiteY17-188" fmla="*/ 499274 h 1985875"/>
              <a:gd name="connsiteX18-189" fmla="*/ 790984 w 1901727"/>
              <a:gd name="connsiteY18-190" fmla="*/ 0 h 1985875"/>
              <a:gd name="connsiteX0-191" fmla="*/ 790984 w 1901727"/>
              <a:gd name="connsiteY0-192" fmla="*/ 0 h 1985875"/>
              <a:gd name="connsiteX1-193" fmla="*/ 790984 w 1901727"/>
              <a:gd name="connsiteY1-194" fmla="*/ 0 h 1985875"/>
              <a:gd name="connsiteX2-195" fmla="*/ 1026596 w 1901727"/>
              <a:gd name="connsiteY2-196" fmla="*/ 5610 h 1985875"/>
              <a:gd name="connsiteX3-197" fmla="*/ 1020986 w 1901727"/>
              <a:gd name="connsiteY3-198" fmla="*/ 493664 h 1985875"/>
              <a:gd name="connsiteX4-199" fmla="*/ 1155622 w 1901727"/>
              <a:gd name="connsiteY4-200" fmla="*/ 572201 h 1985875"/>
              <a:gd name="connsiteX5-201" fmla="*/ 1351965 w 1901727"/>
              <a:gd name="connsiteY5-202" fmla="*/ 375858 h 1985875"/>
              <a:gd name="connsiteX6-203" fmla="*/ 1901727 w 1901727"/>
              <a:gd name="connsiteY6-204" fmla="*/ 1924167 h 1985875"/>
              <a:gd name="connsiteX7-205" fmla="*/ 992937 w 1901727"/>
              <a:gd name="connsiteY7-206" fmla="*/ 1480991 h 1985875"/>
              <a:gd name="connsiteX8-207" fmla="*/ 1054645 w 1901727"/>
              <a:gd name="connsiteY8-208" fmla="*/ 1121963 h 1985875"/>
              <a:gd name="connsiteX9-209" fmla="*/ 1088304 w 1901727"/>
              <a:gd name="connsiteY9-210" fmla="*/ 757325 h 1985875"/>
              <a:gd name="connsiteX10-211" fmla="*/ 920009 w 1901727"/>
              <a:gd name="connsiteY10-212" fmla="*/ 611470 h 1985875"/>
              <a:gd name="connsiteX11-213" fmla="*/ 729276 w 1901727"/>
              <a:gd name="connsiteY11-214" fmla="*/ 751715 h 1985875"/>
              <a:gd name="connsiteX12-215" fmla="*/ 740495 w 1901727"/>
              <a:gd name="connsiteY12-216" fmla="*/ 1161232 h 1985875"/>
              <a:gd name="connsiteX13-217" fmla="*/ 785374 w 1901727"/>
              <a:gd name="connsiteY13-218" fmla="*/ 1509040 h 1985875"/>
              <a:gd name="connsiteX14-219" fmla="*/ 0 w 1901727"/>
              <a:gd name="connsiteY14-220" fmla="*/ 1985875 h 1985875"/>
              <a:gd name="connsiteX15-221" fmla="*/ 437565 w 1901727"/>
              <a:gd name="connsiteY15-222" fmla="*/ 387077 h 1985875"/>
              <a:gd name="connsiteX16-223" fmla="*/ 650738 w 1901727"/>
              <a:gd name="connsiteY16-224" fmla="*/ 611470 h 1985875"/>
              <a:gd name="connsiteX17-225" fmla="*/ 813423 w 1901727"/>
              <a:gd name="connsiteY17-226" fmla="*/ 499274 h 1985875"/>
              <a:gd name="connsiteX18-227" fmla="*/ 790984 w 1901727"/>
              <a:gd name="connsiteY18-228" fmla="*/ 0 h 1985875"/>
              <a:gd name="connsiteX0-229" fmla="*/ 790984 w 1901727"/>
              <a:gd name="connsiteY0-230" fmla="*/ 0 h 1985875"/>
              <a:gd name="connsiteX1-231" fmla="*/ 790984 w 1901727"/>
              <a:gd name="connsiteY1-232" fmla="*/ 0 h 1985875"/>
              <a:gd name="connsiteX2-233" fmla="*/ 1026596 w 1901727"/>
              <a:gd name="connsiteY2-234" fmla="*/ 5610 h 1985875"/>
              <a:gd name="connsiteX3-235" fmla="*/ 1020986 w 1901727"/>
              <a:gd name="connsiteY3-236" fmla="*/ 493664 h 1985875"/>
              <a:gd name="connsiteX4-237" fmla="*/ 1155622 w 1901727"/>
              <a:gd name="connsiteY4-238" fmla="*/ 572201 h 1985875"/>
              <a:gd name="connsiteX5-239" fmla="*/ 1351965 w 1901727"/>
              <a:gd name="connsiteY5-240" fmla="*/ 375858 h 1985875"/>
              <a:gd name="connsiteX6-241" fmla="*/ 1901727 w 1901727"/>
              <a:gd name="connsiteY6-242" fmla="*/ 1924167 h 1985875"/>
              <a:gd name="connsiteX7-243" fmla="*/ 992937 w 1901727"/>
              <a:gd name="connsiteY7-244" fmla="*/ 1480991 h 1985875"/>
              <a:gd name="connsiteX8-245" fmla="*/ 1054645 w 1901727"/>
              <a:gd name="connsiteY8-246" fmla="*/ 1121963 h 1985875"/>
              <a:gd name="connsiteX9-247" fmla="*/ 1088304 w 1901727"/>
              <a:gd name="connsiteY9-248" fmla="*/ 757325 h 1985875"/>
              <a:gd name="connsiteX10-249" fmla="*/ 920009 w 1901727"/>
              <a:gd name="connsiteY10-250" fmla="*/ 611470 h 1985875"/>
              <a:gd name="connsiteX11-251" fmla="*/ 729276 w 1901727"/>
              <a:gd name="connsiteY11-252" fmla="*/ 751715 h 1985875"/>
              <a:gd name="connsiteX12-253" fmla="*/ 740495 w 1901727"/>
              <a:gd name="connsiteY12-254" fmla="*/ 1161232 h 1985875"/>
              <a:gd name="connsiteX13-255" fmla="*/ 785374 w 1901727"/>
              <a:gd name="connsiteY13-256" fmla="*/ 1509040 h 1985875"/>
              <a:gd name="connsiteX14-257" fmla="*/ 0 w 1901727"/>
              <a:gd name="connsiteY14-258" fmla="*/ 1985875 h 1985875"/>
              <a:gd name="connsiteX15-259" fmla="*/ 437565 w 1901727"/>
              <a:gd name="connsiteY15-260" fmla="*/ 387077 h 1985875"/>
              <a:gd name="connsiteX16-261" fmla="*/ 650738 w 1901727"/>
              <a:gd name="connsiteY16-262" fmla="*/ 611470 h 1985875"/>
              <a:gd name="connsiteX17-263" fmla="*/ 813423 w 1901727"/>
              <a:gd name="connsiteY17-264" fmla="*/ 499274 h 1985875"/>
              <a:gd name="connsiteX18-265" fmla="*/ 790984 w 1901727"/>
              <a:gd name="connsiteY18-266" fmla="*/ 0 h 1985875"/>
              <a:gd name="connsiteX0-267" fmla="*/ 790984 w 1901727"/>
              <a:gd name="connsiteY0-268" fmla="*/ 0 h 1985875"/>
              <a:gd name="connsiteX1-269" fmla="*/ 790984 w 1901727"/>
              <a:gd name="connsiteY1-270" fmla="*/ 0 h 1985875"/>
              <a:gd name="connsiteX2-271" fmla="*/ 1026596 w 1901727"/>
              <a:gd name="connsiteY2-272" fmla="*/ 5610 h 1985875"/>
              <a:gd name="connsiteX3-273" fmla="*/ 1020986 w 1901727"/>
              <a:gd name="connsiteY3-274" fmla="*/ 493664 h 1985875"/>
              <a:gd name="connsiteX4-275" fmla="*/ 1155622 w 1901727"/>
              <a:gd name="connsiteY4-276" fmla="*/ 572201 h 1985875"/>
              <a:gd name="connsiteX5-277" fmla="*/ 1351965 w 1901727"/>
              <a:gd name="connsiteY5-278" fmla="*/ 375858 h 1985875"/>
              <a:gd name="connsiteX6-279" fmla="*/ 1901727 w 1901727"/>
              <a:gd name="connsiteY6-280" fmla="*/ 1924167 h 1985875"/>
              <a:gd name="connsiteX7-281" fmla="*/ 992937 w 1901727"/>
              <a:gd name="connsiteY7-282" fmla="*/ 1480991 h 1985875"/>
              <a:gd name="connsiteX8-283" fmla="*/ 1054645 w 1901727"/>
              <a:gd name="connsiteY8-284" fmla="*/ 1121963 h 1985875"/>
              <a:gd name="connsiteX9-285" fmla="*/ 1088304 w 1901727"/>
              <a:gd name="connsiteY9-286" fmla="*/ 757325 h 1985875"/>
              <a:gd name="connsiteX10-287" fmla="*/ 920009 w 1901727"/>
              <a:gd name="connsiteY10-288" fmla="*/ 611470 h 1985875"/>
              <a:gd name="connsiteX11-289" fmla="*/ 729276 w 1901727"/>
              <a:gd name="connsiteY11-290" fmla="*/ 751715 h 1985875"/>
              <a:gd name="connsiteX12-291" fmla="*/ 740495 w 1901727"/>
              <a:gd name="connsiteY12-292" fmla="*/ 1161232 h 1985875"/>
              <a:gd name="connsiteX13-293" fmla="*/ 785374 w 1901727"/>
              <a:gd name="connsiteY13-294" fmla="*/ 1509040 h 1985875"/>
              <a:gd name="connsiteX14-295" fmla="*/ 0 w 1901727"/>
              <a:gd name="connsiteY14-296" fmla="*/ 1985875 h 1985875"/>
              <a:gd name="connsiteX15-297" fmla="*/ 437565 w 1901727"/>
              <a:gd name="connsiteY15-298" fmla="*/ 387077 h 1985875"/>
              <a:gd name="connsiteX16-299" fmla="*/ 650738 w 1901727"/>
              <a:gd name="connsiteY16-300" fmla="*/ 611470 h 1985875"/>
              <a:gd name="connsiteX17-301" fmla="*/ 813423 w 1901727"/>
              <a:gd name="connsiteY17-302" fmla="*/ 499274 h 1985875"/>
              <a:gd name="connsiteX18-303" fmla="*/ 790984 w 1901727"/>
              <a:gd name="connsiteY18-304" fmla="*/ 0 h 1985875"/>
              <a:gd name="connsiteX0-305" fmla="*/ 790984 w 1942424"/>
              <a:gd name="connsiteY0-306" fmla="*/ 0 h 1985875"/>
              <a:gd name="connsiteX1-307" fmla="*/ 790984 w 1942424"/>
              <a:gd name="connsiteY1-308" fmla="*/ 0 h 1985875"/>
              <a:gd name="connsiteX2-309" fmla="*/ 1026596 w 1942424"/>
              <a:gd name="connsiteY2-310" fmla="*/ 5610 h 1985875"/>
              <a:gd name="connsiteX3-311" fmla="*/ 1020986 w 1942424"/>
              <a:gd name="connsiteY3-312" fmla="*/ 493664 h 1985875"/>
              <a:gd name="connsiteX4-313" fmla="*/ 1155622 w 1942424"/>
              <a:gd name="connsiteY4-314" fmla="*/ 572201 h 1985875"/>
              <a:gd name="connsiteX5-315" fmla="*/ 1351965 w 1942424"/>
              <a:gd name="connsiteY5-316" fmla="*/ 375858 h 1985875"/>
              <a:gd name="connsiteX6-317" fmla="*/ 1901727 w 1942424"/>
              <a:gd name="connsiteY6-318" fmla="*/ 1924167 h 1985875"/>
              <a:gd name="connsiteX7-319" fmla="*/ 992937 w 1942424"/>
              <a:gd name="connsiteY7-320" fmla="*/ 1480991 h 1985875"/>
              <a:gd name="connsiteX8-321" fmla="*/ 1054645 w 1942424"/>
              <a:gd name="connsiteY8-322" fmla="*/ 1121963 h 1985875"/>
              <a:gd name="connsiteX9-323" fmla="*/ 1088304 w 1942424"/>
              <a:gd name="connsiteY9-324" fmla="*/ 757325 h 1985875"/>
              <a:gd name="connsiteX10-325" fmla="*/ 920009 w 1942424"/>
              <a:gd name="connsiteY10-326" fmla="*/ 611470 h 1985875"/>
              <a:gd name="connsiteX11-327" fmla="*/ 729276 w 1942424"/>
              <a:gd name="connsiteY11-328" fmla="*/ 751715 h 1985875"/>
              <a:gd name="connsiteX12-329" fmla="*/ 740495 w 1942424"/>
              <a:gd name="connsiteY12-330" fmla="*/ 1161232 h 1985875"/>
              <a:gd name="connsiteX13-331" fmla="*/ 785374 w 1942424"/>
              <a:gd name="connsiteY13-332" fmla="*/ 1509040 h 1985875"/>
              <a:gd name="connsiteX14-333" fmla="*/ 0 w 1942424"/>
              <a:gd name="connsiteY14-334" fmla="*/ 1985875 h 1985875"/>
              <a:gd name="connsiteX15-335" fmla="*/ 437565 w 1942424"/>
              <a:gd name="connsiteY15-336" fmla="*/ 387077 h 1985875"/>
              <a:gd name="connsiteX16-337" fmla="*/ 650738 w 1942424"/>
              <a:gd name="connsiteY16-338" fmla="*/ 611470 h 1985875"/>
              <a:gd name="connsiteX17-339" fmla="*/ 813423 w 1942424"/>
              <a:gd name="connsiteY17-340" fmla="*/ 499274 h 1985875"/>
              <a:gd name="connsiteX18-341" fmla="*/ 790984 w 1942424"/>
              <a:gd name="connsiteY18-342" fmla="*/ 0 h 1985875"/>
              <a:gd name="connsiteX0-343" fmla="*/ 790984 w 1942424"/>
              <a:gd name="connsiteY0-344" fmla="*/ 0 h 1985875"/>
              <a:gd name="connsiteX1-345" fmla="*/ 790984 w 1942424"/>
              <a:gd name="connsiteY1-346" fmla="*/ 0 h 1985875"/>
              <a:gd name="connsiteX2-347" fmla="*/ 1026596 w 1942424"/>
              <a:gd name="connsiteY2-348" fmla="*/ 5610 h 1985875"/>
              <a:gd name="connsiteX3-349" fmla="*/ 1020986 w 1942424"/>
              <a:gd name="connsiteY3-350" fmla="*/ 493664 h 1985875"/>
              <a:gd name="connsiteX4-351" fmla="*/ 1155622 w 1942424"/>
              <a:gd name="connsiteY4-352" fmla="*/ 572201 h 1985875"/>
              <a:gd name="connsiteX5-353" fmla="*/ 1351965 w 1942424"/>
              <a:gd name="connsiteY5-354" fmla="*/ 375858 h 1985875"/>
              <a:gd name="connsiteX6-355" fmla="*/ 1901727 w 1942424"/>
              <a:gd name="connsiteY6-356" fmla="*/ 1924167 h 1985875"/>
              <a:gd name="connsiteX7-357" fmla="*/ 992937 w 1942424"/>
              <a:gd name="connsiteY7-358" fmla="*/ 1480991 h 1985875"/>
              <a:gd name="connsiteX8-359" fmla="*/ 1054645 w 1942424"/>
              <a:gd name="connsiteY8-360" fmla="*/ 1121963 h 1985875"/>
              <a:gd name="connsiteX9-361" fmla="*/ 1088304 w 1942424"/>
              <a:gd name="connsiteY9-362" fmla="*/ 757325 h 1985875"/>
              <a:gd name="connsiteX10-363" fmla="*/ 920009 w 1942424"/>
              <a:gd name="connsiteY10-364" fmla="*/ 611470 h 1985875"/>
              <a:gd name="connsiteX11-365" fmla="*/ 729276 w 1942424"/>
              <a:gd name="connsiteY11-366" fmla="*/ 751715 h 1985875"/>
              <a:gd name="connsiteX12-367" fmla="*/ 740495 w 1942424"/>
              <a:gd name="connsiteY12-368" fmla="*/ 1161232 h 1985875"/>
              <a:gd name="connsiteX13-369" fmla="*/ 785374 w 1942424"/>
              <a:gd name="connsiteY13-370" fmla="*/ 1509040 h 1985875"/>
              <a:gd name="connsiteX14-371" fmla="*/ 0 w 1942424"/>
              <a:gd name="connsiteY14-372" fmla="*/ 1985875 h 1985875"/>
              <a:gd name="connsiteX15-373" fmla="*/ 437565 w 1942424"/>
              <a:gd name="connsiteY15-374" fmla="*/ 387077 h 1985875"/>
              <a:gd name="connsiteX16-375" fmla="*/ 650738 w 1942424"/>
              <a:gd name="connsiteY16-376" fmla="*/ 611470 h 1985875"/>
              <a:gd name="connsiteX17-377" fmla="*/ 813423 w 1942424"/>
              <a:gd name="connsiteY17-378" fmla="*/ 499274 h 1985875"/>
              <a:gd name="connsiteX18-379" fmla="*/ 790984 w 1942424"/>
              <a:gd name="connsiteY18-380" fmla="*/ 0 h 1985875"/>
              <a:gd name="connsiteX0-381" fmla="*/ 790984 w 1946874"/>
              <a:gd name="connsiteY0-382" fmla="*/ 0 h 1985875"/>
              <a:gd name="connsiteX1-383" fmla="*/ 790984 w 1946874"/>
              <a:gd name="connsiteY1-384" fmla="*/ 0 h 1985875"/>
              <a:gd name="connsiteX2-385" fmla="*/ 1026596 w 1946874"/>
              <a:gd name="connsiteY2-386" fmla="*/ 5610 h 1985875"/>
              <a:gd name="connsiteX3-387" fmla="*/ 1020986 w 1946874"/>
              <a:gd name="connsiteY3-388" fmla="*/ 493664 h 1985875"/>
              <a:gd name="connsiteX4-389" fmla="*/ 1155622 w 1946874"/>
              <a:gd name="connsiteY4-390" fmla="*/ 572201 h 1985875"/>
              <a:gd name="connsiteX5-391" fmla="*/ 1351965 w 1946874"/>
              <a:gd name="connsiteY5-392" fmla="*/ 375858 h 1985875"/>
              <a:gd name="connsiteX6-393" fmla="*/ 1901727 w 1946874"/>
              <a:gd name="connsiteY6-394" fmla="*/ 1924167 h 1985875"/>
              <a:gd name="connsiteX7-395" fmla="*/ 992937 w 1946874"/>
              <a:gd name="connsiteY7-396" fmla="*/ 1480991 h 1985875"/>
              <a:gd name="connsiteX8-397" fmla="*/ 1054645 w 1946874"/>
              <a:gd name="connsiteY8-398" fmla="*/ 1121963 h 1985875"/>
              <a:gd name="connsiteX9-399" fmla="*/ 1088304 w 1946874"/>
              <a:gd name="connsiteY9-400" fmla="*/ 757325 h 1985875"/>
              <a:gd name="connsiteX10-401" fmla="*/ 920009 w 1946874"/>
              <a:gd name="connsiteY10-402" fmla="*/ 611470 h 1985875"/>
              <a:gd name="connsiteX11-403" fmla="*/ 729276 w 1946874"/>
              <a:gd name="connsiteY11-404" fmla="*/ 751715 h 1985875"/>
              <a:gd name="connsiteX12-405" fmla="*/ 740495 w 1946874"/>
              <a:gd name="connsiteY12-406" fmla="*/ 1161232 h 1985875"/>
              <a:gd name="connsiteX13-407" fmla="*/ 785374 w 1946874"/>
              <a:gd name="connsiteY13-408" fmla="*/ 1509040 h 1985875"/>
              <a:gd name="connsiteX14-409" fmla="*/ 0 w 1946874"/>
              <a:gd name="connsiteY14-410" fmla="*/ 1985875 h 1985875"/>
              <a:gd name="connsiteX15-411" fmla="*/ 437565 w 1946874"/>
              <a:gd name="connsiteY15-412" fmla="*/ 387077 h 1985875"/>
              <a:gd name="connsiteX16-413" fmla="*/ 650738 w 1946874"/>
              <a:gd name="connsiteY16-414" fmla="*/ 611470 h 1985875"/>
              <a:gd name="connsiteX17-415" fmla="*/ 813423 w 1946874"/>
              <a:gd name="connsiteY17-416" fmla="*/ 499274 h 1985875"/>
              <a:gd name="connsiteX18-417" fmla="*/ 790984 w 1946874"/>
              <a:gd name="connsiteY18-418" fmla="*/ 0 h 1985875"/>
              <a:gd name="connsiteX0-419" fmla="*/ 790984 w 1946874"/>
              <a:gd name="connsiteY0-420" fmla="*/ 0 h 1985875"/>
              <a:gd name="connsiteX1-421" fmla="*/ 790984 w 1946874"/>
              <a:gd name="connsiteY1-422" fmla="*/ 0 h 1985875"/>
              <a:gd name="connsiteX2-423" fmla="*/ 1026596 w 1946874"/>
              <a:gd name="connsiteY2-424" fmla="*/ 5610 h 1985875"/>
              <a:gd name="connsiteX3-425" fmla="*/ 1020986 w 1946874"/>
              <a:gd name="connsiteY3-426" fmla="*/ 493664 h 1985875"/>
              <a:gd name="connsiteX4-427" fmla="*/ 1155622 w 1946874"/>
              <a:gd name="connsiteY4-428" fmla="*/ 572201 h 1985875"/>
              <a:gd name="connsiteX5-429" fmla="*/ 1351965 w 1946874"/>
              <a:gd name="connsiteY5-430" fmla="*/ 375858 h 1985875"/>
              <a:gd name="connsiteX6-431" fmla="*/ 1901727 w 1946874"/>
              <a:gd name="connsiteY6-432" fmla="*/ 1924167 h 1985875"/>
              <a:gd name="connsiteX7-433" fmla="*/ 992937 w 1946874"/>
              <a:gd name="connsiteY7-434" fmla="*/ 1480991 h 1985875"/>
              <a:gd name="connsiteX8-435" fmla="*/ 1054645 w 1946874"/>
              <a:gd name="connsiteY8-436" fmla="*/ 1121963 h 1985875"/>
              <a:gd name="connsiteX9-437" fmla="*/ 1088304 w 1946874"/>
              <a:gd name="connsiteY9-438" fmla="*/ 757325 h 1985875"/>
              <a:gd name="connsiteX10-439" fmla="*/ 920009 w 1946874"/>
              <a:gd name="connsiteY10-440" fmla="*/ 611470 h 1985875"/>
              <a:gd name="connsiteX11-441" fmla="*/ 729276 w 1946874"/>
              <a:gd name="connsiteY11-442" fmla="*/ 751715 h 1985875"/>
              <a:gd name="connsiteX12-443" fmla="*/ 740495 w 1946874"/>
              <a:gd name="connsiteY12-444" fmla="*/ 1161232 h 1985875"/>
              <a:gd name="connsiteX13-445" fmla="*/ 785374 w 1946874"/>
              <a:gd name="connsiteY13-446" fmla="*/ 1509040 h 1985875"/>
              <a:gd name="connsiteX14-447" fmla="*/ 0 w 1946874"/>
              <a:gd name="connsiteY14-448" fmla="*/ 1985875 h 1985875"/>
              <a:gd name="connsiteX15-449" fmla="*/ 437565 w 1946874"/>
              <a:gd name="connsiteY15-450" fmla="*/ 387077 h 1985875"/>
              <a:gd name="connsiteX16-451" fmla="*/ 650738 w 1946874"/>
              <a:gd name="connsiteY16-452" fmla="*/ 611470 h 1985875"/>
              <a:gd name="connsiteX17-453" fmla="*/ 813423 w 1946874"/>
              <a:gd name="connsiteY17-454" fmla="*/ 499274 h 1985875"/>
              <a:gd name="connsiteX18-455" fmla="*/ 790984 w 1946874"/>
              <a:gd name="connsiteY18-456" fmla="*/ 0 h 1985875"/>
              <a:gd name="connsiteX0-457" fmla="*/ 790984 w 1946874"/>
              <a:gd name="connsiteY0-458" fmla="*/ 0 h 1985875"/>
              <a:gd name="connsiteX1-459" fmla="*/ 790984 w 1946874"/>
              <a:gd name="connsiteY1-460" fmla="*/ 0 h 1985875"/>
              <a:gd name="connsiteX2-461" fmla="*/ 1026596 w 1946874"/>
              <a:gd name="connsiteY2-462" fmla="*/ 5610 h 1985875"/>
              <a:gd name="connsiteX3-463" fmla="*/ 1020986 w 1946874"/>
              <a:gd name="connsiteY3-464" fmla="*/ 493664 h 1985875"/>
              <a:gd name="connsiteX4-465" fmla="*/ 1155622 w 1946874"/>
              <a:gd name="connsiteY4-466" fmla="*/ 572201 h 1985875"/>
              <a:gd name="connsiteX5-467" fmla="*/ 1351965 w 1946874"/>
              <a:gd name="connsiteY5-468" fmla="*/ 375858 h 1985875"/>
              <a:gd name="connsiteX6-469" fmla="*/ 1901727 w 1946874"/>
              <a:gd name="connsiteY6-470" fmla="*/ 1924167 h 1985875"/>
              <a:gd name="connsiteX7-471" fmla="*/ 992937 w 1946874"/>
              <a:gd name="connsiteY7-472" fmla="*/ 1480991 h 1985875"/>
              <a:gd name="connsiteX8-473" fmla="*/ 1037816 w 1946874"/>
              <a:gd name="connsiteY8-474" fmla="*/ 1161232 h 1985875"/>
              <a:gd name="connsiteX9-475" fmla="*/ 1088304 w 1946874"/>
              <a:gd name="connsiteY9-476" fmla="*/ 757325 h 1985875"/>
              <a:gd name="connsiteX10-477" fmla="*/ 920009 w 1946874"/>
              <a:gd name="connsiteY10-478" fmla="*/ 611470 h 1985875"/>
              <a:gd name="connsiteX11-479" fmla="*/ 729276 w 1946874"/>
              <a:gd name="connsiteY11-480" fmla="*/ 751715 h 1985875"/>
              <a:gd name="connsiteX12-481" fmla="*/ 740495 w 1946874"/>
              <a:gd name="connsiteY12-482" fmla="*/ 1161232 h 1985875"/>
              <a:gd name="connsiteX13-483" fmla="*/ 785374 w 1946874"/>
              <a:gd name="connsiteY13-484" fmla="*/ 1509040 h 1985875"/>
              <a:gd name="connsiteX14-485" fmla="*/ 0 w 1946874"/>
              <a:gd name="connsiteY14-486" fmla="*/ 1985875 h 1985875"/>
              <a:gd name="connsiteX15-487" fmla="*/ 437565 w 1946874"/>
              <a:gd name="connsiteY15-488" fmla="*/ 387077 h 1985875"/>
              <a:gd name="connsiteX16-489" fmla="*/ 650738 w 1946874"/>
              <a:gd name="connsiteY16-490" fmla="*/ 611470 h 1985875"/>
              <a:gd name="connsiteX17-491" fmla="*/ 813423 w 1946874"/>
              <a:gd name="connsiteY17-492" fmla="*/ 499274 h 1985875"/>
              <a:gd name="connsiteX18-493" fmla="*/ 790984 w 1946874"/>
              <a:gd name="connsiteY18-494" fmla="*/ 0 h 1985875"/>
              <a:gd name="connsiteX0-495" fmla="*/ 790984 w 1946874"/>
              <a:gd name="connsiteY0-496" fmla="*/ 0 h 1985875"/>
              <a:gd name="connsiteX1-497" fmla="*/ 790984 w 1946874"/>
              <a:gd name="connsiteY1-498" fmla="*/ 0 h 1985875"/>
              <a:gd name="connsiteX2-499" fmla="*/ 1026596 w 1946874"/>
              <a:gd name="connsiteY2-500" fmla="*/ 5610 h 1985875"/>
              <a:gd name="connsiteX3-501" fmla="*/ 1020986 w 1946874"/>
              <a:gd name="connsiteY3-502" fmla="*/ 493664 h 1985875"/>
              <a:gd name="connsiteX4-503" fmla="*/ 1155622 w 1946874"/>
              <a:gd name="connsiteY4-504" fmla="*/ 572201 h 1985875"/>
              <a:gd name="connsiteX5-505" fmla="*/ 1351965 w 1946874"/>
              <a:gd name="connsiteY5-506" fmla="*/ 375858 h 1985875"/>
              <a:gd name="connsiteX6-507" fmla="*/ 1901727 w 1946874"/>
              <a:gd name="connsiteY6-508" fmla="*/ 1924167 h 1985875"/>
              <a:gd name="connsiteX7-509" fmla="*/ 992937 w 1946874"/>
              <a:gd name="connsiteY7-510" fmla="*/ 1480991 h 1985875"/>
              <a:gd name="connsiteX8-511" fmla="*/ 1037816 w 1946874"/>
              <a:gd name="connsiteY8-512" fmla="*/ 1161232 h 1985875"/>
              <a:gd name="connsiteX9-513" fmla="*/ 1088304 w 1946874"/>
              <a:gd name="connsiteY9-514" fmla="*/ 757325 h 1985875"/>
              <a:gd name="connsiteX10-515" fmla="*/ 920009 w 1946874"/>
              <a:gd name="connsiteY10-516" fmla="*/ 611470 h 1985875"/>
              <a:gd name="connsiteX11-517" fmla="*/ 729276 w 1946874"/>
              <a:gd name="connsiteY11-518" fmla="*/ 751715 h 1985875"/>
              <a:gd name="connsiteX12-519" fmla="*/ 740495 w 1946874"/>
              <a:gd name="connsiteY12-520" fmla="*/ 1161232 h 1985875"/>
              <a:gd name="connsiteX13-521" fmla="*/ 785374 w 1946874"/>
              <a:gd name="connsiteY13-522" fmla="*/ 1509040 h 1985875"/>
              <a:gd name="connsiteX14-523" fmla="*/ 0 w 1946874"/>
              <a:gd name="connsiteY14-524" fmla="*/ 1985875 h 1985875"/>
              <a:gd name="connsiteX15-525" fmla="*/ 437565 w 1946874"/>
              <a:gd name="connsiteY15-526" fmla="*/ 387077 h 1985875"/>
              <a:gd name="connsiteX16-527" fmla="*/ 650738 w 1946874"/>
              <a:gd name="connsiteY16-528" fmla="*/ 611470 h 1985875"/>
              <a:gd name="connsiteX17-529" fmla="*/ 813423 w 1946874"/>
              <a:gd name="connsiteY17-530" fmla="*/ 499274 h 1985875"/>
              <a:gd name="connsiteX18-531" fmla="*/ 790984 w 1946874"/>
              <a:gd name="connsiteY18-532" fmla="*/ 0 h 1985875"/>
              <a:gd name="connsiteX0-533" fmla="*/ 790984 w 1946874"/>
              <a:gd name="connsiteY0-534" fmla="*/ 0 h 1985875"/>
              <a:gd name="connsiteX1-535" fmla="*/ 790984 w 1946874"/>
              <a:gd name="connsiteY1-536" fmla="*/ 0 h 1985875"/>
              <a:gd name="connsiteX2-537" fmla="*/ 1026596 w 1946874"/>
              <a:gd name="connsiteY2-538" fmla="*/ 5610 h 1985875"/>
              <a:gd name="connsiteX3-539" fmla="*/ 1020986 w 1946874"/>
              <a:gd name="connsiteY3-540" fmla="*/ 493664 h 1985875"/>
              <a:gd name="connsiteX4-541" fmla="*/ 1155622 w 1946874"/>
              <a:gd name="connsiteY4-542" fmla="*/ 572201 h 1985875"/>
              <a:gd name="connsiteX5-543" fmla="*/ 1351965 w 1946874"/>
              <a:gd name="connsiteY5-544" fmla="*/ 375858 h 1985875"/>
              <a:gd name="connsiteX6-545" fmla="*/ 1901727 w 1946874"/>
              <a:gd name="connsiteY6-546" fmla="*/ 1924167 h 1985875"/>
              <a:gd name="connsiteX7-547" fmla="*/ 992937 w 1946874"/>
              <a:gd name="connsiteY7-548" fmla="*/ 1480991 h 1985875"/>
              <a:gd name="connsiteX8-549" fmla="*/ 1037816 w 1946874"/>
              <a:gd name="connsiteY8-550" fmla="*/ 1161232 h 1985875"/>
              <a:gd name="connsiteX9-551" fmla="*/ 1088304 w 1946874"/>
              <a:gd name="connsiteY9-552" fmla="*/ 757325 h 1985875"/>
              <a:gd name="connsiteX10-553" fmla="*/ 920009 w 1946874"/>
              <a:gd name="connsiteY10-554" fmla="*/ 611470 h 1985875"/>
              <a:gd name="connsiteX11-555" fmla="*/ 729276 w 1946874"/>
              <a:gd name="connsiteY11-556" fmla="*/ 751715 h 1985875"/>
              <a:gd name="connsiteX12-557" fmla="*/ 740495 w 1946874"/>
              <a:gd name="connsiteY12-558" fmla="*/ 1161232 h 1985875"/>
              <a:gd name="connsiteX13-559" fmla="*/ 785374 w 1946874"/>
              <a:gd name="connsiteY13-560" fmla="*/ 1509040 h 1985875"/>
              <a:gd name="connsiteX14-561" fmla="*/ 0 w 1946874"/>
              <a:gd name="connsiteY14-562" fmla="*/ 1985875 h 1985875"/>
              <a:gd name="connsiteX15-563" fmla="*/ 437565 w 1946874"/>
              <a:gd name="connsiteY15-564" fmla="*/ 387077 h 1985875"/>
              <a:gd name="connsiteX16-565" fmla="*/ 650738 w 1946874"/>
              <a:gd name="connsiteY16-566" fmla="*/ 611470 h 1985875"/>
              <a:gd name="connsiteX17-567" fmla="*/ 813423 w 1946874"/>
              <a:gd name="connsiteY17-568" fmla="*/ 499274 h 1985875"/>
              <a:gd name="connsiteX18-569" fmla="*/ 790984 w 1946874"/>
              <a:gd name="connsiteY18-570" fmla="*/ 0 h 1985875"/>
              <a:gd name="connsiteX0-571" fmla="*/ 790984 w 1946874"/>
              <a:gd name="connsiteY0-572" fmla="*/ 0 h 1985875"/>
              <a:gd name="connsiteX1-573" fmla="*/ 790984 w 1946874"/>
              <a:gd name="connsiteY1-574" fmla="*/ 0 h 1985875"/>
              <a:gd name="connsiteX2-575" fmla="*/ 1026596 w 1946874"/>
              <a:gd name="connsiteY2-576" fmla="*/ 5610 h 1985875"/>
              <a:gd name="connsiteX3-577" fmla="*/ 1020986 w 1946874"/>
              <a:gd name="connsiteY3-578" fmla="*/ 493664 h 1985875"/>
              <a:gd name="connsiteX4-579" fmla="*/ 1155622 w 1946874"/>
              <a:gd name="connsiteY4-580" fmla="*/ 572201 h 1985875"/>
              <a:gd name="connsiteX5-581" fmla="*/ 1351965 w 1946874"/>
              <a:gd name="connsiteY5-582" fmla="*/ 375858 h 1985875"/>
              <a:gd name="connsiteX6-583" fmla="*/ 1901727 w 1946874"/>
              <a:gd name="connsiteY6-584" fmla="*/ 1924167 h 1985875"/>
              <a:gd name="connsiteX7-585" fmla="*/ 992937 w 1946874"/>
              <a:gd name="connsiteY7-586" fmla="*/ 1480991 h 1985875"/>
              <a:gd name="connsiteX8-587" fmla="*/ 1037816 w 1946874"/>
              <a:gd name="connsiteY8-588" fmla="*/ 1161232 h 1985875"/>
              <a:gd name="connsiteX9-589" fmla="*/ 1088304 w 1946874"/>
              <a:gd name="connsiteY9-590" fmla="*/ 757325 h 1985875"/>
              <a:gd name="connsiteX10-591" fmla="*/ 920009 w 1946874"/>
              <a:gd name="connsiteY10-592" fmla="*/ 611470 h 1985875"/>
              <a:gd name="connsiteX11-593" fmla="*/ 729276 w 1946874"/>
              <a:gd name="connsiteY11-594" fmla="*/ 751715 h 1985875"/>
              <a:gd name="connsiteX12-595" fmla="*/ 740495 w 1946874"/>
              <a:gd name="connsiteY12-596" fmla="*/ 1161232 h 1985875"/>
              <a:gd name="connsiteX13-597" fmla="*/ 785374 w 1946874"/>
              <a:gd name="connsiteY13-598" fmla="*/ 1509040 h 1985875"/>
              <a:gd name="connsiteX14-599" fmla="*/ 0 w 1946874"/>
              <a:gd name="connsiteY14-600" fmla="*/ 1985875 h 1985875"/>
              <a:gd name="connsiteX15-601" fmla="*/ 437565 w 1946874"/>
              <a:gd name="connsiteY15-602" fmla="*/ 387077 h 1985875"/>
              <a:gd name="connsiteX16-603" fmla="*/ 650738 w 1946874"/>
              <a:gd name="connsiteY16-604" fmla="*/ 611470 h 1985875"/>
              <a:gd name="connsiteX17-605" fmla="*/ 813423 w 1946874"/>
              <a:gd name="connsiteY17-606" fmla="*/ 499274 h 1985875"/>
              <a:gd name="connsiteX18-607" fmla="*/ 790984 w 1946874"/>
              <a:gd name="connsiteY18-608" fmla="*/ 0 h 1985875"/>
              <a:gd name="connsiteX0-609" fmla="*/ 790984 w 1946874"/>
              <a:gd name="connsiteY0-610" fmla="*/ 0 h 1985875"/>
              <a:gd name="connsiteX1-611" fmla="*/ 790984 w 1946874"/>
              <a:gd name="connsiteY1-612" fmla="*/ 0 h 1985875"/>
              <a:gd name="connsiteX2-613" fmla="*/ 1026596 w 1946874"/>
              <a:gd name="connsiteY2-614" fmla="*/ 5610 h 1985875"/>
              <a:gd name="connsiteX3-615" fmla="*/ 1020986 w 1946874"/>
              <a:gd name="connsiteY3-616" fmla="*/ 493664 h 1985875"/>
              <a:gd name="connsiteX4-617" fmla="*/ 1155622 w 1946874"/>
              <a:gd name="connsiteY4-618" fmla="*/ 572201 h 1985875"/>
              <a:gd name="connsiteX5-619" fmla="*/ 1351965 w 1946874"/>
              <a:gd name="connsiteY5-620" fmla="*/ 375858 h 1985875"/>
              <a:gd name="connsiteX6-621" fmla="*/ 1901727 w 1946874"/>
              <a:gd name="connsiteY6-622" fmla="*/ 1924167 h 1985875"/>
              <a:gd name="connsiteX7-623" fmla="*/ 992937 w 1946874"/>
              <a:gd name="connsiteY7-624" fmla="*/ 1480991 h 1985875"/>
              <a:gd name="connsiteX8-625" fmla="*/ 1037816 w 1946874"/>
              <a:gd name="connsiteY8-626" fmla="*/ 1161232 h 1985875"/>
              <a:gd name="connsiteX9-627" fmla="*/ 1088304 w 1946874"/>
              <a:gd name="connsiteY9-628" fmla="*/ 757325 h 1985875"/>
              <a:gd name="connsiteX10-629" fmla="*/ 920009 w 1946874"/>
              <a:gd name="connsiteY10-630" fmla="*/ 611470 h 1985875"/>
              <a:gd name="connsiteX11-631" fmla="*/ 729276 w 1946874"/>
              <a:gd name="connsiteY11-632" fmla="*/ 751715 h 1985875"/>
              <a:gd name="connsiteX12-633" fmla="*/ 740495 w 1946874"/>
              <a:gd name="connsiteY12-634" fmla="*/ 1161232 h 1985875"/>
              <a:gd name="connsiteX13-635" fmla="*/ 785374 w 1946874"/>
              <a:gd name="connsiteY13-636" fmla="*/ 1509040 h 1985875"/>
              <a:gd name="connsiteX14-637" fmla="*/ 0 w 1946874"/>
              <a:gd name="connsiteY14-638" fmla="*/ 1985875 h 1985875"/>
              <a:gd name="connsiteX15-639" fmla="*/ 437565 w 1946874"/>
              <a:gd name="connsiteY15-640" fmla="*/ 387077 h 1985875"/>
              <a:gd name="connsiteX16-641" fmla="*/ 650738 w 1946874"/>
              <a:gd name="connsiteY16-642" fmla="*/ 611470 h 1985875"/>
              <a:gd name="connsiteX17-643" fmla="*/ 813423 w 1946874"/>
              <a:gd name="connsiteY17-644" fmla="*/ 499274 h 1985875"/>
              <a:gd name="connsiteX18-645" fmla="*/ 790984 w 1946874"/>
              <a:gd name="connsiteY18-646" fmla="*/ 0 h 1985875"/>
              <a:gd name="connsiteX0-647" fmla="*/ 790984 w 1946874"/>
              <a:gd name="connsiteY0-648" fmla="*/ 0 h 1985875"/>
              <a:gd name="connsiteX1-649" fmla="*/ 790984 w 1946874"/>
              <a:gd name="connsiteY1-650" fmla="*/ 0 h 1985875"/>
              <a:gd name="connsiteX2-651" fmla="*/ 1026596 w 1946874"/>
              <a:gd name="connsiteY2-652" fmla="*/ 5610 h 1985875"/>
              <a:gd name="connsiteX3-653" fmla="*/ 1020986 w 1946874"/>
              <a:gd name="connsiteY3-654" fmla="*/ 493664 h 1985875"/>
              <a:gd name="connsiteX4-655" fmla="*/ 1155622 w 1946874"/>
              <a:gd name="connsiteY4-656" fmla="*/ 572201 h 1985875"/>
              <a:gd name="connsiteX5-657" fmla="*/ 1351965 w 1946874"/>
              <a:gd name="connsiteY5-658" fmla="*/ 375858 h 1985875"/>
              <a:gd name="connsiteX6-659" fmla="*/ 1901727 w 1946874"/>
              <a:gd name="connsiteY6-660" fmla="*/ 1924167 h 1985875"/>
              <a:gd name="connsiteX7-661" fmla="*/ 992937 w 1946874"/>
              <a:gd name="connsiteY7-662" fmla="*/ 1480991 h 1985875"/>
              <a:gd name="connsiteX8-663" fmla="*/ 1037816 w 1946874"/>
              <a:gd name="connsiteY8-664" fmla="*/ 1161232 h 1985875"/>
              <a:gd name="connsiteX9-665" fmla="*/ 1088304 w 1946874"/>
              <a:gd name="connsiteY9-666" fmla="*/ 757325 h 1985875"/>
              <a:gd name="connsiteX10-667" fmla="*/ 920009 w 1946874"/>
              <a:gd name="connsiteY10-668" fmla="*/ 611470 h 1985875"/>
              <a:gd name="connsiteX11-669" fmla="*/ 729276 w 1946874"/>
              <a:gd name="connsiteY11-670" fmla="*/ 751715 h 1985875"/>
              <a:gd name="connsiteX12-671" fmla="*/ 740495 w 1946874"/>
              <a:gd name="connsiteY12-672" fmla="*/ 1161232 h 1985875"/>
              <a:gd name="connsiteX13-673" fmla="*/ 785374 w 1946874"/>
              <a:gd name="connsiteY13-674" fmla="*/ 1509040 h 1985875"/>
              <a:gd name="connsiteX14-675" fmla="*/ 0 w 1946874"/>
              <a:gd name="connsiteY14-676" fmla="*/ 1985875 h 1985875"/>
              <a:gd name="connsiteX15-677" fmla="*/ 437565 w 1946874"/>
              <a:gd name="connsiteY15-678" fmla="*/ 387077 h 1985875"/>
              <a:gd name="connsiteX16-679" fmla="*/ 650738 w 1946874"/>
              <a:gd name="connsiteY16-680" fmla="*/ 611470 h 1985875"/>
              <a:gd name="connsiteX17-681" fmla="*/ 813423 w 1946874"/>
              <a:gd name="connsiteY17-682" fmla="*/ 499274 h 1985875"/>
              <a:gd name="connsiteX18-683" fmla="*/ 790984 w 1946874"/>
              <a:gd name="connsiteY18-684" fmla="*/ 0 h 1985875"/>
              <a:gd name="connsiteX0-685" fmla="*/ 790984 w 1946874"/>
              <a:gd name="connsiteY0-686" fmla="*/ 0 h 1985875"/>
              <a:gd name="connsiteX1-687" fmla="*/ 790984 w 1946874"/>
              <a:gd name="connsiteY1-688" fmla="*/ 0 h 1985875"/>
              <a:gd name="connsiteX2-689" fmla="*/ 1026596 w 1946874"/>
              <a:gd name="connsiteY2-690" fmla="*/ 5610 h 1985875"/>
              <a:gd name="connsiteX3-691" fmla="*/ 1020986 w 1946874"/>
              <a:gd name="connsiteY3-692" fmla="*/ 493664 h 1985875"/>
              <a:gd name="connsiteX4-693" fmla="*/ 1155622 w 1946874"/>
              <a:gd name="connsiteY4-694" fmla="*/ 572201 h 1985875"/>
              <a:gd name="connsiteX5-695" fmla="*/ 1351965 w 1946874"/>
              <a:gd name="connsiteY5-696" fmla="*/ 375858 h 1985875"/>
              <a:gd name="connsiteX6-697" fmla="*/ 1901727 w 1946874"/>
              <a:gd name="connsiteY6-698" fmla="*/ 1924167 h 1985875"/>
              <a:gd name="connsiteX7-699" fmla="*/ 1071474 w 1946874"/>
              <a:gd name="connsiteY7-700" fmla="*/ 1480991 h 1985875"/>
              <a:gd name="connsiteX8-701" fmla="*/ 1037816 w 1946874"/>
              <a:gd name="connsiteY8-702" fmla="*/ 1161232 h 1985875"/>
              <a:gd name="connsiteX9-703" fmla="*/ 1088304 w 1946874"/>
              <a:gd name="connsiteY9-704" fmla="*/ 757325 h 1985875"/>
              <a:gd name="connsiteX10-705" fmla="*/ 920009 w 1946874"/>
              <a:gd name="connsiteY10-706" fmla="*/ 611470 h 1985875"/>
              <a:gd name="connsiteX11-707" fmla="*/ 729276 w 1946874"/>
              <a:gd name="connsiteY11-708" fmla="*/ 751715 h 1985875"/>
              <a:gd name="connsiteX12-709" fmla="*/ 740495 w 1946874"/>
              <a:gd name="connsiteY12-710" fmla="*/ 1161232 h 1985875"/>
              <a:gd name="connsiteX13-711" fmla="*/ 785374 w 1946874"/>
              <a:gd name="connsiteY13-712" fmla="*/ 1509040 h 1985875"/>
              <a:gd name="connsiteX14-713" fmla="*/ 0 w 1946874"/>
              <a:gd name="connsiteY14-714" fmla="*/ 1985875 h 1985875"/>
              <a:gd name="connsiteX15-715" fmla="*/ 437565 w 1946874"/>
              <a:gd name="connsiteY15-716" fmla="*/ 387077 h 1985875"/>
              <a:gd name="connsiteX16-717" fmla="*/ 650738 w 1946874"/>
              <a:gd name="connsiteY16-718" fmla="*/ 611470 h 1985875"/>
              <a:gd name="connsiteX17-719" fmla="*/ 813423 w 1946874"/>
              <a:gd name="connsiteY17-720" fmla="*/ 499274 h 1985875"/>
              <a:gd name="connsiteX18-721" fmla="*/ 790984 w 1946874"/>
              <a:gd name="connsiteY18-722" fmla="*/ 0 h 1985875"/>
              <a:gd name="connsiteX0-723" fmla="*/ 790984 w 1946874"/>
              <a:gd name="connsiteY0-724" fmla="*/ 0 h 1985875"/>
              <a:gd name="connsiteX1-725" fmla="*/ 790984 w 1946874"/>
              <a:gd name="connsiteY1-726" fmla="*/ 0 h 1985875"/>
              <a:gd name="connsiteX2-727" fmla="*/ 1026596 w 1946874"/>
              <a:gd name="connsiteY2-728" fmla="*/ 5610 h 1985875"/>
              <a:gd name="connsiteX3-729" fmla="*/ 1020986 w 1946874"/>
              <a:gd name="connsiteY3-730" fmla="*/ 493664 h 1985875"/>
              <a:gd name="connsiteX4-731" fmla="*/ 1155622 w 1946874"/>
              <a:gd name="connsiteY4-732" fmla="*/ 572201 h 1985875"/>
              <a:gd name="connsiteX5-733" fmla="*/ 1351965 w 1946874"/>
              <a:gd name="connsiteY5-734" fmla="*/ 375858 h 1985875"/>
              <a:gd name="connsiteX6-735" fmla="*/ 1901727 w 1946874"/>
              <a:gd name="connsiteY6-736" fmla="*/ 1924167 h 1985875"/>
              <a:gd name="connsiteX7-737" fmla="*/ 1054644 w 1946874"/>
              <a:gd name="connsiteY7-738" fmla="*/ 1486600 h 1985875"/>
              <a:gd name="connsiteX8-739" fmla="*/ 1037816 w 1946874"/>
              <a:gd name="connsiteY8-740" fmla="*/ 1161232 h 1985875"/>
              <a:gd name="connsiteX9-741" fmla="*/ 1088304 w 1946874"/>
              <a:gd name="connsiteY9-742" fmla="*/ 757325 h 1985875"/>
              <a:gd name="connsiteX10-743" fmla="*/ 920009 w 1946874"/>
              <a:gd name="connsiteY10-744" fmla="*/ 611470 h 1985875"/>
              <a:gd name="connsiteX11-745" fmla="*/ 729276 w 1946874"/>
              <a:gd name="connsiteY11-746" fmla="*/ 751715 h 1985875"/>
              <a:gd name="connsiteX12-747" fmla="*/ 740495 w 1946874"/>
              <a:gd name="connsiteY12-748" fmla="*/ 1161232 h 1985875"/>
              <a:gd name="connsiteX13-749" fmla="*/ 785374 w 1946874"/>
              <a:gd name="connsiteY13-750" fmla="*/ 1509040 h 1985875"/>
              <a:gd name="connsiteX14-751" fmla="*/ 0 w 1946874"/>
              <a:gd name="connsiteY14-752" fmla="*/ 1985875 h 1985875"/>
              <a:gd name="connsiteX15-753" fmla="*/ 437565 w 1946874"/>
              <a:gd name="connsiteY15-754" fmla="*/ 387077 h 1985875"/>
              <a:gd name="connsiteX16-755" fmla="*/ 650738 w 1946874"/>
              <a:gd name="connsiteY16-756" fmla="*/ 611470 h 1985875"/>
              <a:gd name="connsiteX17-757" fmla="*/ 813423 w 1946874"/>
              <a:gd name="connsiteY17-758" fmla="*/ 499274 h 1985875"/>
              <a:gd name="connsiteX18-759" fmla="*/ 790984 w 1946874"/>
              <a:gd name="connsiteY18-760" fmla="*/ 0 h 1985875"/>
              <a:gd name="connsiteX0-761" fmla="*/ 790984 w 1946874"/>
              <a:gd name="connsiteY0-762" fmla="*/ 0 h 1985875"/>
              <a:gd name="connsiteX1-763" fmla="*/ 790984 w 1946874"/>
              <a:gd name="connsiteY1-764" fmla="*/ 0 h 1985875"/>
              <a:gd name="connsiteX2-765" fmla="*/ 1026596 w 1946874"/>
              <a:gd name="connsiteY2-766" fmla="*/ 5610 h 1985875"/>
              <a:gd name="connsiteX3-767" fmla="*/ 1020986 w 1946874"/>
              <a:gd name="connsiteY3-768" fmla="*/ 493664 h 1985875"/>
              <a:gd name="connsiteX4-769" fmla="*/ 1155622 w 1946874"/>
              <a:gd name="connsiteY4-770" fmla="*/ 572201 h 1985875"/>
              <a:gd name="connsiteX5-771" fmla="*/ 1351965 w 1946874"/>
              <a:gd name="connsiteY5-772" fmla="*/ 375858 h 1985875"/>
              <a:gd name="connsiteX6-773" fmla="*/ 1901727 w 1946874"/>
              <a:gd name="connsiteY6-774" fmla="*/ 1924167 h 1985875"/>
              <a:gd name="connsiteX7-775" fmla="*/ 1054644 w 1946874"/>
              <a:gd name="connsiteY7-776" fmla="*/ 1486600 h 1985875"/>
              <a:gd name="connsiteX8-777" fmla="*/ 1037816 w 1946874"/>
              <a:gd name="connsiteY8-778" fmla="*/ 1161232 h 1985875"/>
              <a:gd name="connsiteX9-779" fmla="*/ 1088304 w 1946874"/>
              <a:gd name="connsiteY9-780" fmla="*/ 757325 h 1985875"/>
              <a:gd name="connsiteX10-781" fmla="*/ 920009 w 1946874"/>
              <a:gd name="connsiteY10-782" fmla="*/ 611470 h 1985875"/>
              <a:gd name="connsiteX11-783" fmla="*/ 729276 w 1946874"/>
              <a:gd name="connsiteY11-784" fmla="*/ 751715 h 1985875"/>
              <a:gd name="connsiteX12-785" fmla="*/ 740495 w 1946874"/>
              <a:gd name="connsiteY12-786" fmla="*/ 1161232 h 1985875"/>
              <a:gd name="connsiteX13-787" fmla="*/ 785374 w 1946874"/>
              <a:gd name="connsiteY13-788" fmla="*/ 1509040 h 1985875"/>
              <a:gd name="connsiteX14-789" fmla="*/ 0 w 1946874"/>
              <a:gd name="connsiteY14-790" fmla="*/ 1985875 h 1985875"/>
              <a:gd name="connsiteX15-791" fmla="*/ 437565 w 1946874"/>
              <a:gd name="connsiteY15-792" fmla="*/ 387077 h 1985875"/>
              <a:gd name="connsiteX16-793" fmla="*/ 650738 w 1946874"/>
              <a:gd name="connsiteY16-794" fmla="*/ 611470 h 1985875"/>
              <a:gd name="connsiteX17-795" fmla="*/ 813423 w 1946874"/>
              <a:gd name="connsiteY17-796" fmla="*/ 499274 h 1985875"/>
              <a:gd name="connsiteX18-797" fmla="*/ 790984 w 1946874"/>
              <a:gd name="connsiteY18-798" fmla="*/ 0 h 1985875"/>
              <a:gd name="connsiteX0-799" fmla="*/ 790984 w 1946874"/>
              <a:gd name="connsiteY0-800" fmla="*/ 0 h 1985875"/>
              <a:gd name="connsiteX1-801" fmla="*/ 790984 w 1946874"/>
              <a:gd name="connsiteY1-802" fmla="*/ 0 h 1985875"/>
              <a:gd name="connsiteX2-803" fmla="*/ 1026596 w 1946874"/>
              <a:gd name="connsiteY2-804" fmla="*/ 5610 h 1985875"/>
              <a:gd name="connsiteX3-805" fmla="*/ 1020986 w 1946874"/>
              <a:gd name="connsiteY3-806" fmla="*/ 493664 h 1985875"/>
              <a:gd name="connsiteX4-807" fmla="*/ 1155622 w 1946874"/>
              <a:gd name="connsiteY4-808" fmla="*/ 572201 h 1985875"/>
              <a:gd name="connsiteX5-809" fmla="*/ 1351965 w 1946874"/>
              <a:gd name="connsiteY5-810" fmla="*/ 375858 h 1985875"/>
              <a:gd name="connsiteX6-811" fmla="*/ 1901727 w 1946874"/>
              <a:gd name="connsiteY6-812" fmla="*/ 1924167 h 1985875"/>
              <a:gd name="connsiteX7-813" fmla="*/ 1054644 w 1946874"/>
              <a:gd name="connsiteY7-814" fmla="*/ 1486600 h 1985875"/>
              <a:gd name="connsiteX8-815" fmla="*/ 1037816 w 1946874"/>
              <a:gd name="connsiteY8-816" fmla="*/ 1161232 h 1985875"/>
              <a:gd name="connsiteX9-817" fmla="*/ 1088304 w 1946874"/>
              <a:gd name="connsiteY9-818" fmla="*/ 757325 h 1985875"/>
              <a:gd name="connsiteX10-819" fmla="*/ 920009 w 1946874"/>
              <a:gd name="connsiteY10-820" fmla="*/ 611470 h 1985875"/>
              <a:gd name="connsiteX11-821" fmla="*/ 729276 w 1946874"/>
              <a:gd name="connsiteY11-822" fmla="*/ 751715 h 1985875"/>
              <a:gd name="connsiteX12-823" fmla="*/ 740495 w 1946874"/>
              <a:gd name="connsiteY12-824" fmla="*/ 1161232 h 1985875"/>
              <a:gd name="connsiteX13-825" fmla="*/ 785374 w 1946874"/>
              <a:gd name="connsiteY13-826" fmla="*/ 1509040 h 1985875"/>
              <a:gd name="connsiteX14-827" fmla="*/ 0 w 1946874"/>
              <a:gd name="connsiteY14-828" fmla="*/ 1985875 h 1985875"/>
              <a:gd name="connsiteX15-829" fmla="*/ 437565 w 1946874"/>
              <a:gd name="connsiteY15-830" fmla="*/ 387077 h 1985875"/>
              <a:gd name="connsiteX16-831" fmla="*/ 650738 w 1946874"/>
              <a:gd name="connsiteY16-832" fmla="*/ 611470 h 1985875"/>
              <a:gd name="connsiteX17-833" fmla="*/ 813423 w 1946874"/>
              <a:gd name="connsiteY17-834" fmla="*/ 499274 h 1985875"/>
              <a:gd name="connsiteX18-835" fmla="*/ 790984 w 1946874"/>
              <a:gd name="connsiteY18-836" fmla="*/ 0 h 1985875"/>
              <a:gd name="connsiteX0-837" fmla="*/ 790984 w 1946874"/>
              <a:gd name="connsiteY0-838" fmla="*/ 0 h 1985875"/>
              <a:gd name="connsiteX1-839" fmla="*/ 790984 w 1946874"/>
              <a:gd name="connsiteY1-840" fmla="*/ 0 h 1985875"/>
              <a:gd name="connsiteX2-841" fmla="*/ 1026596 w 1946874"/>
              <a:gd name="connsiteY2-842" fmla="*/ 5610 h 1985875"/>
              <a:gd name="connsiteX3-843" fmla="*/ 1020986 w 1946874"/>
              <a:gd name="connsiteY3-844" fmla="*/ 493664 h 1985875"/>
              <a:gd name="connsiteX4-845" fmla="*/ 1155622 w 1946874"/>
              <a:gd name="connsiteY4-846" fmla="*/ 572201 h 1985875"/>
              <a:gd name="connsiteX5-847" fmla="*/ 1351965 w 1946874"/>
              <a:gd name="connsiteY5-848" fmla="*/ 375858 h 1985875"/>
              <a:gd name="connsiteX6-849" fmla="*/ 1901727 w 1946874"/>
              <a:gd name="connsiteY6-850" fmla="*/ 1924167 h 1985875"/>
              <a:gd name="connsiteX7-851" fmla="*/ 1054644 w 1946874"/>
              <a:gd name="connsiteY7-852" fmla="*/ 1486600 h 1985875"/>
              <a:gd name="connsiteX8-853" fmla="*/ 1037816 w 1946874"/>
              <a:gd name="connsiteY8-854" fmla="*/ 1161232 h 1985875"/>
              <a:gd name="connsiteX9-855" fmla="*/ 1088304 w 1946874"/>
              <a:gd name="connsiteY9-856" fmla="*/ 757325 h 1985875"/>
              <a:gd name="connsiteX10-857" fmla="*/ 920009 w 1946874"/>
              <a:gd name="connsiteY10-858" fmla="*/ 611470 h 1985875"/>
              <a:gd name="connsiteX11-859" fmla="*/ 729276 w 1946874"/>
              <a:gd name="connsiteY11-860" fmla="*/ 751715 h 1985875"/>
              <a:gd name="connsiteX12-861" fmla="*/ 740495 w 1946874"/>
              <a:gd name="connsiteY12-862" fmla="*/ 1161232 h 1985875"/>
              <a:gd name="connsiteX13-863" fmla="*/ 785374 w 1946874"/>
              <a:gd name="connsiteY13-864" fmla="*/ 1509040 h 1985875"/>
              <a:gd name="connsiteX14-865" fmla="*/ 0 w 1946874"/>
              <a:gd name="connsiteY14-866" fmla="*/ 1985875 h 1985875"/>
              <a:gd name="connsiteX15-867" fmla="*/ 437565 w 1946874"/>
              <a:gd name="connsiteY15-868" fmla="*/ 387077 h 1985875"/>
              <a:gd name="connsiteX16-869" fmla="*/ 650738 w 1946874"/>
              <a:gd name="connsiteY16-870" fmla="*/ 611470 h 1985875"/>
              <a:gd name="connsiteX17-871" fmla="*/ 813423 w 1946874"/>
              <a:gd name="connsiteY17-872" fmla="*/ 499274 h 1985875"/>
              <a:gd name="connsiteX18-873" fmla="*/ 790984 w 1946874"/>
              <a:gd name="connsiteY18-874" fmla="*/ 0 h 1985875"/>
              <a:gd name="connsiteX0-875" fmla="*/ 790984 w 1946874"/>
              <a:gd name="connsiteY0-876" fmla="*/ 0 h 1985875"/>
              <a:gd name="connsiteX1-877" fmla="*/ 790984 w 1946874"/>
              <a:gd name="connsiteY1-878" fmla="*/ 0 h 1985875"/>
              <a:gd name="connsiteX2-879" fmla="*/ 1026596 w 1946874"/>
              <a:gd name="connsiteY2-880" fmla="*/ 5610 h 1985875"/>
              <a:gd name="connsiteX3-881" fmla="*/ 1020986 w 1946874"/>
              <a:gd name="connsiteY3-882" fmla="*/ 493664 h 1985875"/>
              <a:gd name="connsiteX4-883" fmla="*/ 1155622 w 1946874"/>
              <a:gd name="connsiteY4-884" fmla="*/ 572201 h 1985875"/>
              <a:gd name="connsiteX5-885" fmla="*/ 1351965 w 1946874"/>
              <a:gd name="connsiteY5-886" fmla="*/ 375858 h 1985875"/>
              <a:gd name="connsiteX6-887" fmla="*/ 1901727 w 1946874"/>
              <a:gd name="connsiteY6-888" fmla="*/ 1924167 h 1985875"/>
              <a:gd name="connsiteX7-889" fmla="*/ 1054644 w 1946874"/>
              <a:gd name="connsiteY7-890" fmla="*/ 1486600 h 1985875"/>
              <a:gd name="connsiteX8-891" fmla="*/ 1037816 w 1946874"/>
              <a:gd name="connsiteY8-892" fmla="*/ 1161232 h 1985875"/>
              <a:gd name="connsiteX9-893" fmla="*/ 1088304 w 1946874"/>
              <a:gd name="connsiteY9-894" fmla="*/ 757325 h 1985875"/>
              <a:gd name="connsiteX10-895" fmla="*/ 920009 w 1946874"/>
              <a:gd name="connsiteY10-896" fmla="*/ 611470 h 1985875"/>
              <a:gd name="connsiteX11-897" fmla="*/ 729276 w 1946874"/>
              <a:gd name="connsiteY11-898" fmla="*/ 751715 h 1985875"/>
              <a:gd name="connsiteX12-899" fmla="*/ 740495 w 1946874"/>
              <a:gd name="connsiteY12-900" fmla="*/ 1161232 h 1985875"/>
              <a:gd name="connsiteX13-901" fmla="*/ 785374 w 1946874"/>
              <a:gd name="connsiteY13-902" fmla="*/ 1509040 h 1985875"/>
              <a:gd name="connsiteX14-903" fmla="*/ 0 w 1946874"/>
              <a:gd name="connsiteY14-904" fmla="*/ 1985875 h 1985875"/>
              <a:gd name="connsiteX15-905" fmla="*/ 437565 w 1946874"/>
              <a:gd name="connsiteY15-906" fmla="*/ 387077 h 1985875"/>
              <a:gd name="connsiteX16-907" fmla="*/ 650738 w 1946874"/>
              <a:gd name="connsiteY16-908" fmla="*/ 611470 h 1985875"/>
              <a:gd name="connsiteX17-909" fmla="*/ 813423 w 1946874"/>
              <a:gd name="connsiteY17-910" fmla="*/ 499274 h 1985875"/>
              <a:gd name="connsiteX18-911" fmla="*/ 790984 w 1946874"/>
              <a:gd name="connsiteY18-912" fmla="*/ 0 h 1985875"/>
              <a:gd name="connsiteX0-913" fmla="*/ 790984 w 1946874"/>
              <a:gd name="connsiteY0-914" fmla="*/ 0 h 1985875"/>
              <a:gd name="connsiteX1-915" fmla="*/ 790984 w 1946874"/>
              <a:gd name="connsiteY1-916" fmla="*/ 0 h 1985875"/>
              <a:gd name="connsiteX2-917" fmla="*/ 1026596 w 1946874"/>
              <a:gd name="connsiteY2-918" fmla="*/ 5610 h 1985875"/>
              <a:gd name="connsiteX3-919" fmla="*/ 1020986 w 1946874"/>
              <a:gd name="connsiteY3-920" fmla="*/ 493664 h 1985875"/>
              <a:gd name="connsiteX4-921" fmla="*/ 1155622 w 1946874"/>
              <a:gd name="connsiteY4-922" fmla="*/ 572201 h 1985875"/>
              <a:gd name="connsiteX5-923" fmla="*/ 1351965 w 1946874"/>
              <a:gd name="connsiteY5-924" fmla="*/ 375858 h 1985875"/>
              <a:gd name="connsiteX6-925" fmla="*/ 1901727 w 1946874"/>
              <a:gd name="connsiteY6-926" fmla="*/ 1924167 h 1985875"/>
              <a:gd name="connsiteX7-927" fmla="*/ 1054644 w 1946874"/>
              <a:gd name="connsiteY7-928" fmla="*/ 1486600 h 1985875"/>
              <a:gd name="connsiteX8-929" fmla="*/ 1037816 w 1946874"/>
              <a:gd name="connsiteY8-930" fmla="*/ 1144403 h 1985875"/>
              <a:gd name="connsiteX9-931" fmla="*/ 1088304 w 1946874"/>
              <a:gd name="connsiteY9-932" fmla="*/ 757325 h 1985875"/>
              <a:gd name="connsiteX10-933" fmla="*/ 920009 w 1946874"/>
              <a:gd name="connsiteY10-934" fmla="*/ 611470 h 1985875"/>
              <a:gd name="connsiteX11-935" fmla="*/ 729276 w 1946874"/>
              <a:gd name="connsiteY11-936" fmla="*/ 751715 h 1985875"/>
              <a:gd name="connsiteX12-937" fmla="*/ 740495 w 1946874"/>
              <a:gd name="connsiteY12-938" fmla="*/ 1161232 h 1985875"/>
              <a:gd name="connsiteX13-939" fmla="*/ 785374 w 1946874"/>
              <a:gd name="connsiteY13-940" fmla="*/ 1509040 h 1985875"/>
              <a:gd name="connsiteX14-941" fmla="*/ 0 w 1946874"/>
              <a:gd name="connsiteY14-942" fmla="*/ 1985875 h 1985875"/>
              <a:gd name="connsiteX15-943" fmla="*/ 437565 w 1946874"/>
              <a:gd name="connsiteY15-944" fmla="*/ 387077 h 1985875"/>
              <a:gd name="connsiteX16-945" fmla="*/ 650738 w 1946874"/>
              <a:gd name="connsiteY16-946" fmla="*/ 611470 h 1985875"/>
              <a:gd name="connsiteX17-947" fmla="*/ 813423 w 1946874"/>
              <a:gd name="connsiteY17-948" fmla="*/ 499274 h 1985875"/>
              <a:gd name="connsiteX18-949" fmla="*/ 790984 w 1946874"/>
              <a:gd name="connsiteY18-950" fmla="*/ 0 h 1985875"/>
              <a:gd name="connsiteX0-951" fmla="*/ 790984 w 1946874"/>
              <a:gd name="connsiteY0-952" fmla="*/ 0 h 1985875"/>
              <a:gd name="connsiteX1-953" fmla="*/ 790984 w 1946874"/>
              <a:gd name="connsiteY1-954" fmla="*/ 0 h 1985875"/>
              <a:gd name="connsiteX2-955" fmla="*/ 1026596 w 1946874"/>
              <a:gd name="connsiteY2-956" fmla="*/ 5610 h 1985875"/>
              <a:gd name="connsiteX3-957" fmla="*/ 1020986 w 1946874"/>
              <a:gd name="connsiteY3-958" fmla="*/ 493664 h 1985875"/>
              <a:gd name="connsiteX4-959" fmla="*/ 1155622 w 1946874"/>
              <a:gd name="connsiteY4-960" fmla="*/ 572201 h 1985875"/>
              <a:gd name="connsiteX5-961" fmla="*/ 1351965 w 1946874"/>
              <a:gd name="connsiteY5-962" fmla="*/ 375858 h 1985875"/>
              <a:gd name="connsiteX6-963" fmla="*/ 1901727 w 1946874"/>
              <a:gd name="connsiteY6-964" fmla="*/ 1924167 h 1985875"/>
              <a:gd name="connsiteX7-965" fmla="*/ 1054644 w 1946874"/>
              <a:gd name="connsiteY7-966" fmla="*/ 1486600 h 1985875"/>
              <a:gd name="connsiteX8-967" fmla="*/ 1037816 w 1946874"/>
              <a:gd name="connsiteY8-968" fmla="*/ 1144403 h 1985875"/>
              <a:gd name="connsiteX9-969" fmla="*/ 1088304 w 1946874"/>
              <a:gd name="connsiteY9-970" fmla="*/ 757325 h 1985875"/>
              <a:gd name="connsiteX10-971" fmla="*/ 920009 w 1946874"/>
              <a:gd name="connsiteY10-972" fmla="*/ 611470 h 1985875"/>
              <a:gd name="connsiteX11-973" fmla="*/ 729276 w 1946874"/>
              <a:gd name="connsiteY11-974" fmla="*/ 751715 h 1985875"/>
              <a:gd name="connsiteX12-975" fmla="*/ 740495 w 1946874"/>
              <a:gd name="connsiteY12-976" fmla="*/ 1161232 h 1985875"/>
              <a:gd name="connsiteX13-977" fmla="*/ 785374 w 1946874"/>
              <a:gd name="connsiteY13-978" fmla="*/ 1509040 h 1985875"/>
              <a:gd name="connsiteX14-979" fmla="*/ 0 w 1946874"/>
              <a:gd name="connsiteY14-980" fmla="*/ 1985875 h 1985875"/>
              <a:gd name="connsiteX15-981" fmla="*/ 437565 w 1946874"/>
              <a:gd name="connsiteY15-982" fmla="*/ 387077 h 1985875"/>
              <a:gd name="connsiteX16-983" fmla="*/ 650738 w 1946874"/>
              <a:gd name="connsiteY16-984" fmla="*/ 611470 h 1985875"/>
              <a:gd name="connsiteX17-985" fmla="*/ 813423 w 1946874"/>
              <a:gd name="connsiteY17-986" fmla="*/ 499274 h 1985875"/>
              <a:gd name="connsiteX18-987" fmla="*/ 790984 w 1946874"/>
              <a:gd name="connsiteY18-988" fmla="*/ 0 h 1985875"/>
              <a:gd name="connsiteX0-989" fmla="*/ 790984 w 1946874"/>
              <a:gd name="connsiteY0-990" fmla="*/ 0 h 1985875"/>
              <a:gd name="connsiteX1-991" fmla="*/ 790984 w 1946874"/>
              <a:gd name="connsiteY1-992" fmla="*/ 0 h 1985875"/>
              <a:gd name="connsiteX2-993" fmla="*/ 1026596 w 1946874"/>
              <a:gd name="connsiteY2-994" fmla="*/ 5610 h 1985875"/>
              <a:gd name="connsiteX3-995" fmla="*/ 1020986 w 1946874"/>
              <a:gd name="connsiteY3-996" fmla="*/ 493664 h 1985875"/>
              <a:gd name="connsiteX4-997" fmla="*/ 1155622 w 1946874"/>
              <a:gd name="connsiteY4-998" fmla="*/ 572201 h 1985875"/>
              <a:gd name="connsiteX5-999" fmla="*/ 1351965 w 1946874"/>
              <a:gd name="connsiteY5-1000" fmla="*/ 375858 h 1985875"/>
              <a:gd name="connsiteX6-1001" fmla="*/ 1901727 w 1946874"/>
              <a:gd name="connsiteY6-1002" fmla="*/ 1924167 h 1985875"/>
              <a:gd name="connsiteX7-1003" fmla="*/ 1054644 w 1946874"/>
              <a:gd name="connsiteY7-1004" fmla="*/ 1486600 h 1985875"/>
              <a:gd name="connsiteX8-1005" fmla="*/ 1037816 w 1946874"/>
              <a:gd name="connsiteY8-1006" fmla="*/ 1144403 h 1985875"/>
              <a:gd name="connsiteX9-1007" fmla="*/ 1088304 w 1946874"/>
              <a:gd name="connsiteY9-1008" fmla="*/ 757325 h 1985875"/>
              <a:gd name="connsiteX10-1009" fmla="*/ 920009 w 1946874"/>
              <a:gd name="connsiteY10-1010" fmla="*/ 611470 h 1985875"/>
              <a:gd name="connsiteX11-1011" fmla="*/ 729276 w 1946874"/>
              <a:gd name="connsiteY11-1012" fmla="*/ 751715 h 1985875"/>
              <a:gd name="connsiteX12-1013" fmla="*/ 740495 w 1946874"/>
              <a:gd name="connsiteY12-1014" fmla="*/ 1161232 h 1985875"/>
              <a:gd name="connsiteX13-1015" fmla="*/ 785374 w 1946874"/>
              <a:gd name="connsiteY13-1016" fmla="*/ 1509040 h 1985875"/>
              <a:gd name="connsiteX14-1017" fmla="*/ 0 w 1946874"/>
              <a:gd name="connsiteY14-1018" fmla="*/ 1985875 h 1985875"/>
              <a:gd name="connsiteX15-1019" fmla="*/ 437565 w 1946874"/>
              <a:gd name="connsiteY15-1020" fmla="*/ 387077 h 1985875"/>
              <a:gd name="connsiteX16-1021" fmla="*/ 650738 w 1946874"/>
              <a:gd name="connsiteY16-1022" fmla="*/ 611470 h 1985875"/>
              <a:gd name="connsiteX17-1023" fmla="*/ 813423 w 1946874"/>
              <a:gd name="connsiteY17-1024" fmla="*/ 499274 h 1985875"/>
              <a:gd name="connsiteX18-1025" fmla="*/ 790984 w 1946874"/>
              <a:gd name="connsiteY18-1026" fmla="*/ 0 h 1985875"/>
              <a:gd name="connsiteX0-1027" fmla="*/ 790984 w 1946874"/>
              <a:gd name="connsiteY0-1028" fmla="*/ 0 h 1985875"/>
              <a:gd name="connsiteX1-1029" fmla="*/ 790984 w 1946874"/>
              <a:gd name="connsiteY1-1030" fmla="*/ 0 h 1985875"/>
              <a:gd name="connsiteX2-1031" fmla="*/ 1026596 w 1946874"/>
              <a:gd name="connsiteY2-1032" fmla="*/ 5610 h 1985875"/>
              <a:gd name="connsiteX3-1033" fmla="*/ 1020986 w 1946874"/>
              <a:gd name="connsiteY3-1034" fmla="*/ 493664 h 1985875"/>
              <a:gd name="connsiteX4-1035" fmla="*/ 1155622 w 1946874"/>
              <a:gd name="connsiteY4-1036" fmla="*/ 572201 h 1985875"/>
              <a:gd name="connsiteX5-1037" fmla="*/ 1351965 w 1946874"/>
              <a:gd name="connsiteY5-1038" fmla="*/ 375858 h 1985875"/>
              <a:gd name="connsiteX6-1039" fmla="*/ 1901727 w 1946874"/>
              <a:gd name="connsiteY6-1040" fmla="*/ 1924167 h 1985875"/>
              <a:gd name="connsiteX7-1041" fmla="*/ 1054644 w 1946874"/>
              <a:gd name="connsiteY7-1042" fmla="*/ 1486600 h 1985875"/>
              <a:gd name="connsiteX8-1043" fmla="*/ 1037816 w 1946874"/>
              <a:gd name="connsiteY8-1044" fmla="*/ 1144403 h 1985875"/>
              <a:gd name="connsiteX9-1045" fmla="*/ 1088304 w 1946874"/>
              <a:gd name="connsiteY9-1046" fmla="*/ 757325 h 1985875"/>
              <a:gd name="connsiteX10-1047" fmla="*/ 920009 w 1946874"/>
              <a:gd name="connsiteY10-1048" fmla="*/ 611470 h 1985875"/>
              <a:gd name="connsiteX11-1049" fmla="*/ 729276 w 1946874"/>
              <a:gd name="connsiteY11-1050" fmla="*/ 751715 h 1985875"/>
              <a:gd name="connsiteX12-1051" fmla="*/ 740495 w 1946874"/>
              <a:gd name="connsiteY12-1052" fmla="*/ 1161232 h 1985875"/>
              <a:gd name="connsiteX13-1053" fmla="*/ 785374 w 1946874"/>
              <a:gd name="connsiteY13-1054" fmla="*/ 1509040 h 1985875"/>
              <a:gd name="connsiteX14-1055" fmla="*/ 0 w 1946874"/>
              <a:gd name="connsiteY14-1056" fmla="*/ 1985875 h 1985875"/>
              <a:gd name="connsiteX15-1057" fmla="*/ 420736 w 1946874"/>
              <a:gd name="connsiteY15-1058" fmla="*/ 375858 h 1985875"/>
              <a:gd name="connsiteX16-1059" fmla="*/ 650738 w 1946874"/>
              <a:gd name="connsiteY16-1060" fmla="*/ 611470 h 1985875"/>
              <a:gd name="connsiteX17-1061" fmla="*/ 813423 w 1946874"/>
              <a:gd name="connsiteY17-1062" fmla="*/ 499274 h 1985875"/>
              <a:gd name="connsiteX18-1063" fmla="*/ 790984 w 1946874"/>
              <a:gd name="connsiteY18-1064" fmla="*/ 0 h 1985875"/>
              <a:gd name="connsiteX0-1065" fmla="*/ 790984 w 1946874"/>
              <a:gd name="connsiteY0-1066" fmla="*/ 0 h 1985875"/>
              <a:gd name="connsiteX1-1067" fmla="*/ 790984 w 1946874"/>
              <a:gd name="connsiteY1-1068" fmla="*/ 0 h 1985875"/>
              <a:gd name="connsiteX2-1069" fmla="*/ 1026596 w 1946874"/>
              <a:gd name="connsiteY2-1070" fmla="*/ 5610 h 1985875"/>
              <a:gd name="connsiteX3-1071" fmla="*/ 1020986 w 1946874"/>
              <a:gd name="connsiteY3-1072" fmla="*/ 493664 h 1985875"/>
              <a:gd name="connsiteX4-1073" fmla="*/ 1155622 w 1946874"/>
              <a:gd name="connsiteY4-1074" fmla="*/ 572201 h 1985875"/>
              <a:gd name="connsiteX5-1075" fmla="*/ 1351965 w 1946874"/>
              <a:gd name="connsiteY5-1076" fmla="*/ 375858 h 1985875"/>
              <a:gd name="connsiteX6-1077" fmla="*/ 1901727 w 1946874"/>
              <a:gd name="connsiteY6-1078" fmla="*/ 1924167 h 1985875"/>
              <a:gd name="connsiteX7-1079" fmla="*/ 1054644 w 1946874"/>
              <a:gd name="connsiteY7-1080" fmla="*/ 1486600 h 1985875"/>
              <a:gd name="connsiteX8-1081" fmla="*/ 1037816 w 1946874"/>
              <a:gd name="connsiteY8-1082" fmla="*/ 1144403 h 1985875"/>
              <a:gd name="connsiteX9-1083" fmla="*/ 1088304 w 1946874"/>
              <a:gd name="connsiteY9-1084" fmla="*/ 757325 h 1985875"/>
              <a:gd name="connsiteX10-1085" fmla="*/ 920009 w 1946874"/>
              <a:gd name="connsiteY10-1086" fmla="*/ 611470 h 1985875"/>
              <a:gd name="connsiteX11-1087" fmla="*/ 729276 w 1946874"/>
              <a:gd name="connsiteY11-1088" fmla="*/ 751715 h 1985875"/>
              <a:gd name="connsiteX12-1089" fmla="*/ 740495 w 1946874"/>
              <a:gd name="connsiteY12-1090" fmla="*/ 1161232 h 1985875"/>
              <a:gd name="connsiteX13-1091" fmla="*/ 785374 w 1946874"/>
              <a:gd name="connsiteY13-1092" fmla="*/ 1509040 h 1985875"/>
              <a:gd name="connsiteX14-1093" fmla="*/ 0 w 1946874"/>
              <a:gd name="connsiteY14-1094" fmla="*/ 1985875 h 1985875"/>
              <a:gd name="connsiteX15-1095" fmla="*/ 420736 w 1946874"/>
              <a:gd name="connsiteY15-1096" fmla="*/ 375858 h 1985875"/>
              <a:gd name="connsiteX16-1097" fmla="*/ 650738 w 1946874"/>
              <a:gd name="connsiteY16-1098" fmla="*/ 611470 h 1985875"/>
              <a:gd name="connsiteX17-1099" fmla="*/ 813423 w 1946874"/>
              <a:gd name="connsiteY17-1100" fmla="*/ 499274 h 1985875"/>
              <a:gd name="connsiteX18-1101" fmla="*/ 790984 w 1946874"/>
              <a:gd name="connsiteY18-1102" fmla="*/ 0 h 1985875"/>
              <a:gd name="connsiteX0-1103" fmla="*/ 858302 w 2014192"/>
              <a:gd name="connsiteY0-1104" fmla="*/ 0 h 1958316"/>
              <a:gd name="connsiteX1-1105" fmla="*/ 858302 w 2014192"/>
              <a:gd name="connsiteY1-1106" fmla="*/ 0 h 1958316"/>
              <a:gd name="connsiteX2-1107" fmla="*/ 1093914 w 2014192"/>
              <a:gd name="connsiteY2-1108" fmla="*/ 5610 h 1958316"/>
              <a:gd name="connsiteX3-1109" fmla="*/ 1088304 w 2014192"/>
              <a:gd name="connsiteY3-1110" fmla="*/ 493664 h 1958316"/>
              <a:gd name="connsiteX4-1111" fmla="*/ 1222940 w 2014192"/>
              <a:gd name="connsiteY4-1112" fmla="*/ 572201 h 1958316"/>
              <a:gd name="connsiteX5-1113" fmla="*/ 1419283 w 2014192"/>
              <a:gd name="connsiteY5-1114" fmla="*/ 375858 h 1958316"/>
              <a:gd name="connsiteX6-1115" fmla="*/ 1969045 w 2014192"/>
              <a:gd name="connsiteY6-1116" fmla="*/ 1924167 h 1958316"/>
              <a:gd name="connsiteX7-1117" fmla="*/ 1121962 w 2014192"/>
              <a:gd name="connsiteY7-1118" fmla="*/ 1486600 h 1958316"/>
              <a:gd name="connsiteX8-1119" fmla="*/ 1105134 w 2014192"/>
              <a:gd name="connsiteY8-1120" fmla="*/ 1144403 h 1958316"/>
              <a:gd name="connsiteX9-1121" fmla="*/ 1155622 w 2014192"/>
              <a:gd name="connsiteY9-1122" fmla="*/ 757325 h 1958316"/>
              <a:gd name="connsiteX10-1123" fmla="*/ 987327 w 2014192"/>
              <a:gd name="connsiteY10-1124" fmla="*/ 611470 h 1958316"/>
              <a:gd name="connsiteX11-1125" fmla="*/ 796594 w 2014192"/>
              <a:gd name="connsiteY11-1126" fmla="*/ 751715 h 1958316"/>
              <a:gd name="connsiteX12-1127" fmla="*/ 807813 w 2014192"/>
              <a:gd name="connsiteY12-1128" fmla="*/ 1161232 h 1958316"/>
              <a:gd name="connsiteX13-1129" fmla="*/ 852692 w 2014192"/>
              <a:gd name="connsiteY13-1130" fmla="*/ 1509040 h 1958316"/>
              <a:gd name="connsiteX14-1131" fmla="*/ 0 w 2014192"/>
              <a:gd name="connsiteY14-1132" fmla="*/ 1952216 h 1958316"/>
              <a:gd name="connsiteX15-1133" fmla="*/ 488054 w 2014192"/>
              <a:gd name="connsiteY15-1134" fmla="*/ 375858 h 1958316"/>
              <a:gd name="connsiteX16-1135" fmla="*/ 718056 w 2014192"/>
              <a:gd name="connsiteY16-1136" fmla="*/ 611470 h 1958316"/>
              <a:gd name="connsiteX17-1137" fmla="*/ 880741 w 2014192"/>
              <a:gd name="connsiteY17-1138" fmla="*/ 499274 h 1958316"/>
              <a:gd name="connsiteX18-1139" fmla="*/ 858302 w 2014192"/>
              <a:gd name="connsiteY18-1140" fmla="*/ 0 h 1958316"/>
              <a:gd name="connsiteX0-1141" fmla="*/ 947503 w 2103393"/>
              <a:gd name="connsiteY0-1142" fmla="*/ 0 h 1958316"/>
              <a:gd name="connsiteX1-1143" fmla="*/ 947503 w 2103393"/>
              <a:gd name="connsiteY1-1144" fmla="*/ 0 h 1958316"/>
              <a:gd name="connsiteX2-1145" fmla="*/ 1183115 w 2103393"/>
              <a:gd name="connsiteY2-1146" fmla="*/ 5610 h 1958316"/>
              <a:gd name="connsiteX3-1147" fmla="*/ 1177505 w 2103393"/>
              <a:gd name="connsiteY3-1148" fmla="*/ 493664 h 1958316"/>
              <a:gd name="connsiteX4-1149" fmla="*/ 1312141 w 2103393"/>
              <a:gd name="connsiteY4-1150" fmla="*/ 572201 h 1958316"/>
              <a:gd name="connsiteX5-1151" fmla="*/ 1508484 w 2103393"/>
              <a:gd name="connsiteY5-1152" fmla="*/ 375858 h 1958316"/>
              <a:gd name="connsiteX6-1153" fmla="*/ 2058246 w 2103393"/>
              <a:gd name="connsiteY6-1154" fmla="*/ 1924167 h 1958316"/>
              <a:gd name="connsiteX7-1155" fmla="*/ 1211163 w 2103393"/>
              <a:gd name="connsiteY7-1156" fmla="*/ 1486600 h 1958316"/>
              <a:gd name="connsiteX8-1157" fmla="*/ 1194335 w 2103393"/>
              <a:gd name="connsiteY8-1158" fmla="*/ 1144403 h 1958316"/>
              <a:gd name="connsiteX9-1159" fmla="*/ 1244823 w 2103393"/>
              <a:gd name="connsiteY9-1160" fmla="*/ 757325 h 1958316"/>
              <a:gd name="connsiteX10-1161" fmla="*/ 1076528 w 2103393"/>
              <a:gd name="connsiteY10-1162" fmla="*/ 611470 h 1958316"/>
              <a:gd name="connsiteX11-1163" fmla="*/ 885795 w 2103393"/>
              <a:gd name="connsiteY11-1164" fmla="*/ 751715 h 1958316"/>
              <a:gd name="connsiteX12-1165" fmla="*/ 897014 w 2103393"/>
              <a:gd name="connsiteY12-1166" fmla="*/ 1161232 h 1958316"/>
              <a:gd name="connsiteX13-1167" fmla="*/ 941893 w 2103393"/>
              <a:gd name="connsiteY13-1168" fmla="*/ 1509040 h 1958316"/>
              <a:gd name="connsiteX14-1169" fmla="*/ 89201 w 2103393"/>
              <a:gd name="connsiteY14-1170" fmla="*/ 1952216 h 1958316"/>
              <a:gd name="connsiteX15-1171" fmla="*/ 577255 w 2103393"/>
              <a:gd name="connsiteY15-1172" fmla="*/ 375858 h 1958316"/>
              <a:gd name="connsiteX16-1173" fmla="*/ 807257 w 2103393"/>
              <a:gd name="connsiteY16-1174" fmla="*/ 611470 h 1958316"/>
              <a:gd name="connsiteX17-1175" fmla="*/ 969942 w 2103393"/>
              <a:gd name="connsiteY17-1176" fmla="*/ 499274 h 1958316"/>
              <a:gd name="connsiteX18-1177" fmla="*/ 947503 w 2103393"/>
              <a:gd name="connsiteY18-1178" fmla="*/ 0 h 1958316"/>
              <a:gd name="connsiteX0-1179" fmla="*/ 947503 w 2103393"/>
              <a:gd name="connsiteY0-1180" fmla="*/ 0 h 1958316"/>
              <a:gd name="connsiteX1-1181" fmla="*/ 947503 w 2103393"/>
              <a:gd name="connsiteY1-1182" fmla="*/ 0 h 1958316"/>
              <a:gd name="connsiteX2-1183" fmla="*/ 1183115 w 2103393"/>
              <a:gd name="connsiteY2-1184" fmla="*/ 5610 h 1958316"/>
              <a:gd name="connsiteX3-1185" fmla="*/ 1177505 w 2103393"/>
              <a:gd name="connsiteY3-1186" fmla="*/ 493664 h 1958316"/>
              <a:gd name="connsiteX4-1187" fmla="*/ 1312141 w 2103393"/>
              <a:gd name="connsiteY4-1188" fmla="*/ 572201 h 1958316"/>
              <a:gd name="connsiteX5-1189" fmla="*/ 1508484 w 2103393"/>
              <a:gd name="connsiteY5-1190" fmla="*/ 375858 h 1958316"/>
              <a:gd name="connsiteX6-1191" fmla="*/ 2058246 w 2103393"/>
              <a:gd name="connsiteY6-1192" fmla="*/ 1924167 h 1958316"/>
              <a:gd name="connsiteX7-1193" fmla="*/ 1211163 w 2103393"/>
              <a:gd name="connsiteY7-1194" fmla="*/ 1486600 h 1958316"/>
              <a:gd name="connsiteX8-1195" fmla="*/ 1194335 w 2103393"/>
              <a:gd name="connsiteY8-1196" fmla="*/ 1144403 h 1958316"/>
              <a:gd name="connsiteX9-1197" fmla="*/ 1244823 w 2103393"/>
              <a:gd name="connsiteY9-1198" fmla="*/ 757325 h 1958316"/>
              <a:gd name="connsiteX10-1199" fmla="*/ 1076528 w 2103393"/>
              <a:gd name="connsiteY10-1200" fmla="*/ 611470 h 1958316"/>
              <a:gd name="connsiteX11-1201" fmla="*/ 885795 w 2103393"/>
              <a:gd name="connsiteY11-1202" fmla="*/ 751715 h 1958316"/>
              <a:gd name="connsiteX12-1203" fmla="*/ 897014 w 2103393"/>
              <a:gd name="connsiteY12-1204" fmla="*/ 1161232 h 1958316"/>
              <a:gd name="connsiteX13-1205" fmla="*/ 941893 w 2103393"/>
              <a:gd name="connsiteY13-1206" fmla="*/ 1509040 h 1958316"/>
              <a:gd name="connsiteX14-1207" fmla="*/ 89201 w 2103393"/>
              <a:gd name="connsiteY14-1208" fmla="*/ 1952216 h 1958316"/>
              <a:gd name="connsiteX15-1209" fmla="*/ 577255 w 2103393"/>
              <a:gd name="connsiteY15-1210" fmla="*/ 375858 h 1958316"/>
              <a:gd name="connsiteX16-1211" fmla="*/ 807257 w 2103393"/>
              <a:gd name="connsiteY16-1212" fmla="*/ 611470 h 1958316"/>
              <a:gd name="connsiteX17-1213" fmla="*/ 969942 w 2103393"/>
              <a:gd name="connsiteY17-1214" fmla="*/ 499274 h 1958316"/>
              <a:gd name="connsiteX18-1215" fmla="*/ 947503 w 2103393"/>
              <a:gd name="connsiteY18-1216" fmla="*/ 0 h 1958316"/>
              <a:gd name="connsiteX0-1217" fmla="*/ 947503 w 2103393"/>
              <a:gd name="connsiteY0-1218" fmla="*/ 0 h 1958316"/>
              <a:gd name="connsiteX1-1219" fmla="*/ 947503 w 2103393"/>
              <a:gd name="connsiteY1-1220" fmla="*/ 0 h 1958316"/>
              <a:gd name="connsiteX2-1221" fmla="*/ 1183115 w 2103393"/>
              <a:gd name="connsiteY2-1222" fmla="*/ 5610 h 1958316"/>
              <a:gd name="connsiteX3-1223" fmla="*/ 1177505 w 2103393"/>
              <a:gd name="connsiteY3-1224" fmla="*/ 493664 h 1958316"/>
              <a:gd name="connsiteX4-1225" fmla="*/ 1312141 w 2103393"/>
              <a:gd name="connsiteY4-1226" fmla="*/ 572201 h 1958316"/>
              <a:gd name="connsiteX5-1227" fmla="*/ 1508484 w 2103393"/>
              <a:gd name="connsiteY5-1228" fmla="*/ 375858 h 1958316"/>
              <a:gd name="connsiteX6-1229" fmla="*/ 2058246 w 2103393"/>
              <a:gd name="connsiteY6-1230" fmla="*/ 1924167 h 1958316"/>
              <a:gd name="connsiteX7-1231" fmla="*/ 1211163 w 2103393"/>
              <a:gd name="connsiteY7-1232" fmla="*/ 1486600 h 1958316"/>
              <a:gd name="connsiteX8-1233" fmla="*/ 1194335 w 2103393"/>
              <a:gd name="connsiteY8-1234" fmla="*/ 1144403 h 1958316"/>
              <a:gd name="connsiteX9-1235" fmla="*/ 1244823 w 2103393"/>
              <a:gd name="connsiteY9-1236" fmla="*/ 757325 h 1958316"/>
              <a:gd name="connsiteX10-1237" fmla="*/ 1076528 w 2103393"/>
              <a:gd name="connsiteY10-1238" fmla="*/ 611470 h 1958316"/>
              <a:gd name="connsiteX11-1239" fmla="*/ 885795 w 2103393"/>
              <a:gd name="connsiteY11-1240" fmla="*/ 751715 h 1958316"/>
              <a:gd name="connsiteX12-1241" fmla="*/ 897014 w 2103393"/>
              <a:gd name="connsiteY12-1242" fmla="*/ 1161232 h 1958316"/>
              <a:gd name="connsiteX13-1243" fmla="*/ 930674 w 2103393"/>
              <a:gd name="connsiteY13-1244" fmla="*/ 1480991 h 1958316"/>
              <a:gd name="connsiteX14-1245" fmla="*/ 89201 w 2103393"/>
              <a:gd name="connsiteY14-1246" fmla="*/ 1952216 h 1958316"/>
              <a:gd name="connsiteX15-1247" fmla="*/ 577255 w 2103393"/>
              <a:gd name="connsiteY15-1248" fmla="*/ 375858 h 1958316"/>
              <a:gd name="connsiteX16-1249" fmla="*/ 807257 w 2103393"/>
              <a:gd name="connsiteY16-1250" fmla="*/ 611470 h 1958316"/>
              <a:gd name="connsiteX17-1251" fmla="*/ 969942 w 2103393"/>
              <a:gd name="connsiteY17-1252" fmla="*/ 499274 h 1958316"/>
              <a:gd name="connsiteX18-1253" fmla="*/ 947503 w 2103393"/>
              <a:gd name="connsiteY18-1254" fmla="*/ 0 h 1958316"/>
              <a:gd name="connsiteX0-1255" fmla="*/ 947503 w 2103393"/>
              <a:gd name="connsiteY0-1256" fmla="*/ 0 h 1958316"/>
              <a:gd name="connsiteX1-1257" fmla="*/ 947503 w 2103393"/>
              <a:gd name="connsiteY1-1258" fmla="*/ 0 h 1958316"/>
              <a:gd name="connsiteX2-1259" fmla="*/ 1183115 w 2103393"/>
              <a:gd name="connsiteY2-1260" fmla="*/ 5610 h 1958316"/>
              <a:gd name="connsiteX3-1261" fmla="*/ 1177505 w 2103393"/>
              <a:gd name="connsiteY3-1262" fmla="*/ 493664 h 1958316"/>
              <a:gd name="connsiteX4-1263" fmla="*/ 1312141 w 2103393"/>
              <a:gd name="connsiteY4-1264" fmla="*/ 572201 h 1958316"/>
              <a:gd name="connsiteX5-1265" fmla="*/ 1508484 w 2103393"/>
              <a:gd name="connsiteY5-1266" fmla="*/ 375858 h 1958316"/>
              <a:gd name="connsiteX6-1267" fmla="*/ 2058246 w 2103393"/>
              <a:gd name="connsiteY6-1268" fmla="*/ 1924167 h 1958316"/>
              <a:gd name="connsiteX7-1269" fmla="*/ 1211163 w 2103393"/>
              <a:gd name="connsiteY7-1270" fmla="*/ 1486600 h 1958316"/>
              <a:gd name="connsiteX8-1271" fmla="*/ 1194335 w 2103393"/>
              <a:gd name="connsiteY8-1272" fmla="*/ 1144403 h 1958316"/>
              <a:gd name="connsiteX9-1273" fmla="*/ 1244823 w 2103393"/>
              <a:gd name="connsiteY9-1274" fmla="*/ 757325 h 1958316"/>
              <a:gd name="connsiteX10-1275" fmla="*/ 1076528 w 2103393"/>
              <a:gd name="connsiteY10-1276" fmla="*/ 611470 h 1958316"/>
              <a:gd name="connsiteX11-1277" fmla="*/ 885795 w 2103393"/>
              <a:gd name="connsiteY11-1278" fmla="*/ 751715 h 1958316"/>
              <a:gd name="connsiteX12-1279" fmla="*/ 897014 w 2103393"/>
              <a:gd name="connsiteY12-1280" fmla="*/ 1161232 h 1958316"/>
              <a:gd name="connsiteX13-1281" fmla="*/ 930674 w 2103393"/>
              <a:gd name="connsiteY13-1282" fmla="*/ 1480991 h 1958316"/>
              <a:gd name="connsiteX14-1283" fmla="*/ 89201 w 2103393"/>
              <a:gd name="connsiteY14-1284" fmla="*/ 1952216 h 1958316"/>
              <a:gd name="connsiteX15-1285" fmla="*/ 577255 w 2103393"/>
              <a:gd name="connsiteY15-1286" fmla="*/ 375858 h 1958316"/>
              <a:gd name="connsiteX16-1287" fmla="*/ 807257 w 2103393"/>
              <a:gd name="connsiteY16-1288" fmla="*/ 611470 h 1958316"/>
              <a:gd name="connsiteX17-1289" fmla="*/ 969942 w 2103393"/>
              <a:gd name="connsiteY17-1290" fmla="*/ 499274 h 1958316"/>
              <a:gd name="connsiteX18-1291" fmla="*/ 947503 w 2103393"/>
              <a:gd name="connsiteY18-1292" fmla="*/ 0 h 1958316"/>
              <a:gd name="connsiteX0-1293" fmla="*/ 947503 w 2103393"/>
              <a:gd name="connsiteY0-1294" fmla="*/ 0 h 1958316"/>
              <a:gd name="connsiteX1-1295" fmla="*/ 947503 w 2103393"/>
              <a:gd name="connsiteY1-1296" fmla="*/ 0 h 1958316"/>
              <a:gd name="connsiteX2-1297" fmla="*/ 1183115 w 2103393"/>
              <a:gd name="connsiteY2-1298" fmla="*/ 5610 h 1958316"/>
              <a:gd name="connsiteX3-1299" fmla="*/ 1177505 w 2103393"/>
              <a:gd name="connsiteY3-1300" fmla="*/ 493664 h 1958316"/>
              <a:gd name="connsiteX4-1301" fmla="*/ 1312141 w 2103393"/>
              <a:gd name="connsiteY4-1302" fmla="*/ 572201 h 1958316"/>
              <a:gd name="connsiteX5-1303" fmla="*/ 1508484 w 2103393"/>
              <a:gd name="connsiteY5-1304" fmla="*/ 375858 h 1958316"/>
              <a:gd name="connsiteX6-1305" fmla="*/ 2058246 w 2103393"/>
              <a:gd name="connsiteY6-1306" fmla="*/ 1924167 h 1958316"/>
              <a:gd name="connsiteX7-1307" fmla="*/ 1211163 w 2103393"/>
              <a:gd name="connsiteY7-1308" fmla="*/ 1486600 h 1958316"/>
              <a:gd name="connsiteX8-1309" fmla="*/ 1194335 w 2103393"/>
              <a:gd name="connsiteY8-1310" fmla="*/ 1144403 h 1958316"/>
              <a:gd name="connsiteX9-1311" fmla="*/ 1244823 w 2103393"/>
              <a:gd name="connsiteY9-1312" fmla="*/ 757325 h 1958316"/>
              <a:gd name="connsiteX10-1313" fmla="*/ 1076528 w 2103393"/>
              <a:gd name="connsiteY10-1314" fmla="*/ 611470 h 1958316"/>
              <a:gd name="connsiteX11-1315" fmla="*/ 885795 w 2103393"/>
              <a:gd name="connsiteY11-1316" fmla="*/ 751715 h 1958316"/>
              <a:gd name="connsiteX12-1317" fmla="*/ 897014 w 2103393"/>
              <a:gd name="connsiteY12-1318" fmla="*/ 1161232 h 1958316"/>
              <a:gd name="connsiteX13-1319" fmla="*/ 930674 w 2103393"/>
              <a:gd name="connsiteY13-1320" fmla="*/ 1480991 h 1958316"/>
              <a:gd name="connsiteX14-1321" fmla="*/ 89201 w 2103393"/>
              <a:gd name="connsiteY14-1322" fmla="*/ 1952216 h 1958316"/>
              <a:gd name="connsiteX15-1323" fmla="*/ 577255 w 2103393"/>
              <a:gd name="connsiteY15-1324" fmla="*/ 375858 h 1958316"/>
              <a:gd name="connsiteX16-1325" fmla="*/ 807257 w 2103393"/>
              <a:gd name="connsiteY16-1326" fmla="*/ 611470 h 1958316"/>
              <a:gd name="connsiteX17-1327" fmla="*/ 969942 w 2103393"/>
              <a:gd name="connsiteY17-1328" fmla="*/ 499274 h 1958316"/>
              <a:gd name="connsiteX18-1329" fmla="*/ 947503 w 2103393"/>
              <a:gd name="connsiteY18-1330" fmla="*/ 0 h 1958316"/>
              <a:gd name="connsiteX0-1331" fmla="*/ 947503 w 2103393"/>
              <a:gd name="connsiteY0-1332" fmla="*/ 0 h 1958316"/>
              <a:gd name="connsiteX1-1333" fmla="*/ 947503 w 2103393"/>
              <a:gd name="connsiteY1-1334" fmla="*/ 0 h 1958316"/>
              <a:gd name="connsiteX2-1335" fmla="*/ 1183115 w 2103393"/>
              <a:gd name="connsiteY2-1336" fmla="*/ 5610 h 1958316"/>
              <a:gd name="connsiteX3-1337" fmla="*/ 1177505 w 2103393"/>
              <a:gd name="connsiteY3-1338" fmla="*/ 493664 h 1958316"/>
              <a:gd name="connsiteX4-1339" fmla="*/ 1312141 w 2103393"/>
              <a:gd name="connsiteY4-1340" fmla="*/ 572201 h 1958316"/>
              <a:gd name="connsiteX5-1341" fmla="*/ 1508484 w 2103393"/>
              <a:gd name="connsiteY5-1342" fmla="*/ 375858 h 1958316"/>
              <a:gd name="connsiteX6-1343" fmla="*/ 2058246 w 2103393"/>
              <a:gd name="connsiteY6-1344" fmla="*/ 1924167 h 1958316"/>
              <a:gd name="connsiteX7-1345" fmla="*/ 1211163 w 2103393"/>
              <a:gd name="connsiteY7-1346" fmla="*/ 1486600 h 1958316"/>
              <a:gd name="connsiteX8-1347" fmla="*/ 1194335 w 2103393"/>
              <a:gd name="connsiteY8-1348" fmla="*/ 1144403 h 1958316"/>
              <a:gd name="connsiteX9-1349" fmla="*/ 1244823 w 2103393"/>
              <a:gd name="connsiteY9-1350" fmla="*/ 757325 h 1958316"/>
              <a:gd name="connsiteX10-1351" fmla="*/ 1076528 w 2103393"/>
              <a:gd name="connsiteY10-1352" fmla="*/ 611470 h 1958316"/>
              <a:gd name="connsiteX11-1353" fmla="*/ 885795 w 2103393"/>
              <a:gd name="connsiteY11-1354" fmla="*/ 751715 h 1958316"/>
              <a:gd name="connsiteX12-1355" fmla="*/ 897014 w 2103393"/>
              <a:gd name="connsiteY12-1356" fmla="*/ 1161232 h 1958316"/>
              <a:gd name="connsiteX13-1357" fmla="*/ 930674 w 2103393"/>
              <a:gd name="connsiteY13-1358" fmla="*/ 1480991 h 1958316"/>
              <a:gd name="connsiteX14-1359" fmla="*/ 89201 w 2103393"/>
              <a:gd name="connsiteY14-1360" fmla="*/ 1952216 h 1958316"/>
              <a:gd name="connsiteX15-1361" fmla="*/ 577255 w 2103393"/>
              <a:gd name="connsiteY15-1362" fmla="*/ 375858 h 1958316"/>
              <a:gd name="connsiteX16-1363" fmla="*/ 807257 w 2103393"/>
              <a:gd name="connsiteY16-1364" fmla="*/ 611470 h 1958316"/>
              <a:gd name="connsiteX17-1365" fmla="*/ 969942 w 2103393"/>
              <a:gd name="connsiteY17-1366" fmla="*/ 499274 h 1958316"/>
              <a:gd name="connsiteX18-1367" fmla="*/ 947503 w 2103393"/>
              <a:gd name="connsiteY18-1368" fmla="*/ 0 h 1958316"/>
              <a:gd name="connsiteX0-1369" fmla="*/ 947503 w 2103393"/>
              <a:gd name="connsiteY0-1370" fmla="*/ 0 h 1958316"/>
              <a:gd name="connsiteX1-1371" fmla="*/ 947503 w 2103393"/>
              <a:gd name="connsiteY1-1372" fmla="*/ 0 h 1958316"/>
              <a:gd name="connsiteX2-1373" fmla="*/ 1183115 w 2103393"/>
              <a:gd name="connsiteY2-1374" fmla="*/ 5610 h 1958316"/>
              <a:gd name="connsiteX3-1375" fmla="*/ 1177505 w 2103393"/>
              <a:gd name="connsiteY3-1376" fmla="*/ 493664 h 1958316"/>
              <a:gd name="connsiteX4-1377" fmla="*/ 1312141 w 2103393"/>
              <a:gd name="connsiteY4-1378" fmla="*/ 572201 h 1958316"/>
              <a:gd name="connsiteX5-1379" fmla="*/ 1508484 w 2103393"/>
              <a:gd name="connsiteY5-1380" fmla="*/ 375858 h 1958316"/>
              <a:gd name="connsiteX6-1381" fmla="*/ 2058246 w 2103393"/>
              <a:gd name="connsiteY6-1382" fmla="*/ 1924167 h 1958316"/>
              <a:gd name="connsiteX7-1383" fmla="*/ 1211163 w 2103393"/>
              <a:gd name="connsiteY7-1384" fmla="*/ 1486600 h 1958316"/>
              <a:gd name="connsiteX8-1385" fmla="*/ 1194335 w 2103393"/>
              <a:gd name="connsiteY8-1386" fmla="*/ 1144403 h 1958316"/>
              <a:gd name="connsiteX9-1387" fmla="*/ 1244823 w 2103393"/>
              <a:gd name="connsiteY9-1388" fmla="*/ 757325 h 1958316"/>
              <a:gd name="connsiteX10-1389" fmla="*/ 1076528 w 2103393"/>
              <a:gd name="connsiteY10-1390" fmla="*/ 611470 h 1958316"/>
              <a:gd name="connsiteX11-1391" fmla="*/ 885795 w 2103393"/>
              <a:gd name="connsiteY11-1392" fmla="*/ 751715 h 1958316"/>
              <a:gd name="connsiteX12-1393" fmla="*/ 897014 w 2103393"/>
              <a:gd name="connsiteY12-1394" fmla="*/ 1161232 h 1958316"/>
              <a:gd name="connsiteX13-1395" fmla="*/ 930674 w 2103393"/>
              <a:gd name="connsiteY13-1396" fmla="*/ 1480991 h 1958316"/>
              <a:gd name="connsiteX14-1397" fmla="*/ 89201 w 2103393"/>
              <a:gd name="connsiteY14-1398" fmla="*/ 1952216 h 1958316"/>
              <a:gd name="connsiteX15-1399" fmla="*/ 577255 w 2103393"/>
              <a:gd name="connsiteY15-1400" fmla="*/ 375858 h 1958316"/>
              <a:gd name="connsiteX16-1401" fmla="*/ 807257 w 2103393"/>
              <a:gd name="connsiteY16-1402" fmla="*/ 611470 h 1958316"/>
              <a:gd name="connsiteX17-1403" fmla="*/ 969942 w 2103393"/>
              <a:gd name="connsiteY17-1404" fmla="*/ 499274 h 1958316"/>
              <a:gd name="connsiteX18-1405" fmla="*/ 947503 w 2103393"/>
              <a:gd name="connsiteY18-1406" fmla="*/ 0 h 1958316"/>
              <a:gd name="connsiteX0-1407" fmla="*/ 947503 w 2103393"/>
              <a:gd name="connsiteY0-1408" fmla="*/ 0 h 1958316"/>
              <a:gd name="connsiteX1-1409" fmla="*/ 947503 w 2103393"/>
              <a:gd name="connsiteY1-1410" fmla="*/ 0 h 1958316"/>
              <a:gd name="connsiteX2-1411" fmla="*/ 1183115 w 2103393"/>
              <a:gd name="connsiteY2-1412" fmla="*/ 5610 h 1958316"/>
              <a:gd name="connsiteX3-1413" fmla="*/ 1177505 w 2103393"/>
              <a:gd name="connsiteY3-1414" fmla="*/ 493664 h 1958316"/>
              <a:gd name="connsiteX4-1415" fmla="*/ 1312141 w 2103393"/>
              <a:gd name="connsiteY4-1416" fmla="*/ 572201 h 1958316"/>
              <a:gd name="connsiteX5-1417" fmla="*/ 1508484 w 2103393"/>
              <a:gd name="connsiteY5-1418" fmla="*/ 375858 h 1958316"/>
              <a:gd name="connsiteX6-1419" fmla="*/ 2058246 w 2103393"/>
              <a:gd name="connsiteY6-1420" fmla="*/ 1924167 h 1958316"/>
              <a:gd name="connsiteX7-1421" fmla="*/ 1211163 w 2103393"/>
              <a:gd name="connsiteY7-1422" fmla="*/ 1486600 h 1958316"/>
              <a:gd name="connsiteX8-1423" fmla="*/ 1194335 w 2103393"/>
              <a:gd name="connsiteY8-1424" fmla="*/ 1144403 h 1958316"/>
              <a:gd name="connsiteX9-1425" fmla="*/ 1244823 w 2103393"/>
              <a:gd name="connsiteY9-1426" fmla="*/ 757325 h 1958316"/>
              <a:gd name="connsiteX10-1427" fmla="*/ 1076528 w 2103393"/>
              <a:gd name="connsiteY10-1428" fmla="*/ 611470 h 1958316"/>
              <a:gd name="connsiteX11-1429" fmla="*/ 885795 w 2103393"/>
              <a:gd name="connsiteY11-1430" fmla="*/ 751715 h 1958316"/>
              <a:gd name="connsiteX12-1431" fmla="*/ 897014 w 2103393"/>
              <a:gd name="connsiteY12-1432" fmla="*/ 1161232 h 1958316"/>
              <a:gd name="connsiteX13-1433" fmla="*/ 891405 w 2103393"/>
              <a:gd name="connsiteY13-1434" fmla="*/ 1509040 h 1958316"/>
              <a:gd name="connsiteX14-1435" fmla="*/ 89201 w 2103393"/>
              <a:gd name="connsiteY14-1436" fmla="*/ 1952216 h 1958316"/>
              <a:gd name="connsiteX15-1437" fmla="*/ 577255 w 2103393"/>
              <a:gd name="connsiteY15-1438" fmla="*/ 375858 h 1958316"/>
              <a:gd name="connsiteX16-1439" fmla="*/ 807257 w 2103393"/>
              <a:gd name="connsiteY16-1440" fmla="*/ 611470 h 1958316"/>
              <a:gd name="connsiteX17-1441" fmla="*/ 969942 w 2103393"/>
              <a:gd name="connsiteY17-1442" fmla="*/ 499274 h 1958316"/>
              <a:gd name="connsiteX18-1443" fmla="*/ 947503 w 2103393"/>
              <a:gd name="connsiteY18-1444" fmla="*/ 0 h 1958316"/>
              <a:gd name="connsiteX0-1445" fmla="*/ 947503 w 2103393"/>
              <a:gd name="connsiteY0-1446" fmla="*/ 0 h 1958316"/>
              <a:gd name="connsiteX1-1447" fmla="*/ 947503 w 2103393"/>
              <a:gd name="connsiteY1-1448" fmla="*/ 0 h 1958316"/>
              <a:gd name="connsiteX2-1449" fmla="*/ 1183115 w 2103393"/>
              <a:gd name="connsiteY2-1450" fmla="*/ 5610 h 1958316"/>
              <a:gd name="connsiteX3-1451" fmla="*/ 1177505 w 2103393"/>
              <a:gd name="connsiteY3-1452" fmla="*/ 493664 h 1958316"/>
              <a:gd name="connsiteX4-1453" fmla="*/ 1312141 w 2103393"/>
              <a:gd name="connsiteY4-1454" fmla="*/ 572201 h 1958316"/>
              <a:gd name="connsiteX5-1455" fmla="*/ 1508484 w 2103393"/>
              <a:gd name="connsiteY5-1456" fmla="*/ 375858 h 1958316"/>
              <a:gd name="connsiteX6-1457" fmla="*/ 2058246 w 2103393"/>
              <a:gd name="connsiteY6-1458" fmla="*/ 1924167 h 1958316"/>
              <a:gd name="connsiteX7-1459" fmla="*/ 1211163 w 2103393"/>
              <a:gd name="connsiteY7-1460" fmla="*/ 1486600 h 1958316"/>
              <a:gd name="connsiteX8-1461" fmla="*/ 1194335 w 2103393"/>
              <a:gd name="connsiteY8-1462" fmla="*/ 1144403 h 1958316"/>
              <a:gd name="connsiteX9-1463" fmla="*/ 1244823 w 2103393"/>
              <a:gd name="connsiteY9-1464" fmla="*/ 757325 h 1958316"/>
              <a:gd name="connsiteX10-1465" fmla="*/ 1076528 w 2103393"/>
              <a:gd name="connsiteY10-1466" fmla="*/ 611470 h 1958316"/>
              <a:gd name="connsiteX11-1467" fmla="*/ 885795 w 2103393"/>
              <a:gd name="connsiteY11-1468" fmla="*/ 751715 h 1958316"/>
              <a:gd name="connsiteX12-1469" fmla="*/ 897014 w 2103393"/>
              <a:gd name="connsiteY12-1470" fmla="*/ 1161232 h 1958316"/>
              <a:gd name="connsiteX13-1471" fmla="*/ 891405 w 2103393"/>
              <a:gd name="connsiteY13-1472" fmla="*/ 1509040 h 1958316"/>
              <a:gd name="connsiteX14-1473" fmla="*/ 89201 w 2103393"/>
              <a:gd name="connsiteY14-1474" fmla="*/ 1952216 h 1958316"/>
              <a:gd name="connsiteX15-1475" fmla="*/ 577255 w 2103393"/>
              <a:gd name="connsiteY15-1476" fmla="*/ 375858 h 1958316"/>
              <a:gd name="connsiteX16-1477" fmla="*/ 807257 w 2103393"/>
              <a:gd name="connsiteY16-1478" fmla="*/ 611470 h 1958316"/>
              <a:gd name="connsiteX17-1479" fmla="*/ 969942 w 2103393"/>
              <a:gd name="connsiteY17-1480" fmla="*/ 499274 h 1958316"/>
              <a:gd name="connsiteX18-1481" fmla="*/ 947503 w 2103393"/>
              <a:gd name="connsiteY18-1482" fmla="*/ 0 h 1958316"/>
              <a:gd name="connsiteX0-1483" fmla="*/ 947503 w 2103393"/>
              <a:gd name="connsiteY0-1484" fmla="*/ 0 h 1958316"/>
              <a:gd name="connsiteX1-1485" fmla="*/ 947503 w 2103393"/>
              <a:gd name="connsiteY1-1486" fmla="*/ 0 h 1958316"/>
              <a:gd name="connsiteX2-1487" fmla="*/ 1183115 w 2103393"/>
              <a:gd name="connsiteY2-1488" fmla="*/ 5610 h 1958316"/>
              <a:gd name="connsiteX3-1489" fmla="*/ 1177505 w 2103393"/>
              <a:gd name="connsiteY3-1490" fmla="*/ 493664 h 1958316"/>
              <a:gd name="connsiteX4-1491" fmla="*/ 1312141 w 2103393"/>
              <a:gd name="connsiteY4-1492" fmla="*/ 572201 h 1958316"/>
              <a:gd name="connsiteX5-1493" fmla="*/ 1508484 w 2103393"/>
              <a:gd name="connsiteY5-1494" fmla="*/ 375858 h 1958316"/>
              <a:gd name="connsiteX6-1495" fmla="*/ 2058246 w 2103393"/>
              <a:gd name="connsiteY6-1496" fmla="*/ 1924167 h 1958316"/>
              <a:gd name="connsiteX7-1497" fmla="*/ 1211163 w 2103393"/>
              <a:gd name="connsiteY7-1498" fmla="*/ 1486600 h 1958316"/>
              <a:gd name="connsiteX8-1499" fmla="*/ 1194335 w 2103393"/>
              <a:gd name="connsiteY8-1500" fmla="*/ 1144403 h 1958316"/>
              <a:gd name="connsiteX9-1501" fmla="*/ 1244823 w 2103393"/>
              <a:gd name="connsiteY9-1502" fmla="*/ 757325 h 1958316"/>
              <a:gd name="connsiteX10-1503" fmla="*/ 1076528 w 2103393"/>
              <a:gd name="connsiteY10-1504" fmla="*/ 611470 h 1958316"/>
              <a:gd name="connsiteX11-1505" fmla="*/ 885795 w 2103393"/>
              <a:gd name="connsiteY11-1506" fmla="*/ 751715 h 1958316"/>
              <a:gd name="connsiteX12-1507" fmla="*/ 897014 w 2103393"/>
              <a:gd name="connsiteY12-1508" fmla="*/ 1161232 h 1958316"/>
              <a:gd name="connsiteX13-1509" fmla="*/ 891405 w 2103393"/>
              <a:gd name="connsiteY13-1510" fmla="*/ 1509040 h 1958316"/>
              <a:gd name="connsiteX14-1511" fmla="*/ 89201 w 2103393"/>
              <a:gd name="connsiteY14-1512" fmla="*/ 1952216 h 1958316"/>
              <a:gd name="connsiteX15-1513" fmla="*/ 577255 w 2103393"/>
              <a:gd name="connsiteY15-1514" fmla="*/ 375858 h 1958316"/>
              <a:gd name="connsiteX16-1515" fmla="*/ 807257 w 2103393"/>
              <a:gd name="connsiteY16-1516" fmla="*/ 611470 h 1958316"/>
              <a:gd name="connsiteX17-1517" fmla="*/ 969942 w 2103393"/>
              <a:gd name="connsiteY17-1518" fmla="*/ 499274 h 1958316"/>
              <a:gd name="connsiteX18-1519" fmla="*/ 947503 w 2103393"/>
              <a:gd name="connsiteY18-1520" fmla="*/ 0 h 1958316"/>
              <a:gd name="connsiteX0-1521" fmla="*/ 947503 w 2103393"/>
              <a:gd name="connsiteY0-1522" fmla="*/ 0 h 1958316"/>
              <a:gd name="connsiteX1-1523" fmla="*/ 947503 w 2103393"/>
              <a:gd name="connsiteY1-1524" fmla="*/ 0 h 1958316"/>
              <a:gd name="connsiteX2-1525" fmla="*/ 1183115 w 2103393"/>
              <a:gd name="connsiteY2-1526" fmla="*/ 5610 h 1958316"/>
              <a:gd name="connsiteX3-1527" fmla="*/ 1177505 w 2103393"/>
              <a:gd name="connsiteY3-1528" fmla="*/ 493664 h 1958316"/>
              <a:gd name="connsiteX4-1529" fmla="*/ 1312141 w 2103393"/>
              <a:gd name="connsiteY4-1530" fmla="*/ 572201 h 1958316"/>
              <a:gd name="connsiteX5-1531" fmla="*/ 1508484 w 2103393"/>
              <a:gd name="connsiteY5-1532" fmla="*/ 375858 h 1958316"/>
              <a:gd name="connsiteX6-1533" fmla="*/ 2058246 w 2103393"/>
              <a:gd name="connsiteY6-1534" fmla="*/ 1924167 h 1958316"/>
              <a:gd name="connsiteX7-1535" fmla="*/ 1211163 w 2103393"/>
              <a:gd name="connsiteY7-1536" fmla="*/ 1486600 h 1958316"/>
              <a:gd name="connsiteX8-1537" fmla="*/ 1194335 w 2103393"/>
              <a:gd name="connsiteY8-1538" fmla="*/ 1144403 h 1958316"/>
              <a:gd name="connsiteX9-1539" fmla="*/ 1244823 w 2103393"/>
              <a:gd name="connsiteY9-1540" fmla="*/ 757325 h 1958316"/>
              <a:gd name="connsiteX10-1541" fmla="*/ 1076528 w 2103393"/>
              <a:gd name="connsiteY10-1542" fmla="*/ 611470 h 1958316"/>
              <a:gd name="connsiteX11-1543" fmla="*/ 885795 w 2103393"/>
              <a:gd name="connsiteY11-1544" fmla="*/ 751715 h 1958316"/>
              <a:gd name="connsiteX12-1545" fmla="*/ 897014 w 2103393"/>
              <a:gd name="connsiteY12-1546" fmla="*/ 1161232 h 1958316"/>
              <a:gd name="connsiteX13-1547" fmla="*/ 891405 w 2103393"/>
              <a:gd name="connsiteY13-1548" fmla="*/ 1509040 h 1958316"/>
              <a:gd name="connsiteX14-1549" fmla="*/ 89201 w 2103393"/>
              <a:gd name="connsiteY14-1550" fmla="*/ 1952216 h 1958316"/>
              <a:gd name="connsiteX15-1551" fmla="*/ 577255 w 2103393"/>
              <a:gd name="connsiteY15-1552" fmla="*/ 375858 h 1958316"/>
              <a:gd name="connsiteX16-1553" fmla="*/ 807257 w 2103393"/>
              <a:gd name="connsiteY16-1554" fmla="*/ 611470 h 1958316"/>
              <a:gd name="connsiteX17-1555" fmla="*/ 969942 w 2103393"/>
              <a:gd name="connsiteY17-1556" fmla="*/ 499274 h 1958316"/>
              <a:gd name="connsiteX18-1557" fmla="*/ 947503 w 2103393"/>
              <a:gd name="connsiteY18-1558" fmla="*/ 0 h 1958316"/>
              <a:gd name="connsiteX0-1559" fmla="*/ 947503 w 2103393"/>
              <a:gd name="connsiteY0-1560" fmla="*/ 0 h 1958316"/>
              <a:gd name="connsiteX1-1561" fmla="*/ 947503 w 2103393"/>
              <a:gd name="connsiteY1-1562" fmla="*/ 0 h 1958316"/>
              <a:gd name="connsiteX2-1563" fmla="*/ 1183115 w 2103393"/>
              <a:gd name="connsiteY2-1564" fmla="*/ 5610 h 1958316"/>
              <a:gd name="connsiteX3-1565" fmla="*/ 1177505 w 2103393"/>
              <a:gd name="connsiteY3-1566" fmla="*/ 493664 h 1958316"/>
              <a:gd name="connsiteX4-1567" fmla="*/ 1312141 w 2103393"/>
              <a:gd name="connsiteY4-1568" fmla="*/ 572201 h 1958316"/>
              <a:gd name="connsiteX5-1569" fmla="*/ 1508484 w 2103393"/>
              <a:gd name="connsiteY5-1570" fmla="*/ 375858 h 1958316"/>
              <a:gd name="connsiteX6-1571" fmla="*/ 2058246 w 2103393"/>
              <a:gd name="connsiteY6-1572" fmla="*/ 1924167 h 1958316"/>
              <a:gd name="connsiteX7-1573" fmla="*/ 1211163 w 2103393"/>
              <a:gd name="connsiteY7-1574" fmla="*/ 1486600 h 1958316"/>
              <a:gd name="connsiteX8-1575" fmla="*/ 1194335 w 2103393"/>
              <a:gd name="connsiteY8-1576" fmla="*/ 1144403 h 1958316"/>
              <a:gd name="connsiteX9-1577" fmla="*/ 1244823 w 2103393"/>
              <a:gd name="connsiteY9-1578" fmla="*/ 757325 h 1958316"/>
              <a:gd name="connsiteX10-1579" fmla="*/ 1076528 w 2103393"/>
              <a:gd name="connsiteY10-1580" fmla="*/ 611470 h 1958316"/>
              <a:gd name="connsiteX11-1581" fmla="*/ 885795 w 2103393"/>
              <a:gd name="connsiteY11-1582" fmla="*/ 751715 h 1958316"/>
              <a:gd name="connsiteX12-1583" fmla="*/ 897014 w 2103393"/>
              <a:gd name="connsiteY12-1584" fmla="*/ 1161232 h 1958316"/>
              <a:gd name="connsiteX13-1585" fmla="*/ 891405 w 2103393"/>
              <a:gd name="connsiteY13-1586" fmla="*/ 1509040 h 1958316"/>
              <a:gd name="connsiteX14-1587" fmla="*/ 89201 w 2103393"/>
              <a:gd name="connsiteY14-1588" fmla="*/ 1952216 h 1958316"/>
              <a:gd name="connsiteX15-1589" fmla="*/ 577255 w 2103393"/>
              <a:gd name="connsiteY15-1590" fmla="*/ 375858 h 1958316"/>
              <a:gd name="connsiteX16-1591" fmla="*/ 807257 w 2103393"/>
              <a:gd name="connsiteY16-1592" fmla="*/ 611470 h 1958316"/>
              <a:gd name="connsiteX17-1593" fmla="*/ 969942 w 2103393"/>
              <a:gd name="connsiteY17-1594" fmla="*/ 499274 h 1958316"/>
              <a:gd name="connsiteX18-1595" fmla="*/ 947503 w 2103393"/>
              <a:gd name="connsiteY18-1596" fmla="*/ 0 h 1958316"/>
              <a:gd name="connsiteX0-1597" fmla="*/ 947503 w 2103393"/>
              <a:gd name="connsiteY0-1598" fmla="*/ 0 h 1958316"/>
              <a:gd name="connsiteX1-1599" fmla="*/ 947503 w 2103393"/>
              <a:gd name="connsiteY1-1600" fmla="*/ 0 h 1958316"/>
              <a:gd name="connsiteX2-1601" fmla="*/ 1183115 w 2103393"/>
              <a:gd name="connsiteY2-1602" fmla="*/ 5610 h 1958316"/>
              <a:gd name="connsiteX3-1603" fmla="*/ 1177505 w 2103393"/>
              <a:gd name="connsiteY3-1604" fmla="*/ 493664 h 1958316"/>
              <a:gd name="connsiteX4-1605" fmla="*/ 1312141 w 2103393"/>
              <a:gd name="connsiteY4-1606" fmla="*/ 572201 h 1958316"/>
              <a:gd name="connsiteX5-1607" fmla="*/ 1508484 w 2103393"/>
              <a:gd name="connsiteY5-1608" fmla="*/ 375858 h 1958316"/>
              <a:gd name="connsiteX6-1609" fmla="*/ 2058246 w 2103393"/>
              <a:gd name="connsiteY6-1610" fmla="*/ 1924167 h 1958316"/>
              <a:gd name="connsiteX7-1611" fmla="*/ 1211163 w 2103393"/>
              <a:gd name="connsiteY7-1612" fmla="*/ 1486600 h 1958316"/>
              <a:gd name="connsiteX8-1613" fmla="*/ 1194335 w 2103393"/>
              <a:gd name="connsiteY8-1614" fmla="*/ 1144403 h 1958316"/>
              <a:gd name="connsiteX9-1615" fmla="*/ 1244823 w 2103393"/>
              <a:gd name="connsiteY9-1616" fmla="*/ 757325 h 1958316"/>
              <a:gd name="connsiteX10-1617" fmla="*/ 1076528 w 2103393"/>
              <a:gd name="connsiteY10-1618" fmla="*/ 611470 h 1958316"/>
              <a:gd name="connsiteX11-1619" fmla="*/ 885795 w 2103393"/>
              <a:gd name="connsiteY11-1620" fmla="*/ 751715 h 1958316"/>
              <a:gd name="connsiteX12-1621" fmla="*/ 897014 w 2103393"/>
              <a:gd name="connsiteY12-1622" fmla="*/ 1161232 h 1958316"/>
              <a:gd name="connsiteX13-1623" fmla="*/ 891405 w 2103393"/>
              <a:gd name="connsiteY13-1624" fmla="*/ 1509040 h 1958316"/>
              <a:gd name="connsiteX14-1625" fmla="*/ 89201 w 2103393"/>
              <a:gd name="connsiteY14-1626" fmla="*/ 1952216 h 1958316"/>
              <a:gd name="connsiteX15-1627" fmla="*/ 577255 w 2103393"/>
              <a:gd name="connsiteY15-1628" fmla="*/ 375858 h 1958316"/>
              <a:gd name="connsiteX16-1629" fmla="*/ 807257 w 2103393"/>
              <a:gd name="connsiteY16-1630" fmla="*/ 611470 h 1958316"/>
              <a:gd name="connsiteX17-1631" fmla="*/ 969942 w 2103393"/>
              <a:gd name="connsiteY17-1632" fmla="*/ 499274 h 1958316"/>
              <a:gd name="connsiteX18-1633" fmla="*/ 947503 w 2103393"/>
              <a:gd name="connsiteY18-1634" fmla="*/ 0 h 1958316"/>
              <a:gd name="connsiteX0-1635" fmla="*/ 947503 w 2103393"/>
              <a:gd name="connsiteY0-1636" fmla="*/ 0 h 1958316"/>
              <a:gd name="connsiteX1-1637" fmla="*/ 947503 w 2103393"/>
              <a:gd name="connsiteY1-1638" fmla="*/ 0 h 1958316"/>
              <a:gd name="connsiteX2-1639" fmla="*/ 1183115 w 2103393"/>
              <a:gd name="connsiteY2-1640" fmla="*/ 5610 h 1958316"/>
              <a:gd name="connsiteX3-1641" fmla="*/ 1177505 w 2103393"/>
              <a:gd name="connsiteY3-1642" fmla="*/ 493664 h 1958316"/>
              <a:gd name="connsiteX4-1643" fmla="*/ 1312141 w 2103393"/>
              <a:gd name="connsiteY4-1644" fmla="*/ 572201 h 1958316"/>
              <a:gd name="connsiteX5-1645" fmla="*/ 1508484 w 2103393"/>
              <a:gd name="connsiteY5-1646" fmla="*/ 375858 h 1958316"/>
              <a:gd name="connsiteX6-1647" fmla="*/ 2058246 w 2103393"/>
              <a:gd name="connsiteY6-1648" fmla="*/ 1924167 h 1958316"/>
              <a:gd name="connsiteX7-1649" fmla="*/ 1211163 w 2103393"/>
              <a:gd name="connsiteY7-1650" fmla="*/ 1486600 h 1958316"/>
              <a:gd name="connsiteX8-1651" fmla="*/ 1194335 w 2103393"/>
              <a:gd name="connsiteY8-1652" fmla="*/ 1144403 h 1958316"/>
              <a:gd name="connsiteX9-1653" fmla="*/ 1244823 w 2103393"/>
              <a:gd name="connsiteY9-1654" fmla="*/ 757325 h 1958316"/>
              <a:gd name="connsiteX10-1655" fmla="*/ 1076528 w 2103393"/>
              <a:gd name="connsiteY10-1656" fmla="*/ 611470 h 1958316"/>
              <a:gd name="connsiteX11-1657" fmla="*/ 885795 w 2103393"/>
              <a:gd name="connsiteY11-1658" fmla="*/ 751715 h 1958316"/>
              <a:gd name="connsiteX12-1659" fmla="*/ 897014 w 2103393"/>
              <a:gd name="connsiteY12-1660" fmla="*/ 1161232 h 1958316"/>
              <a:gd name="connsiteX13-1661" fmla="*/ 891405 w 2103393"/>
              <a:gd name="connsiteY13-1662" fmla="*/ 1509040 h 1958316"/>
              <a:gd name="connsiteX14-1663" fmla="*/ 89201 w 2103393"/>
              <a:gd name="connsiteY14-1664" fmla="*/ 1952216 h 1958316"/>
              <a:gd name="connsiteX15-1665" fmla="*/ 577255 w 2103393"/>
              <a:gd name="connsiteY15-1666" fmla="*/ 375858 h 1958316"/>
              <a:gd name="connsiteX16-1667" fmla="*/ 807257 w 2103393"/>
              <a:gd name="connsiteY16-1668" fmla="*/ 611470 h 1958316"/>
              <a:gd name="connsiteX17-1669" fmla="*/ 969942 w 2103393"/>
              <a:gd name="connsiteY17-1670" fmla="*/ 499274 h 1958316"/>
              <a:gd name="connsiteX18-1671" fmla="*/ 947503 w 2103393"/>
              <a:gd name="connsiteY18-1672" fmla="*/ 0 h 1958316"/>
              <a:gd name="connsiteX0-1673" fmla="*/ 947503 w 2103393"/>
              <a:gd name="connsiteY0-1674" fmla="*/ 0 h 1958316"/>
              <a:gd name="connsiteX1-1675" fmla="*/ 947503 w 2103393"/>
              <a:gd name="connsiteY1-1676" fmla="*/ 0 h 1958316"/>
              <a:gd name="connsiteX2-1677" fmla="*/ 1183115 w 2103393"/>
              <a:gd name="connsiteY2-1678" fmla="*/ 5610 h 1958316"/>
              <a:gd name="connsiteX3-1679" fmla="*/ 1177505 w 2103393"/>
              <a:gd name="connsiteY3-1680" fmla="*/ 493664 h 1958316"/>
              <a:gd name="connsiteX4-1681" fmla="*/ 1312141 w 2103393"/>
              <a:gd name="connsiteY4-1682" fmla="*/ 572201 h 1958316"/>
              <a:gd name="connsiteX5-1683" fmla="*/ 1508484 w 2103393"/>
              <a:gd name="connsiteY5-1684" fmla="*/ 375858 h 1958316"/>
              <a:gd name="connsiteX6-1685" fmla="*/ 2058246 w 2103393"/>
              <a:gd name="connsiteY6-1686" fmla="*/ 1924167 h 1958316"/>
              <a:gd name="connsiteX7-1687" fmla="*/ 1211163 w 2103393"/>
              <a:gd name="connsiteY7-1688" fmla="*/ 1486600 h 1958316"/>
              <a:gd name="connsiteX8-1689" fmla="*/ 1194335 w 2103393"/>
              <a:gd name="connsiteY8-1690" fmla="*/ 1144403 h 1958316"/>
              <a:gd name="connsiteX9-1691" fmla="*/ 1244823 w 2103393"/>
              <a:gd name="connsiteY9-1692" fmla="*/ 757325 h 1958316"/>
              <a:gd name="connsiteX10-1693" fmla="*/ 1076528 w 2103393"/>
              <a:gd name="connsiteY10-1694" fmla="*/ 611470 h 1958316"/>
              <a:gd name="connsiteX11-1695" fmla="*/ 885795 w 2103393"/>
              <a:gd name="connsiteY11-1696" fmla="*/ 751715 h 1958316"/>
              <a:gd name="connsiteX12-1697" fmla="*/ 919453 w 2103393"/>
              <a:gd name="connsiteY12-1698" fmla="*/ 1189281 h 1958316"/>
              <a:gd name="connsiteX13-1699" fmla="*/ 891405 w 2103393"/>
              <a:gd name="connsiteY13-1700" fmla="*/ 1509040 h 1958316"/>
              <a:gd name="connsiteX14-1701" fmla="*/ 89201 w 2103393"/>
              <a:gd name="connsiteY14-1702" fmla="*/ 1952216 h 1958316"/>
              <a:gd name="connsiteX15-1703" fmla="*/ 577255 w 2103393"/>
              <a:gd name="connsiteY15-1704" fmla="*/ 375858 h 1958316"/>
              <a:gd name="connsiteX16-1705" fmla="*/ 807257 w 2103393"/>
              <a:gd name="connsiteY16-1706" fmla="*/ 611470 h 1958316"/>
              <a:gd name="connsiteX17-1707" fmla="*/ 969942 w 2103393"/>
              <a:gd name="connsiteY17-1708" fmla="*/ 499274 h 1958316"/>
              <a:gd name="connsiteX18-1709" fmla="*/ 947503 w 2103393"/>
              <a:gd name="connsiteY18-1710" fmla="*/ 0 h 1958316"/>
              <a:gd name="connsiteX0-1711" fmla="*/ 947503 w 2103393"/>
              <a:gd name="connsiteY0-1712" fmla="*/ 0 h 1958316"/>
              <a:gd name="connsiteX1-1713" fmla="*/ 947503 w 2103393"/>
              <a:gd name="connsiteY1-1714" fmla="*/ 0 h 1958316"/>
              <a:gd name="connsiteX2-1715" fmla="*/ 1183115 w 2103393"/>
              <a:gd name="connsiteY2-1716" fmla="*/ 5610 h 1958316"/>
              <a:gd name="connsiteX3-1717" fmla="*/ 1177505 w 2103393"/>
              <a:gd name="connsiteY3-1718" fmla="*/ 493664 h 1958316"/>
              <a:gd name="connsiteX4-1719" fmla="*/ 1312141 w 2103393"/>
              <a:gd name="connsiteY4-1720" fmla="*/ 572201 h 1958316"/>
              <a:gd name="connsiteX5-1721" fmla="*/ 1508484 w 2103393"/>
              <a:gd name="connsiteY5-1722" fmla="*/ 375858 h 1958316"/>
              <a:gd name="connsiteX6-1723" fmla="*/ 2058246 w 2103393"/>
              <a:gd name="connsiteY6-1724" fmla="*/ 1924167 h 1958316"/>
              <a:gd name="connsiteX7-1725" fmla="*/ 1211163 w 2103393"/>
              <a:gd name="connsiteY7-1726" fmla="*/ 1486600 h 1958316"/>
              <a:gd name="connsiteX8-1727" fmla="*/ 1194335 w 2103393"/>
              <a:gd name="connsiteY8-1728" fmla="*/ 1144403 h 1958316"/>
              <a:gd name="connsiteX9-1729" fmla="*/ 1244823 w 2103393"/>
              <a:gd name="connsiteY9-1730" fmla="*/ 757325 h 1958316"/>
              <a:gd name="connsiteX10-1731" fmla="*/ 1076528 w 2103393"/>
              <a:gd name="connsiteY10-1732" fmla="*/ 611470 h 1958316"/>
              <a:gd name="connsiteX11-1733" fmla="*/ 885795 w 2103393"/>
              <a:gd name="connsiteY11-1734" fmla="*/ 751715 h 1958316"/>
              <a:gd name="connsiteX12-1735" fmla="*/ 919453 w 2103393"/>
              <a:gd name="connsiteY12-1736" fmla="*/ 1189281 h 1958316"/>
              <a:gd name="connsiteX13-1737" fmla="*/ 891405 w 2103393"/>
              <a:gd name="connsiteY13-1738" fmla="*/ 1509040 h 1958316"/>
              <a:gd name="connsiteX14-1739" fmla="*/ 89201 w 2103393"/>
              <a:gd name="connsiteY14-1740" fmla="*/ 1952216 h 1958316"/>
              <a:gd name="connsiteX15-1741" fmla="*/ 577255 w 2103393"/>
              <a:gd name="connsiteY15-1742" fmla="*/ 375858 h 1958316"/>
              <a:gd name="connsiteX16-1743" fmla="*/ 807257 w 2103393"/>
              <a:gd name="connsiteY16-1744" fmla="*/ 611470 h 1958316"/>
              <a:gd name="connsiteX17-1745" fmla="*/ 969942 w 2103393"/>
              <a:gd name="connsiteY17-1746" fmla="*/ 499274 h 1958316"/>
              <a:gd name="connsiteX18-1747" fmla="*/ 947503 w 2103393"/>
              <a:gd name="connsiteY18-1748" fmla="*/ 0 h 1958316"/>
              <a:gd name="connsiteX0-1749" fmla="*/ 947503 w 2103393"/>
              <a:gd name="connsiteY0-1750" fmla="*/ 0 h 1958316"/>
              <a:gd name="connsiteX1-1751" fmla="*/ 947503 w 2103393"/>
              <a:gd name="connsiteY1-1752" fmla="*/ 0 h 1958316"/>
              <a:gd name="connsiteX2-1753" fmla="*/ 1183115 w 2103393"/>
              <a:gd name="connsiteY2-1754" fmla="*/ 5610 h 1958316"/>
              <a:gd name="connsiteX3-1755" fmla="*/ 1177505 w 2103393"/>
              <a:gd name="connsiteY3-1756" fmla="*/ 493664 h 1958316"/>
              <a:gd name="connsiteX4-1757" fmla="*/ 1312141 w 2103393"/>
              <a:gd name="connsiteY4-1758" fmla="*/ 572201 h 1958316"/>
              <a:gd name="connsiteX5-1759" fmla="*/ 1508484 w 2103393"/>
              <a:gd name="connsiteY5-1760" fmla="*/ 375858 h 1958316"/>
              <a:gd name="connsiteX6-1761" fmla="*/ 2058246 w 2103393"/>
              <a:gd name="connsiteY6-1762" fmla="*/ 1924167 h 1958316"/>
              <a:gd name="connsiteX7-1763" fmla="*/ 1211163 w 2103393"/>
              <a:gd name="connsiteY7-1764" fmla="*/ 1486600 h 1958316"/>
              <a:gd name="connsiteX8-1765" fmla="*/ 1194335 w 2103393"/>
              <a:gd name="connsiteY8-1766" fmla="*/ 1144403 h 1958316"/>
              <a:gd name="connsiteX9-1767" fmla="*/ 1244823 w 2103393"/>
              <a:gd name="connsiteY9-1768" fmla="*/ 757325 h 1958316"/>
              <a:gd name="connsiteX10-1769" fmla="*/ 1076528 w 2103393"/>
              <a:gd name="connsiteY10-1770" fmla="*/ 611470 h 1958316"/>
              <a:gd name="connsiteX11-1771" fmla="*/ 885795 w 2103393"/>
              <a:gd name="connsiteY11-1772" fmla="*/ 751715 h 1958316"/>
              <a:gd name="connsiteX12-1773" fmla="*/ 919453 w 2103393"/>
              <a:gd name="connsiteY12-1774" fmla="*/ 1189281 h 1958316"/>
              <a:gd name="connsiteX13-1775" fmla="*/ 891405 w 2103393"/>
              <a:gd name="connsiteY13-1776" fmla="*/ 1509040 h 1958316"/>
              <a:gd name="connsiteX14-1777" fmla="*/ 89201 w 2103393"/>
              <a:gd name="connsiteY14-1778" fmla="*/ 1952216 h 1958316"/>
              <a:gd name="connsiteX15-1779" fmla="*/ 577255 w 2103393"/>
              <a:gd name="connsiteY15-1780" fmla="*/ 375858 h 1958316"/>
              <a:gd name="connsiteX16-1781" fmla="*/ 807257 w 2103393"/>
              <a:gd name="connsiteY16-1782" fmla="*/ 611470 h 1958316"/>
              <a:gd name="connsiteX17-1783" fmla="*/ 969942 w 2103393"/>
              <a:gd name="connsiteY17-1784" fmla="*/ 499274 h 1958316"/>
              <a:gd name="connsiteX18-1785" fmla="*/ 947503 w 2103393"/>
              <a:gd name="connsiteY18-1786" fmla="*/ 0 h 1958316"/>
              <a:gd name="connsiteX0-1787" fmla="*/ 947503 w 2103393"/>
              <a:gd name="connsiteY0-1788" fmla="*/ 0 h 1958316"/>
              <a:gd name="connsiteX1-1789" fmla="*/ 947503 w 2103393"/>
              <a:gd name="connsiteY1-1790" fmla="*/ 0 h 1958316"/>
              <a:gd name="connsiteX2-1791" fmla="*/ 1183115 w 2103393"/>
              <a:gd name="connsiteY2-1792" fmla="*/ 5610 h 1958316"/>
              <a:gd name="connsiteX3-1793" fmla="*/ 1177505 w 2103393"/>
              <a:gd name="connsiteY3-1794" fmla="*/ 493664 h 1958316"/>
              <a:gd name="connsiteX4-1795" fmla="*/ 1312141 w 2103393"/>
              <a:gd name="connsiteY4-1796" fmla="*/ 572201 h 1958316"/>
              <a:gd name="connsiteX5-1797" fmla="*/ 1508484 w 2103393"/>
              <a:gd name="connsiteY5-1798" fmla="*/ 375858 h 1958316"/>
              <a:gd name="connsiteX6-1799" fmla="*/ 2058246 w 2103393"/>
              <a:gd name="connsiteY6-1800" fmla="*/ 1924167 h 1958316"/>
              <a:gd name="connsiteX7-1801" fmla="*/ 1211163 w 2103393"/>
              <a:gd name="connsiteY7-1802" fmla="*/ 1486600 h 1958316"/>
              <a:gd name="connsiteX8-1803" fmla="*/ 1227994 w 2103393"/>
              <a:gd name="connsiteY8-1804" fmla="*/ 1194891 h 1958316"/>
              <a:gd name="connsiteX9-1805" fmla="*/ 1244823 w 2103393"/>
              <a:gd name="connsiteY9-1806" fmla="*/ 757325 h 1958316"/>
              <a:gd name="connsiteX10-1807" fmla="*/ 1076528 w 2103393"/>
              <a:gd name="connsiteY10-1808" fmla="*/ 611470 h 1958316"/>
              <a:gd name="connsiteX11-1809" fmla="*/ 885795 w 2103393"/>
              <a:gd name="connsiteY11-1810" fmla="*/ 751715 h 1958316"/>
              <a:gd name="connsiteX12-1811" fmla="*/ 919453 w 2103393"/>
              <a:gd name="connsiteY12-1812" fmla="*/ 1189281 h 1958316"/>
              <a:gd name="connsiteX13-1813" fmla="*/ 891405 w 2103393"/>
              <a:gd name="connsiteY13-1814" fmla="*/ 1509040 h 1958316"/>
              <a:gd name="connsiteX14-1815" fmla="*/ 89201 w 2103393"/>
              <a:gd name="connsiteY14-1816" fmla="*/ 1952216 h 1958316"/>
              <a:gd name="connsiteX15-1817" fmla="*/ 577255 w 2103393"/>
              <a:gd name="connsiteY15-1818" fmla="*/ 375858 h 1958316"/>
              <a:gd name="connsiteX16-1819" fmla="*/ 807257 w 2103393"/>
              <a:gd name="connsiteY16-1820" fmla="*/ 611470 h 1958316"/>
              <a:gd name="connsiteX17-1821" fmla="*/ 969942 w 2103393"/>
              <a:gd name="connsiteY17-1822" fmla="*/ 499274 h 1958316"/>
              <a:gd name="connsiteX18-1823" fmla="*/ 947503 w 2103393"/>
              <a:gd name="connsiteY18-1824" fmla="*/ 0 h 1958316"/>
              <a:gd name="connsiteX0-1825" fmla="*/ 947503 w 2103393"/>
              <a:gd name="connsiteY0-1826" fmla="*/ 0 h 1958316"/>
              <a:gd name="connsiteX1-1827" fmla="*/ 947503 w 2103393"/>
              <a:gd name="connsiteY1-1828" fmla="*/ 0 h 1958316"/>
              <a:gd name="connsiteX2-1829" fmla="*/ 1183115 w 2103393"/>
              <a:gd name="connsiteY2-1830" fmla="*/ 5610 h 1958316"/>
              <a:gd name="connsiteX3-1831" fmla="*/ 1177505 w 2103393"/>
              <a:gd name="connsiteY3-1832" fmla="*/ 493664 h 1958316"/>
              <a:gd name="connsiteX4-1833" fmla="*/ 1312141 w 2103393"/>
              <a:gd name="connsiteY4-1834" fmla="*/ 572201 h 1958316"/>
              <a:gd name="connsiteX5-1835" fmla="*/ 1508484 w 2103393"/>
              <a:gd name="connsiteY5-1836" fmla="*/ 375858 h 1958316"/>
              <a:gd name="connsiteX6-1837" fmla="*/ 2058246 w 2103393"/>
              <a:gd name="connsiteY6-1838" fmla="*/ 1924167 h 1958316"/>
              <a:gd name="connsiteX7-1839" fmla="*/ 1211163 w 2103393"/>
              <a:gd name="connsiteY7-1840" fmla="*/ 1486600 h 1958316"/>
              <a:gd name="connsiteX8-1841" fmla="*/ 1227994 w 2103393"/>
              <a:gd name="connsiteY8-1842" fmla="*/ 1194891 h 1958316"/>
              <a:gd name="connsiteX9-1843" fmla="*/ 1244823 w 2103393"/>
              <a:gd name="connsiteY9-1844" fmla="*/ 757325 h 1958316"/>
              <a:gd name="connsiteX10-1845" fmla="*/ 1076528 w 2103393"/>
              <a:gd name="connsiteY10-1846" fmla="*/ 611470 h 1958316"/>
              <a:gd name="connsiteX11-1847" fmla="*/ 885795 w 2103393"/>
              <a:gd name="connsiteY11-1848" fmla="*/ 751715 h 1958316"/>
              <a:gd name="connsiteX12-1849" fmla="*/ 919453 w 2103393"/>
              <a:gd name="connsiteY12-1850" fmla="*/ 1189281 h 1958316"/>
              <a:gd name="connsiteX13-1851" fmla="*/ 891405 w 2103393"/>
              <a:gd name="connsiteY13-1852" fmla="*/ 1509040 h 1958316"/>
              <a:gd name="connsiteX14-1853" fmla="*/ 89201 w 2103393"/>
              <a:gd name="connsiteY14-1854" fmla="*/ 1952216 h 1958316"/>
              <a:gd name="connsiteX15-1855" fmla="*/ 577255 w 2103393"/>
              <a:gd name="connsiteY15-1856" fmla="*/ 375858 h 1958316"/>
              <a:gd name="connsiteX16-1857" fmla="*/ 807257 w 2103393"/>
              <a:gd name="connsiteY16-1858" fmla="*/ 611470 h 1958316"/>
              <a:gd name="connsiteX17-1859" fmla="*/ 969942 w 2103393"/>
              <a:gd name="connsiteY17-1860" fmla="*/ 499274 h 1958316"/>
              <a:gd name="connsiteX18-1861" fmla="*/ 947503 w 2103393"/>
              <a:gd name="connsiteY18-1862" fmla="*/ 0 h 1958316"/>
              <a:gd name="connsiteX0-1863" fmla="*/ 947503 w 2103393"/>
              <a:gd name="connsiteY0-1864" fmla="*/ 0 h 1959848"/>
              <a:gd name="connsiteX1-1865" fmla="*/ 947503 w 2103393"/>
              <a:gd name="connsiteY1-1866" fmla="*/ 0 h 1959848"/>
              <a:gd name="connsiteX2-1867" fmla="*/ 1183115 w 2103393"/>
              <a:gd name="connsiteY2-1868" fmla="*/ 5610 h 1959848"/>
              <a:gd name="connsiteX3-1869" fmla="*/ 1177505 w 2103393"/>
              <a:gd name="connsiteY3-1870" fmla="*/ 493664 h 1959848"/>
              <a:gd name="connsiteX4-1871" fmla="*/ 1312141 w 2103393"/>
              <a:gd name="connsiteY4-1872" fmla="*/ 572201 h 1959848"/>
              <a:gd name="connsiteX5-1873" fmla="*/ 1508484 w 2103393"/>
              <a:gd name="connsiteY5-1874" fmla="*/ 375858 h 1959848"/>
              <a:gd name="connsiteX6-1875" fmla="*/ 2058246 w 2103393"/>
              <a:gd name="connsiteY6-1876" fmla="*/ 1924167 h 1959848"/>
              <a:gd name="connsiteX7-1877" fmla="*/ 1211163 w 2103393"/>
              <a:gd name="connsiteY7-1878" fmla="*/ 1486600 h 1959848"/>
              <a:gd name="connsiteX8-1879" fmla="*/ 1227994 w 2103393"/>
              <a:gd name="connsiteY8-1880" fmla="*/ 1194891 h 1959848"/>
              <a:gd name="connsiteX9-1881" fmla="*/ 1244823 w 2103393"/>
              <a:gd name="connsiteY9-1882" fmla="*/ 757325 h 1959848"/>
              <a:gd name="connsiteX10-1883" fmla="*/ 1076528 w 2103393"/>
              <a:gd name="connsiteY10-1884" fmla="*/ 611470 h 1959848"/>
              <a:gd name="connsiteX11-1885" fmla="*/ 885795 w 2103393"/>
              <a:gd name="connsiteY11-1886" fmla="*/ 751715 h 1959848"/>
              <a:gd name="connsiteX12-1887" fmla="*/ 919453 w 2103393"/>
              <a:gd name="connsiteY12-1888" fmla="*/ 1189281 h 1959848"/>
              <a:gd name="connsiteX13-1889" fmla="*/ 891405 w 2103393"/>
              <a:gd name="connsiteY13-1890" fmla="*/ 1509040 h 1959848"/>
              <a:gd name="connsiteX14-1891" fmla="*/ 89201 w 2103393"/>
              <a:gd name="connsiteY14-1892" fmla="*/ 1952216 h 1959848"/>
              <a:gd name="connsiteX15-1893" fmla="*/ 577255 w 2103393"/>
              <a:gd name="connsiteY15-1894" fmla="*/ 375858 h 1959848"/>
              <a:gd name="connsiteX16-1895" fmla="*/ 807257 w 2103393"/>
              <a:gd name="connsiteY16-1896" fmla="*/ 611470 h 1959848"/>
              <a:gd name="connsiteX17-1897" fmla="*/ 969942 w 2103393"/>
              <a:gd name="connsiteY17-1898" fmla="*/ 499274 h 1959848"/>
              <a:gd name="connsiteX18-1899" fmla="*/ 947503 w 2103393"/>
              <a:gd name="connsiteY18-1900" fmla="*/ 0 h 1959848"/>
              <a:gd name="connsiteX0-1901" fmla="*/ 947503 w 2103393"/>
              <a:gd name="connsiteY0-1902" fmla="*/ 0 h 1959848"/>
              <a:gd name="connsiteX1-1903" fmla="*/ 947503 w 2103393"/>
              <a:gd name="connsiteY1-1904" fmla="*/ 0 h 1959848"/>
              <a:gd name="connsiteX2-1905" fmla="*/ 1183115 w 2103393"/>
              <a:gd name="connsiteY2-1906" fmla="*/ 5610 h 1959848"/>
              <a:gd name="connsiteX3-1907" fmla="*/ 1177505 w 2103393"/>
              <a:gd name="connsiteY3-1908" fmla="*/ 493664 h 1959848"/>
              <a:gd name="connsiteX4-1909" fmla="*/ 1312141 w 2103393"/>
              <a:gd name="connsiteY4-1910" fmla="*/ 572201 h 1959848"/>
              <a:gd name="connsiteX5-1911" fmla="*/ 1508484 w 2103393"/>
              <a:gd name="connsiteY5-1912" fmla="*/ 375858 h 1959848"/>
              <a:gd name="connsiteX6-1913" fmla="*/ 2058246 w 2103393"/>
              <a:gd name="connsiteY6-1914" fmla="*/ 1924167 h 1959848"/>
              <a:gd name="connsiteX7-1915" fmla="*/ 1211163 w 2103393"/>
              <a:gd name="connsiteY7-1916" fmla="*/ 1486600 h 1959848"/>
              <a:gd name="connsiteX8-1917" fmla="*/ 1222384 w 2103393"/>
              <a:gd name="connsiteY8-1918" fmla="*/ 1178062 h 1959848"/>
              <a:gd name="connsiteX9-1919" fmla="*/ 1244823 w 2103393"/>
              <a:gd name="connsiteY9-1920" fmla="*/ 757325 h 1959848"/>
              <a:gd name="connsiteX10-1921" fmla="*/ 1076528 w 2103393"/>
              <a:gd name="connsiteY10-1922" fmla="*/ 611470 h 1959848"/>
              <a:gd name="connsiteX11-1923" fmla="*/ 885795 w 2103393"/>
              <a:gd name="connsiteY11-1924" fmla="*/ 751715 h 1959848"/>
              <a:gd name="connsiteX12-1925" fmla="*/ 919453 w 2103393"/>
              <a:gd name="connsiteY12-1926" fmla="*/ 1189281 h 1959848"/>
              <a:gd name="connsiteX13-1927" fmla="*/ 891405 w 2103393"/>
              <a:gd name="connsiteY13-1928" fmla="*/ 1509040 h 1959848"/>
              <a:gd name="connsiteX14-1929" fmla="*/ 89201 w 2103393"/>
              <a:gd name="connsiteY14-1930" fmla="*/ 1952216 h 1959848"/>
              <a:gd name="connsiteX15-1931" fmla="*/ 577255 w 2103393"/>
              <a:gd name="connsiteY15-1932" fmla="*/ 375858 h 1959848"/>
              <a:gd name="connsiteX16-1933" fmla="*/ 807257 w 2103393"/>
              <a:gd name="connsiteY16-1934" fmla="*/ 611470 h 1959848"/>
              <a:gd name="connsiteX17-1935" fmla="*/ 969942 w 2103393"/>
              <a:gd name="connsiteY17-1936" fmla="*/ 499274 h 1959848"/>
              <a:gd name="connsiteX18-1937" fmla="*/ 947503 w 2103393"/>
              <a:gd name="connsiteY18-1938" fmla="*/ 0 h 1959848"/>
              <a:gd name="connsiteX0-1939" fmla="*/ 947503 w 2103393"/>
              <a:gd name="connsiteY0-1940" fmla="*/ 0 h 1959848"/>
              <a:gd name="connsiteX1-1941" fmla="*/ 947503 w 2103393"/>
              <a:gd name="connsiteY1-1942" fmla="*/ 0 h 1959848"/>
              <a:gd name="connsiteX2-1943" fmla="*/ 1183115 w 2103393"/>
              <a:gd name="connsiteY2-1944" fmla="*/ 5610 h 1959848"/>
              <a:gd name="connsiteX3-1945" fmla="*/ 1177505 w 2103393"/>
              <a:gd name="connsiteY3-1946" fmla="*/ 493664 h 1959848"/>
              <a:gd name="connsiteX4-1947" fmla="*/ 1312141 w 2103393"/>
              <a:gd name="connsiteY4-1948" fmla="*/ 572201 h 1959848"/>
              <a:gd name="connsiteX5-1949" fmla="*/ 1508484 w 2103393"/>
              <a:gd name="connsiteY5-1950" fmla="*/ 375858 h 1959848"/>
              <a:gd name="connsiteX6-1951" fmla="*/ 2058246 w 2103393"/>
              <a:gd name="connsiteY6-1952" fmla="*/ 1924167 h 1959848"/>
              <a:gd name="connsiteX7-1953" fmla="*/ 1211163 w 2103393"/>
              <a:gd name="connsiteY7-1954" fmla="*/ 1486600 h 1959848"/>
              <a:gd name="connsiteX8-1955" fmla="*/ 1205554 w 2103393"/>
              <a:gd name="connsiteY8-1956" fmla="*/ 1200502 h 1959848"/>
              <a:gd name="connsiteX9-1957" fmla="*/ 1244823 w 2103393"/>
              <a:gd name="connsiteY9-1958" fmla="*/ 757325 h 1959848"/>
              <a:gd name="connsiteX10-1959" fmla="*/ 1076528 w 2103393"/>
              <a:gd name="connsiteY10-1960" fmla="*/ 611470 h 1959848"/>
              <a:gd name="connsiteX11-1961" fmla="*/ 885795 w 2103393"/>
              <a:gd name="connsiteY11-1962" fmla="*/ 751715 h 1959848"/>
              <a:gd name="connsiteX12-1963" fmla="*/ 919453 w 2103393"/>
              <a:gd name="connsiteY12-1964" fmla="*/ 1189281 h 1959848"/>
              <a:gd name="connsiteX13-1965" fmla="*/ 891405 w 2103393"/>
              <a:gd name="connsiteY13-1966" fmla="*/ 1509040 h 1959848"/>
              <a:gd name="connsiteX14-1967" fmla="*/ 89201 w 2103393"/>
              <a:gd name="connsiteY14-1968" fmla="*/ 1952216 h 1959848"/>
              <a:gd name="connsiteX15-1969" fmla="*/ 577255 w 2103393"/>
              <a:gd name="connsiteY15-1970" fmla="*/ 375858 h 1959848"/>
              <a:gd name="connsiteX16-1971" fmla="*/ 807257 w 2103393"/>
              <a:gd name="connsiteY16-1972" fmla="*/ 611470 h 1959848"/>
              <a:gd name="connsiteX17-1973" fmla="*/ 969942 w 2103393"/>
              <a:gd name="connsiteY17-1974" fmla="*/ 499274 h 1959848"/>
              <a:gd name="connsiteX18-1975" fmla="*/ 947503 w 2103393"/>
              <a:gd name="connsiteY18-1976" fmla="*/ 0 h 1959848"/>
              <a:gd name="connsiteX0-1977" fmla="*/ 947503 w 2103393"/>
              <a:gd name="connsiteY0-1978" fmla="*/ 0 h 1959848"/>
              <a:gd name="connsiteX1-1979" fmla="*/ 947503 w 2103393"/>
              <a:gd name="connsiteY1-1980" fmla="*/ 0 h 1959848"/>
              <a:gd name="connsiteX2-1981" fmla="*/ 1183115 w 2103393"/>
              <a:gd name="connsiteY2-1982" fmla="*/ 5610 h 1959848"/>
              <a:gd name="connsiteX3-1983" fmla="*/ 1177505 w 2103393"/>
              <a:gd name="connsiteY3-1984" fmla="*/ 493664 h 1959848"/>
              <a:gd name="connsiteX4-1985" fmla="*/ 1312141 w 2103393"/>
              <a:gd name="connsiteY4-1986" fmla="*/ 572201 h 1959848"/>
              <a:gd name="connsiteX5-1987" fmla="*/ 1508484 w 2103393"/>
              <a:gd name="connsiteY5-1988" fmla="*/ 375858 h 1959848"/>
              <a:gd name="connsiteX6-1989" fmla="*/ 2058246 w 2103393"/>
              <a:gd name="connsiteY6-1990" fmla="*/ 1924167 h 1959848"/>
              <a:gd name="connsiteX7-1991" fmla="*/ 1211163 w 2103393"/>
              <a:gd name="connsiteY7-1992" fmla="*/ 1486600 h 1959848"/>
              <a:gd name="connsiteX8-1993" fmla="*/ 1205554 w 2103393"/>
              <a:gd name="connsiteY8-1994" fmla="*/ 1200502 h 1959848"/>
              <a:gd name="connsiteX9-1995" fmla="*/ 1244823 w 2103393"/>
              <a:gd name="connsiteY9-1996" fmla="*/ 757325 h 1959848"/>
              <a:gd name="connsiteX10-1997" fmla="*/ 1076528 w 2103393"/>
              <a:gd name="connsiteY10-1998" fmla="*/ 611470 h 1959848"/>
              <a:gd name="connsiteX11-1999" fmla="*/ 885795 w 2103393"/>
              <a:gd name="connsiteY11-2000" fmla="*/ 751715 h 1959848"/>
              <a:gd name="connsiteX12-2001" fmla="*/ 919453 w 2103393"/>
              <a:gd name="connsiteY12-2002" fmla="*/ 1189281 h 1959848"/>
              <a:gd name="connsiteX13-2003" fmla="*/ 891405 w 2103393"/>
              <a:gd name="connsiteY13-2004" fmla="*/ 1509040 h 1959848"/>
              <a:gd name="connsiteX14-2005" fmla="*/ 89201 w 2103393"/>
              <a:gd name="connsiteY14-2006" fmla="*/ 1952216 h 1959848"/>
              <a:gd name="connsiteX15-2007" fmla="*/ 577255 w 2103393"/>
              <a:gd name="connsiteY15-2008" fmla="*/ 375858 h 1959848"/>
              <a:gd name="connsiteX16-2009" fmla="*/ 807257 w 2103393"/>
              <a:gd name="connsiteY16-2010" fmla="*/ 611470 h 1959848"/>
              <a:gd name="connsiteX17-2011" fmla="*/ 969942 w 2103393"/>
              <a:gd name="connsiteY17-2012" fmla="*/ 499274 h 1959848"/>
              <a:gd name="connsiteX18-2013" fmla="*/ 947503 w 2103393"/>
              <a:gd name="connsiteY18-2014" fmla="*/ 0 h 1959848"/>
              <a:gd name="connsiteX0-2015" fmla="*/ 947503 w 2103393"/>
              <a:gd name="connsiteY0-2016" fmla="*/ 0 h 1959848"/>
              <a:gd name="connsiteX1-2017" fmla="*/ 947503 w 2103393"/>
              <a:gd name="connsiteY1-2018" fmla="*/ 0 h 1959848"/>
              <a:gd name="connsiteX2-2019" fmla="*/ 1183115 w 2103393"/>
              <a:gd name="connsiteY2-2020" fmla="*/ 5610 h 1959848"/>
              <a:gd name="connsiteX3-2021" fmla="*/ 1177505 w 2103393"/>
              <a:gd name="connsiteY3-2022" fmla="*/ 493664 h 1959848"/>
              <a:gd name="connsiteX4-2023" fmla="*/ 1312141 w 2103393"/>
              <a:gd name="connsiteY4-2024" fmla="*/ 572201 h 1959848"/>
              <a:gd name="connsiteX5-2025" fmla="*/ 1508484 w 2103393"/>
              <a:gd name="connsiteY5-2026" fmla="*/ 375858 h 1959848"/>
              <a:gd name="connsiteX6-2027" fmla="*/ 2058246 w 2103393"/>
              <a:gd name="connsiteY6-2028" fmla="*/ 1924167 h 1959848"/>
              <a:gd name="connsiteX7-2029" fmla="*/ 1211163 w 2103393"/>
              <a:gd name="connsiteY7-2030" fmla="*/ 1486600 h 1959848"/>
              <a:gd name="connsiteX8-2031" fmla="*/ 1205554 w 2103393"/>
              <a:gd name="connsiteY8-2032" fmla="*/ 1200502 h 1959848"/>
              <a:gd name="connsiteX9-2033" fmla="*/ 1244823 w 2103393"/>
              <a:gd name="connsiteY9-2034" fmla="*/ 757325 h 1959848"/>
              <a:gd name="connsiteX10-2035" fmla="*/ 1076528 w 2103393"/>
              <a:gd name="connsiteY10-2036" fmla="*/ 611470 h 1959848"/>
              <a:gd name="connsiteX11-2037" fmla="*/ 885795 w 2103393"/>
              <a:gd name="connsiteY11-2038" fmla="*/ 751715 h 1959848"/>
              <a:gd name="connsiteX12-2039" fmla="*/ 919453 w 2103393"/>
              <a:gd name="connsiteY12-2040" fmla="*/ 1189281 h 1959848"/>
              <a:gd name="connsiteX13-2041" fmla="*/ 891405 w 2103393"/>
              <a:gd name="connsiteY13-2042" fmla="*/ 1509040 h 1959848"/>
              <a:gd name="connsiteX14-2043" fmla="*/ 89201 w 2103393"/>
              <a:gd name="connsiteY14-2044" fmla="*/ 1952216 h 1959848"/>
              <a:gd name="connsiteX15-2045" fmla="*/ 577255 w 2103393"/>
              <a:gd name="connsiteY15-2046" fmla="*/ 375858 h 1959848"/>
              <a:gd name="connsiteX16-2047" fmla="*/ 807257 w 2103393"/>
              <a:gd name="connsiteY16-2048" fmla="*/ 611470 h 1959848"/>
              <a:gd name="connsiteX17-2049" fmla="*/ 969942 w 2103393"/>
              <a:gd name="connsiteY17-2050" fmla="*/ 499274 h 1959848"/>
              <a:gd name="connsiteX18-2051" fmla="*/ 947503 w 2103393"/>
              <a:gd name="connsiteY18-2052" fmla="*/ 0 h 1959848"/>
              <a:gd name="connsiteX0-2053" fmla="*/ 947503 w 2103393"/>
              <a:gd name="connsiteY0-2054" fmla="*/ 0 h 1959848"/>
              <a:gd name="connsiteX1-2055" fmla="*/ 947503 w 2103393"/>
              <a:gd name="connsiteY1-2056" fmla="*/ 0 h 1959848"/>
              <a:gd name="connsiteX2-2057" fmla="*/ 1183115 w 2103393"/>
              <a:gd name="connsiteY2-2058" fmla="*/ 5610 h 1959848"/>
              <a:gd name="connsiteX3-2059" fmla="*/ 1177505 w 2103393"/>
              <a:gd name="connsiteY3-2060" fmla="*/ 493664 h 1959848"/>
              <a:gd name="connsiteX4-2061" fmla="*/ 1312141 w 2103393"/>
              <a:gd name="connsiteY4-2062" fmla="*/ 572201 h 1959848"/>
              <a:gd name="connsiteX5-2063" fmla="*/ 1508484 w 2103393"/>
              <a:gd name="connsiteY5-2064" fmla="*/ 375858 h 1959848"/>
              <a:gd name="connsiteX6-2065" fmla="*/ 2058246 w 2103393"/>
              <a:gd name="connsiteY6-2066" fmla="*/ 1924167 h 1959848"/>
              <a:gd name="connsiteX7-2067" fmla="*/ 1211163 w 2103393"/>
              <a:gd name="connsiteY7-2068" fmla="*/ 1486600 h 1959848"/>
              <a:gd name="connsiteX8-2069" fmla="*/ 1205554 w 2103393"/>
              <a:gd name="connsiteY8-2070" fmla="*/ 1200502 h 1959848"/>
              <a:gd name="connsiteX9-2071" fmla="*/ 1244823 w 2103393"/>
              <a:gd name="connsiteY9-2072" fmla="*/ 757325 h 1959848"/>
              <a:gd name="connsiteX10-2073" fmla="*/ 1076528 w 2103393"/>
              <a:gd name="connsiteY10-2074" fmla="*/ 611470 h 1959848"/>
              <a:gd name="connsiteX11-2075" fmla="*/ 885795 w 2103393"/>
              <a:gd name="connsiteY11-2076" fmla="*/ 751715 h 1959848"/>
              <a:gd name="connsiteX12-2077" fmla="*/ 919453 w 2103393"/>
              <a:gd name="connsiteY12-2078" fmla="*/ 1189281 h 1959848"/>
              <a:gd name="connsiteX13-2079" fmla="*/ 891405 w 2103393"/>
              <a:gd name="connsiteY13-2080" fmla="*/ 1509040 h 1959848"/>
              <a:gd name="connsiteX14-2081" fmla="*/ 89201 w 2103393"/>
              <a:gd name="connsiteY14-2082" fmla="*/ 1952216 h 1959848"/>
              <a:gd name="connsiteX15-2083" fmla="*/ 577255 w 2103393"/>
              <a:gd name="connsiteY15-2084" fmla="*/ 375858 h 1959848"/>
              <a:gd name="connsiteX16-2085" fmla="*/ 807257 w 2103393"/>
              <a:gd name="connsiteY16-2086" fmla="*/ 611470 h 1959848"/>
              <a:gd name="connsiteX17-2087" fmla="*/ 969942 w 2103393"/>
              <a:gd name="connsiteY17-2088" fmla="*/ 499274 h 1959848"/>
              <a:gd name="connsiteX18-2089" fmla="*/ 947503 w 2103393"/>
              <a:gd name="connsiteY18-2090" fmla="*/ 0 h 1959848"/>
              <a:gd name="connsiteX0-2091" fmla="*/ 947503 w 2103393"/>
              <a:gd name="connsiteY0-2092" fmla="*/ 0 h 1959848"/>
              <a:gd name="connsiteX1-2093" fmla="*/ 947503 w 2103393"/>
              <a:gd name="connsiteY1-2094" fmla="*/ 0 h 1959848"/>
              <a:gd name="connsiteX2-2095" fmla="*/ 1183115 w 2103393"/>
              <a:gd name="connsiteY2-2096" fmla="*/ 5610 h 1959848"/>
              <a:gd name="connsiteX3-2097" fmla="*/ 1177505 w 2103393"/>
              <a:gd name="connsiteY3-2098" fmla="*/ 493664 h 1959848"/>
              <a:gd name="connsiteX4-2099" fmla="*/ 1312141 w 2103393"/>
              <a:gd name="connsiteY4-2100" fmla="*/ 572201 h 1959848"/>
              <a:gd name="connsiteX5-2101" fmla="*/ 1508484 w 2103393"/>
              <a:gd name="connsiteY5-2102" fmla="*/ 375858 h 1959848"/>
              <a:gd name="connsiteX6-2103" fmla="*/ 2058246 w 2103393"/>
              <a:gd name="connsiteY6-2104" fmla="*/ 1924167 h 1959848"/>
              <a:gd name="connsiteX7-2105" fmla="*/ 1211163 w 2103393"/>
              <a:gd name="connsiteY7-2106" fmla="*/ 1486600 h 1959848"/>
              <a:gd name="connsiteX8-2107" fmla="*/ 1205554 w 2103393"/>
              <a:gd name="connsiteY8-2108" fmla="*/ 1200502 h 1959848"/>
              <a:gd name="connsiteX9-2109" fmla="*/ 1244823 w 2103393"/>
              <a:gd name="connsiteY9-2110" fmla="*/ 757325 h 1959848"/>
              <a:gd name="connsiteX10-2111" fmla="*/ 1076528 w 2103393"/>
              <a:gd name="connsiteY10-2112" fmla="*/ 611470 h 1959848"/>
              <a:gd name="connsiteX11-2113" fmla="*/ 885795 w 2103393"/>
              <a:gd name="connsiteY11-2114" fmla="*/ 751715 h 1959848"/>
              <a:gd name="connsiteX12-2115" fmla="*/ 919453 w 2103393"/>
              <a:gd name="connsiteY12-2116" fmla="*/ 1189281 h 1959848"/>
              <a:gd name="connsiteX13-2117" fmla="*/ 891405 w 2103393"/>
              <a:gd name="connsiteY13-2118" fmla="*/ 1509040 h 1959848"/>
              <a:gd name="connsiteX14-2119" fmla="*/ 89201 w 2103393"/>
              <a:gd name="connsiteY14-2120" fmla="*/ 1952216 h 1959848"/>
              <a:gd name="connsiteX15-2121" fmla="*/ 577255 w 2103393"/>
              <a:gd name="connsiteY15-2122" fmla="*/ 375858 h 1959848"/>
              <a:gd name="connsiteX16-2123" fmla="*/ 807257 w 2103393"/>
              <a:gd name="connsiteY16-2124" fmla="*/ 611470 h 1959848"/>
              <a:gd name="connsiteX17-2125" fmla="*/ 969942 w 2103393"/>
              <a:gd name="connsiteY17-2126" fmla="*/ 499274 h 1959848"/>
              <a:gd name="connsiteX18-2127" fmla="*/ 947503 w 2103393"/>
              <a:gd name="connsiteY18-2128" fmla="*/ 0 h 1959848"/>
              <a:gd name="connsiteX0-2129" fmla="*/ 947503 w 2103393"/>
              <a:gd name="connsiteY0-2130" fmla="*/ 0 h 1959848"/>
              <a:gd name="connsiteX1-2131" fmla="*/ 947503 w 2103393"/>
              <a:gd name="connsiteY1-2132" fmla="*/ 0 h 1959848"/>
              <a:gd name="connsiteX2-2133" fmla="*/ 1183115 w 2103393"/>
              <a:gd name="connsiteY2-2134" fmla="*/ 5610 h 1959848"/>
              <a:gd name="connsiteX3-2135" fmla="*/ 1177505 w 2103393"/>
              <a:gd name="connsiteY3-2136" fmla="*/ 493664 h 1959848"/>
              <a:gd name="connsiteX4-2137" fmla="*/ 1312141 w 2103393"/>
              <a:gd name="connsiteY4-2138" fmla="*/ 572201 h 1959848"/>
              <a:gd name="connsiteX5-2139" fmla="*/ 1508484 w 2103393"/>
              <a:gd name="connsiteY5-2140" fmla="*/ 375858 h 1959848"/>
              <a:gd name="connsiteX6-2141" fmla="*/ 2058246 w 2103393"/>
              <a:gd name="connsiteY6-2142" fmla="*/ 1924167 h 1959848"/>
              <a:gd name="connsiteX7-2143" fmla="*/ 1211163 w 2103393"/>
              <a:gd name="connsiteY7-2144" fmla="*/ 1486600 h 1959848"/>
              <a:gd name="connsiteX8-2145" fmla="*/ 1205554 w 2103393"/>
              <a:gd name="connsiteY8-2146" fmla="*/ 1200502 h 1959848"/>
              <a:gd name="connsiteX9-2147" fmla="*/ 1244823 w 2103393"/>
              <a:gd name="connsiteY9-2148" fmla="*/ 757325 h 1959848"/>
              <a:gd name="connsiteX10-2149" fmla="*/ 1076528 w 2103393"/>
              <a:gd name="connsiteY10-2150" fmla="*/ 611470 h 1959848"/>
              <a:gd name="connsiteX11-2151" fmla="*/ 885795 w 2103393"/>
              <a:gd name="connsiteY11-2152" fmla="*/ 751715 h 1959848"/>
              <a:gd name="connsiteX12-2153" fmla="*/ 919453 w 2103393"/>
              <a:gd name="connsiteY12-2154" fmla="*/ 1189281 h 1959848"/>
              <a:gd name="connsiteX13-2155" fmla="*/ 891405 w 2103393"/>
              <a:gd name="connsiteY13-2156" fmla="*/ 1509040 h 1959848"/>
              <a:gd name="connsiteX14-2157" fmla="*/ 89201 w 2103393"/>
              <a:gd name="connsiteY14-2158" fmla="*/ 1952216 h 1959848"/>
              <a:gd name="connsiteX15-2159" fmla="*/ 577255 w 2103393"/>
              <a:gd name="connsiteY15-2160" fmla="*/ 375858 h 1959848"/>
              <a:gd name="connsiteX16-2161" fmla="*/ 807257 w 2103393"/>
              <a:gd name="connsiteY16-2162" fmla="*/ 611470 h 1959848"/>
              <a:gd name="connsiteX17-2163" fmla="*/ 969942 w 2103393"/>
              <a:gd name="connsiteY17-2164" fmla="*/ 499274 h 1959848"/>
              <a:gd name="connsiteX18-2165" fmla="*/ 947503 w 2103393"/>
              <a:gd name="connsiteY18-2166" fmla="*/ 0 h 1959848"/>
              <a:gd name="connsiteX0-2167" fmla="*/ 947503 w 2103393"/>
              <a:gd name="connsiteY0-2168" fmla="*/ 0 h 1961617"/>
              <a:gd name="connsiteX1-2169" fmla="*/ 947503 w 2103393"/>
              <a:gd name="connsiteY1-2170" fmla="*/ 0 h 1961617"/>
              <a:gd name="connsiteX2-2171" fmla="*/ 1183115 w 2103393"/>
              <a:gd name="connsiteY2-2172" fmla="*/ 5610 h 1961617"/>
              <a:gd name="connsiteX3-2173" fmla="*/ 1177505 w 2103393"/>
              <a:gd name="connsiteY3-2174" fmla="*/ 493664 h 1961617"/>
              <a:gd name="connsiteX4-2175" fmla="*/ 1312141 w 2103393"/>
              <a:gd name="connsiteY4-2176" fmla="*/ 572201 h 1961617"/>
              <a:gd name="connsiteX5-2177" fmla="*/ 1508484 w 2103393"/>
              <a:gd name="connsiteY5-2178" fmla="*/ 375858 h 1961617"/>
              <a:gd name="connsiteX6-2179" fmla="*/ 2058246 w 2103393"/>
              <a:gd name="connsiteY6-2180" fmla="*/ 1924167 h 1961617"/>
              <a:gd name="connsiteX7-2181" fmla="*/ 1244822 w 2103393"/>
              <a:gd name="connsiteY7-2182" fmla="*/ 1514649 h 1961617"/>
              <a:gd name="connsiteX8-2183" fmla="*/ 1205554 w 2103393"/>
              <a:gd name="connsiteY8-2184" fmla="*/ 1200502 h 1961617"/>
              <a:gd name="connsiteX9-2185" fmla="*/ 1244823 w 2103393"/>
              <a:gd name="connsiteY9-2186" fmla="*/ 757325 h 1961617"/>
              <a:gd name="connsiteX10-2187" fmla="*/ 1076528 w 2103393"/>
              <a:gd name="connsiteY10-2188" fmla="*/ 611470 h 1961617"/>
              <a:gd name="connsiteX11-2189" fmla="*/ 885795 w 2103393"/>
              <a:gd name="connsiteY11-2190" fmla="*/ 751715 h 1961617"/>
              <a:gd name="connsiteX12-2191" fmla="*/ 919453 w 2103393"/>
              <a:gd name="connsiteY12-2192" fmla="*/ 1189281 h 1961617"/>
              <a:gd name="connsiteX13-2193" fmla="*/ 891405 w 2103393"/>
              <a:gd name="connsiteY13-2194" fmla="*/ 1509040 h 1961617"/>
              <a:gd name="connsiteX14-2195" fmla="*/ 89201 w 2103393"/>
              <a:gd name="connsiteY14-2196" fmla="*/ 1952216 h 1961617"/>
              <a:gd name="connsiteX15-2197" fmla="*/ 577255 w 2103393"/>
              <a:gd name="connsiteY15-2198" fmla="*/ 375858 h 1961617"/>
              <a:gd name="connsiteX16-2199" fmla="*/ 807257 w 2103393"/>
              <a:gd name="connsiteY16-2200" fmla="*/ 611470 h 1961617"/>
              <a:gd name="connsiteX17-2201" fmla="*/ 969942 w 2103393"/>
              <a:gd name="connsiteY17-2202" fmla="*/ 499274 h 1961617"/>
              <a:gd name="connsiteX18-2203" fmla="*/ 947503 w 2103393"/>
              <a:gd name="connsiteY18-2204" fmla="*/ 0 h 1961617"/>
              <a:gd name="connsiteX0-2205" fmla="*/ 947503 w 2103393"/>
              <a:gd name="connsiteY0-2206" fmla="*/ 0 h 1961617"/>
              <a:gd name="connsiteX1-2207" fmla="*/ 947503 w 2103393"/>
              <a:gd name="connsiteY1-2208" fmla="*/ 0 h 1961617"/>
              <a:gd name="connsiteX2-2209" fmla="*/ 1183115 w 2103393"/>
              <a:gd name="connsiteY2-2210" fmla="*/ 5610 h 1961617"/>
              <a:gd name="connsiteX3-2211" fmla="*/ 1177505 w 2103393"/>
              <a:gd name="connsiteY3-2212" fmla="*/ 493664 h 1961617"/>
              <a:gd name="connsiteX4-2213" fmla="*/ 1312141 w 2103393"/>
              <a:gd name="connsiteY4-2214" fmla="*/ 572201 h 1961617"/>
              <a:gd name="connsiteX5-2215" fmla="*/ 1508484 w 2103393"/>
              <a:gd name="connsiteY5-2216" fmla="*/ 375858 h 1961617"/>
              <a:gd name="connsiteX6-2217" fmla="*/ 2058246 w 2103393"/>
              <a:gd name="connsiteY6-2218" fmla="*/ 1924167 h 1961617"/>
              <a:gd name="connsiteX7-2219" fmla="*/ 1244822 w 2103393"/>
              <a:gd name="connsiteY7-2220" fmla="*/ 1514649 h 1961617"/>
              <a:gd name="connsiteX8-2221" fmla="*/ 1205554 w 2103393"/>
              <a:gd name="connsiteY8-2222" fmla="*/ 1200502 h 1961617"/>
              <a:gd name="connsiteX9-2223" fmla="*/ 1244823 w 2103393"/>
              <a:gd name="connsiteY9-2224" fmla="*/ 757325 h 1961617"/>
              <a:gd name="connsiteX10-2225" fmla="*/ 1076528 w 2103393"/>
              <a:gd name="connsiteY10-2226" fmla="*/ 611470 h 1961617"/>
              <a:gd name="connsiteX11-2227" fmla="*/ 885795 w 2103393"/>
              <a:gd name="connsiteY11-2228" fmla="*/ 751715 h 1961617"/>
              <a:gd name="connsiteX12-2229" fmla="*/ 919453 w 2103393"/>
              <a:gd name="connsiteY12-2230" fmla="*/ 1189281 h 1961617"/>
              <a:gd name="connsiteX13-2231" fmla="*/ 891405 w 2103393"/>
              <a:gd name="connsiteY13-2232" fmla="*/ 1509040 h 1961617"/>
              <a:gd name="connsiteX14-2233" fmla="*/ 89201 w 2103393"/>
              <a:gd name="connsiteY14-2234" fmla="*/ 1952216 h 1961617"/>
              <a:gd name="connsiteX15-2235" fmla="*/ 577255 w 2103393"/>
              <a:gd name="connsiteY15-2236" fmla="*/ 375858 h 1961617"/>
              <a:gd name="connsiteX16-2237" fmla="*/ 807257 w 2103393"/>
              <a:gd name="connsiteY16-2238" fmla="*/ 611470 h 1961617"/>
              <a:gd name="connsiteX17-2239" fmla="*/ 969942 w 2103393"/>
              <a:gd name="connsiteY17-2240" fmla="*/ 499274 h 1961617"/>
              <a:gd name="connsiteX18-2241" fmla="*/ 947503 w 2103393"/>
              <a:gd name="connsiteY18-2242" fmla="*/ 0 h 1961617"/>
              <a:gd name="connsiteX0-2243" fmla="*/ 947503 w 2103393"/>
              <a:gd name="connsiteY0-2244" fmla="*/ 0 h 1963064"/>
              <a:gd name="connsiteX1-2245" fmla="*/ 947503 w 2103393"/>
              <a:gd name="connsiteY1-2246" fmla="*/ 0 h 1963064"/>
              <a:gd name="connsiteX2-2247" fmla="*/ 1183115 w 2103393"/>
              <a:gd name="connsiteY2-2248" fmla="*/ 5610 h 1963064"/>
              <a:gd name="connsiteX3-2249" fmla="*/ 1177505 w 2103393"/>
              <a:gd name="connsiteY3-2250" fmla="*/ 493664 h 1963064"/>
              <a:gd name="connsiteX4-2251" fmla="*/ 1312141 w 2103393"/>
              <a:gd name="connsiteY4-2252" fmla="*/ 572201 h 1963064"/>
              <a:gd name="connsiteX5-2253" fmla="*/ 1508484 w 2103393"/>
              <a:gd name="connsiteY5-2254" fmla="*/ 375858 h 1963064"/>
              <a:gd name="connsiteX6-2255" fmla="*/ 2058246 w 2103393"/>
              <a:gd name="connsiteY6-2256" fmla="*/ 1924167 h 1963064"/>
              <a:gd name="connsiteX7-2257" fmla="*/ 1244822 w 2103393"/>
              <a:gd name="connsiteY7-2258" fmla="*/ 1514649 h 1963064"/>
              <a:gd name="connsiteX8-2259" fmla="*/ 1205554 w 2103393"/>
              <a:gd name="connsiteY8-2260" fmla="*/ 1200502 h 1963064"/>
              <a:gd name="connsiteX9-2261" fmla="*/ 1244823 w 2103393"/>
              <a:gd name="connsiteY9-2262" fmla="*/ 757325 h 1963064"/>
              <a:gd name="connsiteX10-2263" fmla="*/ 1076528 w 2103393"/>
              <a:gd name="connsiteY10-2264" fmla="*/ 611470 h 1963064"/>
              <a:gd name="connsiteX11-2265" fmla="*/ 885795 w 2103393"/>
              <a:gd name="connsiteY11-2266" fmla="*/ 751715 h 1963064"/>
              <a:gd name="connsiteX12-2267" fmla="*/ 919453 w 2103393"/>
              <a:gd name="connsiteY12-2268" fmla="*/ 1189281 h 1963064"/>
              <a:gd name="connsiteX13-2269" fmla="*/ 891405 w 2103393"/>
              <a:gd name="connsiteY13-2270" fmla="*/ 1509040 h 1963064"/>
              <a:gd name="connsiteX14-2271" fmla="*/ 89201 w 2103393"/>
              <a:gd name="connsiteY14-2272" fmla="*/ 1952216 h 1963064"/>
              <a:gd name="connsiteX15-2273" fmla="*/ 577255 w 2103393"/>
              <a:gd name="connsiteY15-2274" fmla="*/ 375858 h 1963064"/>
              <a:gd name="connsiteX16-2275" fmla="*/ 807257 w 2103393"/>
              <a:gd name="connsiteY16-2276" fmla="*/ 611470 h 1963064"/>
              <a:gd name="connsiteX17-2277" fmla="*/ 969942 w 2103393"/>
              <a:gd name="connsiteY17-2278" fmla="*/ 499274 h 1963064"/>
              <a:gd name="connsiteX18-2279" fmla="*/ 947503 w 2103393"/>
              <a:gd name="connsiteY18-2280" fmla="*/ 0 h 1963064"/>
              <a:gd name="connsiteX0-2281" fmla="*/ 947503 w 2103393"/>
              <a:gd name="connsiteY0-2282" fmla="*/ 0 h 1964995"/>
              <a:gd name="connsiteX1-2283" fmla="*/ 947503 w 2103393"/>
              <a:gd name="connsiteY1-2284" fmla="*/ 0 h 1964995"/>
              <a:gd name="connsiteX2-2285" fmla="*/ 1183115 w 2103393"/>
              <a:gd name="connsiteY2-2286" fmla="*/ 5610 h 1964995"/>
              <a:gd name="connsiteX3-2287" fmla="*/ 1177505 w 2103393"/>
              <a:gd name="connsiteY3-2288" fmla="*/ 493664 h 1964995"/>
              <a:gd name="connsiteX4-2289" fmla="*/ 1312141 w 2103393"/>
              <a:gd name="connsiteY4-2290" fmla="*/ 572201 h 1964995"/>
              <a:gd name="connsiteX5-2291" fmla="*/ 1508484 w 2103393"/>
              <a:gd name="connsiteY5-2292" fmla="*/ 375858 h 1964995"/>
              <a:gd name="connsiteX6-2293" fmla="*/ 2058246 w 2103393"/>
              <a:gd name="connsiteY6-2294" fmla="*/ 1924167 h 1964995"/>
              <a:gd name="connsiteX7-2295" fmla="*/ 1244822 w 2103393"/>
              <a:gd name="connsiteY7-2296" fmla="*/ 1514649 h 1964995"/>
              <a:gd name="connsiteX8-2297" fmla="*/ 1205554 w 2103393"/>
              <a:gd name="connsiteY8-2298" fmla="*/ 1200502 h 1964995"/>
              <a:gd name="connsiteX9-2299" fmla="*/ 1244823 w 2103393"/>
              <a:gd name="connsiteY9-2300" fmla="*/ 757325 h 1964995"/>
              <a:gd name="connsiteX10-2301" fmla="*/ 1076528 w 2103393"/>
              <a:gd name="connsiteY10-2302" fmla="*/ 611470 h 1964995"/>
              <a:gd name="connsiteX11-2303" fmla="*/ 885795 w 2103393"/>
              <a:gd name="connsiteY11-2304" fmla="*/ 751715 h 1964995"/>
              <a:gd name="connsiteX12-2305" fmla="*/ 919453 w 2103393"/>
              <a:gd name="connsiteY12-2306" fmla="*/ 1189281 h 1964995"/>
              <a:gd name="connsiteX13-2307" fmla="*/ 891405 w 2103393"/>
              <a:gd name="connsiteY13-2308" fmla="*/ 1509040 h 1964995"/>
              <a:gd name="connsiteX14-2309" fmla="*/ 89201 w 2103393"/>
              <a:gd name="connsiteY14-2310" fmla="*/ 1952216 h 1964995"/>
              <a:gd name="connsiteX15-2311" fmla="*/ 577255 w 2103393"/>
              <a:gd name="connsiteY15-2312" fmla="*/ 375858 h 1964995"/>
              <a:gd name="connsiteX16-2313" fmla="*/ 807257 w 2103393"/>
              <a:gd name="connsiteY16-2314" fmla="*/ 611470 h 1964995"/>
              <a:gd name="connsiteX17-2315" fmla="*/ 969942 w 2103393"/>
              <a:gd name="connsiteY17-2316" fmla="*/ 499274 h 1964995"/>
              <a:gd name="connsiteX18-2317" fmla="*/ 947503 w 2103393"/>
              <a:gd name="connsiteY18-2318" fmla="*/ 0 h 1964995"/>
              <a:gd name="connsiteX0-2319" fmla="*/ 947503 w 2103393"/>
              <a:gd name="connsiteY0-2320" fmla="*/ 13781 h 1978776"/>
              <a:gd name="connsiteX1-2321" fmla="*/ 947503 w 2103393"/>
              <a:gd name="connsiteY1-2322" fmla="*/ 13781 h 1978776"/>
              <a:gd name="connsiteX2-2323" fmla="*/ 1183115 w 2103393"/>
              <a:gd name="connsiteY2-2324" fmla="*/ 19391 h 1978776"/>
              <a:gd name="connsiteX3-2325" fmla="*/ 1177505 w 2103393"/>
              <a:gd name="connsiteY3-2326" fmla="*/ 507445 h 1978776"/>
              <a:gd name="connsiteX4-2327" fmla="*/ 1312141 w 2103393"/>
              <a:gd name="connsiteY4-2328" fmla="*/ 585982 h 1978776"/>
              <a:gd name="connsiteX5-2329" fmla="*/ 1508484 w 2103393"/>
              <a:gd name="connsiteY5-2330" fmla="*/ 389639 h 1978776"/>
              <a:gd name="connsiteX6-2331" fmla="*/ 2058246 w 2103393"/>
              <a:gd name="connsiteY6-2332" fmla="*/ 1937948 h 1978776"/>
              <a:gd name="connsiteX7-2333" fmla="*/ 1244822 w 2103393"/>
              <a:gd name="connsiteY7-2334" fmla="*/ 1528430 h 1978776"/>
              <a:gd name="connsiteX8-2335" fmla="*/ 1205554 w 2103393"/>
              <a:gd name="connsiteY8-2336" fmla="*/ 1214283 h 1978776"/>
              <a:gd name="connsiteX9-2337" fmla="*/ 1244823 w 2103393"/>
              <a:gd name="connsiteY9-2338" fmla="*/ 771106 h 1978776"/>
              <a:gd name="connsiteX10-2339" fmla="*/ 1076528 w 2103393"/>
              <a:gd name="connsiteY10-2340" fmla="*/ 625251 h 1978776"/>
              <a:gd name="connsiteX11-2341" fmla="*/ 885795 w 2103393"/>
              <a:gd name="connsiteY11-2342" fmla="*/ 765496 h 1978776"/>
              <a:gd name="connsiteX12-2343" fmla="*/ 919453 w 2103393"/>
              <a:gd name="connsiteY12-2344" fmla="*/ 1203062 h 1978776"/>
              <a:gd name="connsiteX13-2345" fmla="*/ 891405 w 2103393"/>
              <a:gd name="connsiteY13-2346" fmla="*/ 1522821 h 1978776"/>
              <a:gd name="connsiteX14-2347" fmla="*/ 89201 w 2103393"/>
              <a:gd name="connsiteY14-2348" fmla="*/ 1965997 h 1978776"/>
              <a:gd name="connsiteX15-2349" fmla="*/ 577255 w 2103393"/>
              <a:gd name="connsiteY15-2350" fmla="*/ 389639 h 1978776"/>
              <a:gd name="connsiteX16-2351" fmla="*/ 807257 w 2103393"/>
              <a:gd name="connsiteY16-2352" fmla="*/ 625251 h 1978776"/>
              <a:gd name="connsiteX17-2353" fmla="*/ 969942 w 2103393"/>
              <a:gd name="connsiteY17-2354" fmla="*/ 513055 h 1978776"/>
              <a:gd name="connsiteX18-2355" fmla="*/ 947503 w 2103393"/>
              <a:gd name="connsiteY18-2356" fmla="*/ 13781 h 1978776"/>
              <a:gd name="connsiteX0-2357" fmla="*/ 964333 w 2103393"/>
              <a:gd name="connsiteY0-2358" fmla="*/ 55026 h 1980752"/>
              <a:gd name="connsiteX1-2359" fmla="*/ 947503 w 2103393"/>
              <a:gd name="connsiteY1-2360" fmla="*/ 15757 h 1980752"/>
              <a:gd name="connsiteX2-2361" fmla="*/ 1183115 w 2103393"/>
              <a:gd name="connsiteY2-2362" fmla="*/ 21367 h 1980752"/>
              <a:gd name="connsiteX3-2363" fmla="*/ 1177505 w 2103393"/>
              <a:gd name="connsiteY3-2364" fmla="*/ 509421 h 1980752"/>
              <a:gd name="connsiteX4-2365" fmla="*/ 1312141 w 2103393"/>
              <a:gd name="connsiteY4-2366" fmla="*/ 587958 h 1980752"/>
              <a:gd name="connsiteX5-2367" fmla="*/ 1508484 w 2103393"/>
              <a:gd name="connsiteY5-2368" fmla="*/ 391615 h 1980752"/>
              <a:gd name="connsiteX6-2369" fmla="*/ 2058246 w 2103393"/>
              <a:gd name="connsiteY6-2370" fmla="*/ 1939924 h 1980752"/>
              <a:gd name="connsiteX7-2371" fmla="*/ 1244822 w 2103393"/>
              <a:gd name="connsiteY7-2372" fmla="*/ 1530406 h 1980752"/>
              <a:gd name="connsiteX8-2373" fmla="*/ 1205554 w 2103393"/>
              <a:gd name="connsiteY8-2374" fmla="*/ 1216259 h 1980752"/>
              <a:gd name="connsiteX9-2375" fmla="*/ 1244823 w 2103393"/>
              <a:gd name="connsiteY9-2376" fmla="*/ 773082 h 1980752"/>
              <a:gd name="connsiteX10-2377" fmla="*/ 1076528 w 2103393"/>
              <a:gd name="connsiteY10-2378" fmla="*/ 627227 h 1980752"/>
              <a:gd name="connsiteX11-2379" fmla="*/ 885795 w 2103393"/>
              <a:gd name="connsiteY11-2380" fmla="*/ 767472 h 1980752"/>
              <a:gd name="connsiteX12-2381" fmla="*/ 919453 w 2103393"/>
              <a:gd name="connsiteY12-2382" fmla="*/ 1205038 h 1980752"/>
              <a:gd name="connsiteX13-2383" fmla="*/ 891405 w 2103393"/>
              <a:gd name="connsiteY13-2384" fmla="*/ 1524797 h 1980752"/>
              <a:gd name="connsiteX14-2385" fmla="*/ 89201 w 2103393"/>
              <a:gd name="connsiteY14-2386" fmla="*/ 1967973 h 1980752"/>
              <a:gd name="connsiteX15-2387" fmla="*/ 577255 w 2103393"/>
              <a:gd name="connsiteY15-2388" fmla="*/ 391615 h 1980752"/>
              <a:gd name="connsiteX16-2389" fmla="*/ 807257 w 2103393"/>
              <a:gd name="connsiteY16-2390" fmla="*/ 627227 h 1980752"/>
              <a:gd name="connsiteX17-2391" fmla="*/ 969942 w 2103393"/>
              <a:gd name="connsiteY17-2392" fmla="*/ 515031 h 1980752"/>
              <a:gd name="connsiteX18-2393" fmla="*/ 964333 w 2103393"/>
              <a:gd name="connsiteY18-2394" fmla="*/ 55026 h 1980752"/>
              <a:gd name="connsiteX0-2395" fmla="*/ 913845 w 2103393"/>
              <a:gd name="connsiteY0-2396" fmla="*/ 72662 h 1981559"/>
              <a:gd name="connsiteX1-2397" fmla="*/ 947503 w 2103393"/>
              <a:gd name="connsiteY1-2398" fmla="*/ 16564 h 1981559"/>
              <a:gd name="connsiteX2-2399" fmla="*/ 1183115 w 2103393"/>
              <a:gd name="connsiteY2-2400" fmla="*/ 22174 h 1981559"/>
              <a:gd name="connsiteX3-2401" fmla="*/ 1177505 w 2103393"/>
              <a:gd name="connsiteY3-2402" fmla="*/ 510228 h 1981559"/>
              <a:gd name="connsiteX4-2403" fmla="*/ 1312141 w 2103393"/>
              <a:gd name="connsiteY4-2404" fmla="*/ 588765 h 1981559"/>
              <a:gd name="connsiteX5-2405" fmla="*/ 1508484 w 2103393"/>
              <a:gd name="connsiteY5-2406" fmla="*/ 392422 h 1981559"/>
              <a:gd name="connsiteX6-2407" fmla="*/ 2058246 w 2103393"/>
              <a:gd name="connsiteY6-2408" fmla="*/ 1940731 h 1981559"/>
              <a:gd name="connsiteX7-2409" fmla="*/ 1244822 w 2103393"/>
              <a:gd name="connsiteY7-2410" fmla="*/ 1531213 h 1981559"/>
              <a:gd name="connsiteX8-2411" fmla="*/ 1205554 w 2103393"/>
              <a:gd name="connsiteY8-2412" fmla="*/ 1217066 h 1981559"/>
              <a:gd name="connsiteX9-2413" fmla="*/ 1244823 w 2103393"/>
              <a:gd name="connsiteY9-2414" fmla="*/ 773889 h 1981559"/>
              <a:gd name="connsiteX10-2415" fmla="*/ 1076528 w 2103393"/>
              <a:gd name="connsiteY10-2416" fmla="*/ 628034 h 1981559"/>
              <a:gd name="connsiteX11-2417" fmla="*/ 885795 w 2103393"/>
              <a:gd name="connsiteY11-2418" fmla="*/ 768279 h 1981559"/>
              <a:gd name="connsiteX12-2419" fmla="*/ 919453 w 2103393"/>
              <a:gd name="connsiteY12-2420" fmla="*/ 1205845 h 1981559"/>
              <a:gd name="connsiteX13-2421" fmla="*/ 891405 w 2103393"/>
              <a:gd name="connsiteY13-2422" fmla="*/ 1525604 h 1981559"/>
              <a:gd name="connsiteX14-2423" fmla="*/ 89201 w 2103393"/>
              <a:gd name="connsiteY14-2424" fmla="*/ 1968780 h 1981559"/>
              <a:gd name="connsiteX15-2425" fmla="*/ 577255 w 2103393"/>
              <a:gd name="connsiteY15-2426" fmla="*/ 392422 h 1981559"/>
              <a:gd name="connsiteX16-2427" fmla="*/ 807257 w 2103393"/>
              <a:gd name="connsiteY16-2428" fmla="*/ 628034 h 1981559"/>
              <a:gd name="connsiteX17-2429" fmla="*/ 969942 w 2103393"/>
              <a:gd name="connsiteY17-2430" fmla="*/ 515838 h 1981559"/>
              <a:gd name="connsiteX18-2431" fmla="*/ 913845 w 2103393"/>
              <a:gd name="connsiteY18-2432" fmla="*/ 72662 h 1981559"/>
              <a:gd name="connsiteX0-2433" fmla="*/ 913845 w 2103393"/>
              <a:gd name="connsiteY0-2434" fmla="*/ 103017 h 2011914"/>
              <a:gd name="connsiteX1-2435" fmla="*/ 1003601 w 2103393"/>
              <a:gd name="connsiteY1-2436" fmla="*/ 2040 h 2011914"/>
              <a:gd name="connsiteX2-2437" fmla="*/ 1183115 w 2103393"/>
              <a:gd name="connsiteY2-2438" fmla="*/ 52529 h 2011914"/>
              <a:gd name="connsiteX3-2439" fmla="*/ 1177505 w 2103393"/>
              <a:gd name="connsiteY3-2440" fmla="*/ 540583 h 2011914"/>
              <a:gd name="connsiteX4-2441" fmla="*/ 1312141 w 2103393"/>
              <a:gd name="connsiteY4-2442" fmla="*/ 619120 h 2011914"/>
              <a:gd name="connsiteX5-2443" fmla="*/ 1508484 w 2103393"/>
              <a:gd name="connsiteY5-2444" fmla="*/ 422777 h 2011914"/>
              <a:gd name="connsiteX6-2445" fmla="*/ 2058246 w 2103393"/>
              <a:gd name="connsiteY6-2446" fmla="*/ 1971086 h 2011914"/>
              <a:gd name="connsiteX7-2447" fmla="*/ 1244822 w 2103393"/>
              <a:gd name="connsiteY7-2448" fmla="*/ 1561568 h 2011914"/>
              <a:gd name="connsiteX8-2449" fmla="*/ 1205554 w 2103393"/>
              <a:gd name="connsiteY8-2450" fmla="*/ 1247421 h 2011914"/>
              <a:gd name="connsiteX9-2451" fmla="*/ 1244823 w 2103393"/>
              <a:gd name="connsiteY9-2452" fmla="*/ 804244 h 2011914"/>
              <a:gd name="connsiteX10-2453" fmla="*/ 1076528 w 2103393"/>
              <a:gd name="connsiteY10-2454" fmla="*/ 658389 h 2011914"/>
              <a:gd name="connsiteX11-2455" fmla="*/ 885795 w 2103393"/>
              <a:gd name="connsiteY11-2456" fmla="*/ 798634 h 2011914"/>
              <a:gd name="connsiteX12-2457" fmla="*/ 919453 w 2103393"/>
              <a:gd name="connsiteY12-2458" fmla="*/ 1236200 h 2011914"/>
              <a:gd name="connsiteX13-2459" fmla="*/ 891405 w 2103393"/>
              <a:gd name="connsiteY13-2460" fmla="*/ 1555959 h 2011914"/>
              <a:gd name="connsiteX14-2461" fmla="*/ 89201 w 2103393"/>
              <a:gd name="connsiteY14-2462" fmla="*/ 1999135 h 2011914"/>
              <a:gd name="connsiteX15-2463" fmla="*/ 577255 w 2103393"/>
              <a:gd name="connsiteY15-2464" fmla="*/ 422777 h 2011914"/>
              <a:gd name="connsiteX16-2465" fmla="*/ 807257 w 2103393"/>
              <a:gd name="connsiteY16-2466" fmla="*/ 658389 h 2011914"/>
              <a:gd name="connsiteX17-2467" fmla="*/ 969942 w 2103393"/>
              <a:gd name="connsiteY17-2468" fmla="*/ 546193 h 2011914"/>
              <a:gd name="connsiteX18-2469" fmla="*/ 913845 w 2103393"/>
              <a:gd name="connsiteY18-2470" fmla="*/ 103017 h 2011914"/>
              <a:gd name="connsiteX0-2471" fmla="*/ 930675 w 2103393"/>
              <a:gd name="connsiteY0-2472" fmla="*/ 67702 h 2010258"/>
              <a:gd name="connsiteX1-2473" fmla="*/ 1003601 w 2103393"/>
              <a:gd name="connsiteY1-2474" fmla="*/ 384 h 2010258"/>
              <a:gd name="connsiteX2-2475" fmla="*/ 1183115 w 2103393"/>
              <a:gd name="connsiteY2-2476" fmla="*/ 50873 h 2010258"/>
              <a:gd name="connsiteX3-2477" fmla="*/ 1177505 w 2103393"/>
              <a:gd name="connsiteY3-2478" fmla="*/ 538927 h 2010258"/>
              <a:gd name="connsiteX4-2479" fmla="*/ 1312141 w 2103393"/>
              <a:gd name="connsiteY4-2480" fmla="*/ 617464 h 2010258"/>
              <a:gd name="connsiteX5-2481" fmla="*/ 1508484 w 2103393"/>
              <a:gd name="connsiteY5-2482" fmla="*/ 421121 h 2010258"/>
              <a:gd name="connsiteX6-2483" fmla="*/ 2058246 w 2103393"/>
              <a:gd name="connsiteY6-2484" fmla="*/ 1969430 h 2010258"/>
              <a:gd name="connsiteX7-2485" fmla="*/ 1244822 w 2103393"/>
              <a:gd name="connsiteY7-2486" fmla="*/ 1559912 h 2010258"/>
              <a:gd name="connsiteX8-2487" fmla="*/ 1205554 w 2103393"/>
              <a:gd name="connsiteY8-2488" fmla="*/ 1245765 h 2010258"/>
              <a:gd name="connsiteX9-2489" fmla="*/ 1244823 w 2103393"/>
              <a:gd name="connsiteY9-2490" fmla="*/ 802588 h 2010258"/>
              <a:gd name="connsiteX10-2491" fmla="*/ 1076528 w 2103393"/>
              <a:gd name="connsiteY10-2492" fmla="*/ 656733 h 2010258"/>
              <a:gd name="connsiteX11-2493" fmla="*/ 885795 w 2103393"/>
              <a:gd name="connsiteY11-2494" fmla="*/ 796978 h 2010258"/>
              <a:gd name="connsiteX12-2495" fmla="*/ 919453 w 2103393"/>
              <a:gd name="connsiteY12-2496" fmla="*/ 1234544 h 2010258"/>
              <a:gd name="connsiteX13-2497" fmla="*/ 891405 w 2103393"/>
              <a:gd name="connsiteY13-2498" fmla="*/ 1554303 h 2010258"/>
              <a:gd name="connsiteX14-2499" fmla="*/ 89201 w 2103393"/>
              <a:gd name="connsiteY14-2500" fmla="*/ 1997479 h 2010258"/>
              <a:gd name="connsiteX15-2501" fmla="*/ 577255 w 2103393"/>
              <a:gd name="connsiteY15-2502" fmla="*/ 421121 h 2010258"/>
              <a:gd name="connsiteX16-2503" fmla="*/ 807257 w 2103393"/>
              <a:gd name="connsiteY16-2504" fmla="*/ 656733 h 2010258"/>
              <a:gd name="connsiteX17-2505" fmla="*/ 969942 w 2103393"/>
              <a:gd name="connsiteY17-2506" fmla="*/ 544537 h 2010258"/>
              <a:gd name="connsiteX18-2507" fmla="*/ 930675 w 2103393"/>
              <a:gd name="connsiteY18-2508" fmla="*/ 67702 h 2010258"/>
              <a:gd name="connsiteX0-2509" fmla="*/ 930675 w 2103393"/>
              <a:gd name="connsiteY0-2510" fmla="*/ 69239 h 2011795"/>
              <a:gd name="connsiteX1-2511" fmla="*/ 1183115 w 2103393"/>
              <a:gd name="connsiteY1-2512" fmla="*/ 52410 h 2011795"/>
              <a:gd name="connsiteX2-2513" fmla="*/ 1177505 w 2103393"/>
              <a:gd name="connsiteY2-2514" fmla="*/ 540464 h 2011795"/>
              <a:gd name="connsiteX3-2515" fmla="*/ 1312141 w 2103393"/>
              <a:gd name="connsiteY3-2516" fmla="*/ 619001 h 2011795"/>
              <a:gd name="connsiteX4-2517" fmla="*/ 1508484 w 2103393"/>
              <a:gd name="connsiteY4-2518" fmla="*/ 422658 h 2011795"/>
              <a:gd name="connsiteX5-2519" fmla="*/ 2058246 w 2103393"/>
              <a:gd name="connsiteY5-2520" fmla="*/ 1970967 h 2011795"/>
              <a:gd name="connsiteX6-2521" fmla="*/ 1244822 w 2103393"/>
              <a:gd name="connsiteY6-2522" fmla="*/ 1561449 h 2011795"/>
              <a:gd name="connsiteX7-2523" fmla="*/ 1205554 w 2103393"/>
              <a:gd name="connsiteY7-2524" fmla="*/ 1247302 h 2011795"/>
              <a:gd name="connsiteX8-2525" fmla="*/ 1244823 w 2103393"/>
              <a:gd name="connsiteY8-2526" fmla="*/ 804125 h 2011795"/>
              <a:gd name="connsiteX9-2527" fmla="*/ 1076528 w 2103393"/>
              <a:gd name="connsiteY9-2528" fmla="*/ 658270 h 2011795"/>
              <a:gd name="connsiteX10-2529" fmla="*/ 885795 w 2103393"/>
              <a:gd name="connsiteY10-2530" fmla="*/ 798515 h 2011795"/>
              <a:gd name="connsiteX11-2531" fmla="*/ 919453 w 2103393"/>
              <a:gd name="connsiteY11-2532" fmla="*/ 1236081 h 2011795"/>
              <a:gd name="connsiteX12-2533" fmla="*/ 891405 w 2103393"/>
              <a:gd name="connsiteY12-2534" fmla="*/ 1555840 h 2011795"/>
              <a:gd name="connsiteX13-2535" fmla="*/ 89201 w 2103393"/>
              <a:gd name="connsiteY13-2536" fmla="*/ 1999016 h 2011795"/>
              <a:gd name="connsiteX14-2537" fmla="*/ 577255 w 2103393"/>
              <a:gd name="connsiteY14-2538" fmla="*/ 422658 h 2011795"/>
              <a:gd name="connsiteX15-2539" fmla="*/ 807257 w 2103393"/>
              <a:gd name="connsiteY15-2540" fmla="*/ 658270 h 2011795"/>
              <a:gd name="connsiteX16-2541" fmla="*/ 969942 w 2103393"/>
              <a:gd name="connsiteY16-2542" fmla="*/ 546074 h 2011795"/>
              <a:gd name="connsiteX17-2543" fmla="*/ 930675 w 2103393"/>
              <a:gd name="connsiteY17-2544" fmla="*/ 69239 h 2011795"/>
              <a:gd name="connsiteX0-2545" fmla="*/ 930675 w 2103393"/>
              <a:gd name="connsiteY0-2546" fmla="*/ 63795 h 2006351"/>
              <a:gd name="connsiteX1-2547" fmla="*/ 1183115 w 2103393"/>
              <a:gd name="connsiteY1-2548" fmla="*/ 46966 h 2006351"/>
              <a:gd name="connsiteX2-2549" fmla="*/ 1177505 w 2103393"/>
              <a:gd name="connsiteY2-2550" fmla="*/ 535020 h 2006351"/>
              <a:gd name="connsiteX3-2551" fmla="*/ 1312141 w 2103393"/>
              <a:gd name="connsiteY3-2552" fmla="*/ 613557 h 2006351"/>
              <a:gd name="connsiteX4-2553" fmla="*/ 1508484 w 2103393"/>
              <a:gd name="connsiteY4-2554" fmla="*/ 417214 h 2006351"/>
              <a:gd name="connsiteX5-2555" fmla="*/ 2058246 w 2103393"/>
              <a:gd name="connsiteY5-2556" fmla="*/ 1965523 h 2006351"/>
              <a:gd name="connsiteX6-2557" fmla="*/ 1244822 w 2103393"/>
              <a:gd name="connsiteY6-2558" fmla="*/ 1556005 h 2006351"/>
              <a:gd name="connsiteX7-2559" fmla="*/ 1205554 w 2103393"/>
              <a:gd name="connsiteY7-2560" fmla="*/ 1241858 h 2006351"/>
              <a:gd name="connsiteX8-2561" fmla="*/ 1244823 w 2103393"/>
              <a:gd name="connsiteY8-2562" fmla="*/ 798681 h 2006351"/>
              <a:gd name="connsiteX9-2563" fmla="*/ 1076528 w 2103393"/>
              <a:gd name="connsiteY9-2564" fmla="*/ 652826 h 2006351"/>
              <a:gd name="connsiteX10-2565" fmla="*/ 885795 w 2103393"/>
              <a:gd name="connsiteY10-2566" fmla="*/ 793071 h 2006351"/>
              <a:gd name="connsiteX11-2567" fmla="*/ 919453 w 2103393"/>
              <a:gd name="connsiteY11-2568" fmla="*/ 1230637 h 2006351"/>
              <a:gd name="connsiteX12-2569" fmla="*/ 891405 w 2103393"/>
              <a:gd name="connsiteY12-2570" fmla="*/ 1550396 h 2006351"/>
              <a:gd name="connsiteX13-2571" fmla="*/ 89201 w 2103393"/>
              <a:gd name="connsiteY13-2572" fmla="*/ 1993572 h 2006351"/>
              <a:gd name="connsiteX14-2573" fmla="*/ 577255 w 2103393"/>
              <a:gd name="connsiteY14-2574" fmla="*/ 417214 h 2006351"/>
              <a:gd name="connsiteX15-2575" fmla="*/ 807257 w 2103393"/>
              <a:gd name="connsiteY15-2576" fmla="*/ 652826 h 2006351"/>
              <a:gd name="connsiteX16-2577" fmla="*/ 969942 w 2103393"/>
              <a:gd name="connsiteY16-2578" fmla="*/ 540630 h 2006351"/>
              <a:gd name="connsiteX17-2579" fmla="*/ 930675 w 2103393"/>
              <a:gd name="connsiteY17-2580" fmla="*/ 63795 h 2006351"/>
              <a:gd name="connsiteX0-2581" fmla="*/ 930675 w 2103393"/>
              <a:gd name="connsiteY0-2582" fmla="*/ 51191 h 2016186"/>
              <a:gd name="connsiteX1-2583" fmla="*/ 1183115 w 2103393"/>
              <a:gd name="connsiteY1-2584" fmla="*/ 56801 h 2016186"/>
              <a:gd name="connsiteX2-2585" fmla="*/ 1177505 w 2103393"/>
              <a:gd name="connsiteY2-2586" fmla="*/ 544855 h 2016186"/>
              <a:gd name="connsiteX3-2587" fmla="*/ 1312141 w 2103393"/>
              <a:gd name="connsiteY3-2588" fmla="*/ 623392 h 2016186"/>
              <a:gd name="connsiteX4-2589" fmla="*/ 1508484 w 2103393"/>
              <a:gd name="connsiteY4-2590" fmla="*/ 427049 h 2016186"/>
              <a:gd name="connsiteX5-2591" fmla="*/ 2058246 w 2103393"/>
              <a:gd name="connsiteY5-2592" fmla="*/ 1975358 h 2016186"/>
              <a:gd name="connsiteX6-2593" fmla="*/ 1244822 w 2103393"/>
              <a:gd name="connsiteY6-2594" fmla="*/ 1565840 h 2016186"/>
              <a:gd name="connsiteX7-2595" fmla="*/ 1205554 w 2103393"/>
              <a:gd name="connsiteY7-2596" fmla="*/ 1251693 h 2016186"/>
              <a:gd name="connsiteX8-2597" fmla="*/ 1244823 w 2103393"/>
              <a:gd name="connsiteY8-2598" fmla="*/ 808516 h 2016186"/>
              <a:gd name="connsiteX9-2599" fmla="*/ 1076528 w 2103393"/>
              <a:gd name="connsiteY9-2600" fmla="*/ 662661 h 2016186"/>
              <a:gd name="connsiteX10-2601" fmla="*/ 885795 w 2103393"/>
              <a:gd name="connsiteY10-2602" fmla="*/ 802906 h 2016186"/>
              <a:gd name="connsiteX11-2603" fmla="*/ 919453 w 2103393"/>
              <a:gd name="connsiteY11-2604" fmla="*/ 1240472 h 2016186"/>
              <a:gd name="connsiteX12-2605" fmla="*/ 891405 w 2103393"/>
              <a:gd name="connsiteY12-2606" fmla="*/ 1560231 h 2016186"/>
              <a:gd name="connsiteX13-2607" fmla="*/ 89201 w 2103393"/>
              <a:gd name="connsiteY13-2608" fmla="*/ 2003407 h 2016186"/>
              <a:gd name="connsiteX14-2609" fmla="*/ 577255 w 2103393"/>
              <a:gd name="connsiteY14-2610" fmla="*/ 427049 h 2016186"/>
              <a:gd name="connsiteX15-2611" fmla="*/ 807257 w 2103393"/>
              <a:gd name="connsiteY15-2612" fmla="*/ 662661 h 2016186"/>
              <a:gd name="connsiteX16-2613" fmla="*/ 969942 w 2103393"/>
              <a:gd name="connsiteY16-2614" fmla="*/ 550465 h 2016186"/>
              <a:gd name="connsiteX17-2615" fmla="*/ 930675 w 2103393"/>
              <a:gd name="connsiteY17-2616" fmla="*/ 51191 h 2016186"/>
              <a:gd name="connsiteX0-2617" fmla="*/ 930675 w 2103393"/>
              <a:gd name="connsiteY0-2618" fmla="*/ 47103 h 2012098"/>
              <a:gd name="connsiteX1-2619" fmla="*/ 1183115 w 2103393"/>
              <a:gd name="connsiteY1-2620" fmla="*/ 52713 h 2012098"/>
              <a:gd name="connsiteX2-2621" fmla="*/ 1177505 w 2103393"/>
              <a:gd name="connsiteY2-2622" fmla="*/ 540767 h 2012098"/>
              <a:gd name="connsiteX3-2623" fmla="*/ 1312141 w 2103393"/>
              <a:gd name="connsiteY3-2624" fmla="*/ 619304 h 2012098"/>
              <a:gd name="connsiteX4-2625" fmla="*/ 1508484 w 2103393"/>
              <a:gd name="connsiteY4-2626" fmla="*/ 422961 h 2012098"/>
              <a:gd name="connsiteX5-2627" fmla="*/ 2058246 w 2103393"/>
              <a:gd name="connsiteY5-2628" fmla="*/ 1971270 h 2012098"/>
              <a:gd name="connsiteX6-2629" fmla="*/ 1244822 w 2103393"/>
              <a:gd name="connsiteY6-2630" fmla="*/ 1561752 h 2012098"/>
              <a:gd name="connsiteX7-2631" fmla="*/ 1205554 w 2103393"/>
              <a:gd name="connsiteY7-2632" fmla="*/ 1247605 h 2012098"/>
              <a:gd name="connsiteX8-2633" fmla="*/ 1244823 w 2103393"/>
              <a:gd name="connsiteY8-2634" fmla="*/ 804428 h 2012098"/>
              <a:gd name="connsiteX9-2635" fmla="*/ 1076528 w 2103393"/>
              <a:gd name="connsiteY9-2636" fmla="*/ 658573 h 2012098"/>
              <a:gd name="connsiteX10-2637" fmla="*/ 885795 w 2103393"/>
              <a:gd name="connsiteY10-2638" fmla="*/ 798818 h 2012098"/>
              <a:gd name="connsiteX11-2639" fmla="*/ 919453 w 2103393"/>
              <a:gd name="connsiteY11-2640" fmla="*/ 1236384 h 2012098"/>
              <a:gd name="connsiteX12-2641" fmla="*/ 891405 w 2103393"/>
              <a:gd name="connsiteY12-2642" fmla="*/ 1556143 h 2012098"/>
              <a:gd name="connsiteX13-2643" fmla="*/ 89201 w 2103393"/>
              <a:gd name="connsiteY13-2644" fmla="*/ 1999319 h 2012098"/>
              <a:gd name="connsiteX14-2645" fmla="*/ 577255 w 2103393"/>
              <a:gd name="connsiteY14-2646" fmla="*/ 422961 h 2012098"/>
              <a:gd name="connsiteX15-2647" fmla="*/ 807257 w 2103393"/>
              <a:gd name="connsiteY15-2648" fmla="*/ 658573 h 2012098"/>
              <a:gd name="connsiteX16-2649" fmla="*/ 969942 w 2103393"/>
              <a:gd name="connsiteY16-2650" fmla="*/ 546377 h 2012098"/>
              <a:gd name="connsiteX17-2651" fmla="*/ 930675 w 2103393"/>
              <a:gd name="connsiteY17-2652" fmla="*/ 47103 h 2012098"/>
              <a:gd name="connsiteX0-2653" fmla="*/ 930675 w 2103393"/>
              <a:gd name="connsiteY0-2654" fmla="*/ 47103 h 2012098"/>
              <a:gd name="connsiteX1-2655" fmla="*/ 1183115 w 2103393"/>
              <a:gd name="connsiteY1-2656" fmla="*/ 52713 h 2012098"/>
              <a:gd name="connsiteX2-2657" fmla="*/ 1177505 w 2103393"/>
              <a:gd name="connsiteY2-2658" fmla="*/ 540767 h 2012098"/>
              <a:gd name="connsiteX3-2659" fmla="*/ 1312141 w 2103393"/>
              <a:gd name="connsiteY3-2660" fmla="*/ 619304 h 2012098"/>
              <a:gd name="connsiteX4-2661" fmla="*/ 1508484 w 2103393"/>
              <a:gd name="connsiteY4-2662" fmla="*/ 422961 h 2012098"/>
              <a:gd name="connsiteX5-2663" fmla="*/ 2058246 w 2103393"/>
              <a:gd name="connsiteY5-2664" fmla="*/ 1971270 h 2012098"/>
              <a:gd name="connsiteX6-2665" fmla="*/ 1244822 w 2103393"/>
              <a:gd name="connsiteY6-2666" fmla="*/ 1561752 h 2012098"/>
              <a:gd name="connsiteX7-2667" fmla="*/ 1205554 w 2103393"/>
              <a:gd name="connsiteY7-2668" fmla="*/ 1247605 h 2012098"/>
              <a:gd name="connsiteX8-2669" fmla="*/ 1244823 w 2103393"/>
              <a:gd name="connsiteY8-2670" fmla="*/ 804428 h 2012098"/>
              <a:gd name="connsiteX9-2671" fmla="*/ 1076528 w 2103393"/>
              <a:gd name="connsiteY9-2672" fmla="*/ 658573 h 2012098"/>
              <a:gd name="connsiteX10-2673" fmla="*/ 885795 w 2103393"/>
              <a:gd name="connsiteY10-2674" fmla="*/ 798818 h 2012098"/>
              <a:gd name="connsiteX11-2675" fmla="*/ 919453 w 2103393"/>
              <a:gd name="connsiteY11-2676" fmla="*/ 1236384 h 2012098"/>
              <a:gd name="connsiteX12-2677" fmla="*/ 891405 w 2103393"/>
              <a:gd name="connsiteY12-2678" fmla="*/ 1556143 h 2012098"/>
              <a:gd name="connsiteX13-2679" fmla="*/ 89201 w 2103393"/>
              <a:gd name="connsiteY13-2680" fmla="*/ 1999319 h 2012098"/>
              <a:gd name="connsiteX14-2681" fmla="*/ 577255 w 2103393"/>
              <a:gd name="connsiteY14-2682" fmla="*/ 422961 h 2012098"/>
              <a:gd name="connsiteX15-2683" fmla="*/ 807257 w 2103393"/>
              <a:gd name="connsiteY15-2684" fmla="*/ 658573 h 2012098"/>
              <a:gd name="connsiteX16-2685" fmla="*/ 969942 w 2103393"/>
              <a:gd name="connsiteY16-2686" fmla="*/ 546377 h 2012098"/>
              <a:gd name="connsiteX17-2687" fmla="*/ 930675 w 2103393"/>
              <a:gd name="connsiteY17-2688" fmla="*/ 47103 h 2012098"/>
              <a:gd name="connsiteX0-2689" fmla="*/ 930675 w 2103393"/>
              <a:gd name="connsiteY0-2690" fmla="*/ 24191 h 2051098"/>
              <a:gd name="connsiteX1-2691" fmla="*/ 1183115 w 2103393"/>
              <a:gd name="connsiteY1-2692" fmla="*/ 91713 h 2051098"/>
              <a:gd name="connsiteX2-2693" fmla="*/ 1177505 w 2103393"/>
              <a:gd name="connsiteY2-2694" fmla="*/ 579767 h 2051098"/>
              <a:gd name="connsiteX3-2695" fmla="*/ 1312141 w 2103393"/>
              <a:gd name="connsiteY3-2696" fmla="*/ 658304 h 2051098"/>
              <a:gd name="connsiteX4-2697" fmla="*/ 1508484 w 2103393"/>
              <a:gd name="connsiteY4-2698" fmla="*/ 461961 h 2051098"/>
              <a:gd name="connsiteX5-2699" fmla="*/ 2058246 w 2103393"/>
              <a:gd name="connsiteY5-2700" fmla="*/ 2010270 h 2051098"/>
              <a:gd name="connsiteX6-2701" fmla="*/ 1244822 w 2103393"/>
              <a:gd name="connsiteY6-2702" fmla="*/ 1600752 h 2051098"/>
              <a:gd name="connsiteX7-2703" fmla="*/ 1205554 w 2103393"/>
              <a:gd name="connsiteY7-2704" fmla="*/ 1286605 h 2051098"/>
              <a:gd name="connsiteX8-2705" fmla="*/ 1244823 w 2103393"/>
              <a:gd name="connsiteY8-2706" fmla="*/ 843428 h 2051098"/>
              <a:gd name="connsiteX9-2707" fmla="*/ 1076528 w 2103393"/>
              <a:gd name="connsiteY9-2708" fmla="*/ 697573 h 2051098"/>
              <a:gd name="connsiteX10-2709" fmla="*/ 885795 w 2103393"/>
              <a:gd name="connsiteY10-2710" fmla="*/ 837818 h 2051098"/>
              <a:gd name="connsiteX11-2711" fmla="*/ 919453 w 2103393"/>
              <a:gd name="connsiteY11-2712" fmla="*/ 1275384 h 2051098"/>
              <a:gd name="connsiteX12-2713" fmla="*/ 891405 w 2103393"/>
              <a:gd name="connsiteY12-2714" fmla="*/ 1595143 h 2051098"/>
              <a:gd name="connsiteX13-2715" fmla="*/ 89201 w 2103393"/>
              <a:gd name="connsiteY13-2716" fmla="*/ 2038319 h 2051098"/>
              <a:gd name="connsiteX14-2717" fmla="*/ 577255 w 2103393"/>
              <a:gd name="connsiteY14-2718" fmla="*/ 461961 h 2051098"/>
              <a:gd name="connsiteX15-2719" fmla="*/ 807257 w 2103393"/>
              <a:gd name="connsiteY15-2720" fmla="*/ 697573 h 2051098"/>
              <a:gd name="connsiteX16-2721" fmla="*/ 969942 w 2103393"/>
              <a:gd name="connsiteY16-2722" fmla="*/ 585377 h 2051098"/>
              <a:gd name="connsiteX17-2723" fmla="*/ 930675 w 2103393"/>
              <a:gd name="connsiteY17-2724" fmla="*/ 24191 h 2051098"/>
              <a:gd name="connsiteX0-2725" fmla="*/ 930675 w 2103393"/>
              <a:gd name="connsiteY0-2726" fmla="*/ 51153 h 2078060"/>
              <a:gd name="connsiteX1-2727" fmla="*/ 1190398 w 2103393"/>
              <a:gd name="connsiteY1-2728" fmla="*/ 49480 h 2078060"/>
              <a:gd name="connsiteX2-2729" fmla="*/ 1177505 w 2103393"/>
              <a:gd name="connsiteY2-2730" fmla="*/ 606729 h 2078060"/>
              <a:gd name="connsiteX3-2731" fmla="*/ 1312141 w 2103393"/>
              <a:gd name="connsiteY3-2732" fmla="*/ 685266 h 2078060"/>
              <a:gd name="connsiteX4-2733" fmla="*/ 1508484 w 2103393"/>
              <a:gd name="connsiteY4-2734" fmla="*/ 488923 h 2078060"/>
              <a:gd name="connsiteX5-2735" fmla="*/ 2058246 w 2103393"/>
              <a:gd name="connsiteY5-2736" fmla="*/ 2037232 h 2078060"/>
              <a:gd name="connsiteX6-2737" fmla="*/ 1244822 w 2103393"/>
              <a:gd name="connsiteY6-2738" fmla="*/ 1627714 h 2078060"/>
              <a:gd name="connsiteX7-2739" fmla="*/ 1205554 w 2103393"/>
              <a:gd name="connsiteY7-2740" fmla="*/ 1313567 h 2078060"/>
              <a:gd name="connsiteX8-2741" fmla="*/ 1244823 w 2103393"/>
              <a:gd name="connsiteY8-2742" fmla="*/ 870390 h 2078060"/>
              <a:gd name="connsiteX9-2743" fmla="*/ 1076528 w 2103393"/>
              <a:gd name="connsiteY9-2744" fmla="*/ 724535 h 2078060"/>
              <a:gd name="connsiteX10-2745" fmla="*/ 885795 w 2103393"/>
              <a:gd name="connsiteY10-2746" fmla="*/ 864780 h 2078060"/>
              <a:gd name="connsiteX11-2747" fmla="*/ 919453 w 2103393"/>
              <a:gd name="connsiteY11-2748" fmla="*/ 1302346 h 2078060"/>
              <a:gd name="connsiteX12-2749" fmla="*/ 891405 w 2103393"/>
              <a:gd name="connsiteY12-2750" fmla="*/ 1622105 h 2078060"/>
              <a:gd name="connsiteX13-2751" fmla="*/ 89201 w 2103393"/>
              <a:gd name="connsiteY13-2752" fmla="*/ 2065281 h 2078060"/>
              <a:gd name="connsiteX14-2753" fmla="*/ 577255 w 2103393"/>
              <a:gd name="connsiteY14-2754" fmla="*/ 488923 h 2078060"/>
              <a:gd name="connsiteX15-2755" fmla="*/ 807257 w 2103393"/>
              <a:gd name="connsiteY15-2756" fmla="*/ 724535 h 2078060"/>
              <a:gd name="connsiteX16-2757" fmla="*/ 969942 w 2103393"/>
              <a:gd name="connsiteY16-2758" fmla="*/ 612339 h 2078060"/>
              <a:gd name="connsiteX17-2759" fmla="*/ 930675 w 2103393"/>
              <a:gd name="connsiteY17-2760" fmla="*/ 51153 h 2078060"/>
              <a:gd name="connsiteX0-2761" fmla="*/ 930675 w 2103393"/>
              <a:gd name="connsiteY0-2762" fmla="*/ 57180 h 2084087"/>
              <a:gd name="connsiteX1-2763" fmla="*/ 1190398 w 2103393"/>
              <a:gd name="connsiteY1-2764" fmla="*/ 55507 h 2084087"/>
              <a:gd name="connsiteX2-2765" fmla="*/ 1177505 w 2103393"/>
              <a:gd name="connsiteY2-2766" fmla="*/ 612756 h 2084087"/>
              <a:gd name="connsiteX3-2767" fmla="*/ 1312141 w 2103393"/>
              <a:gd name="connsiteY3-2768" fmla="*/ 691293 h 2084087"/>
              <a:gd name="connsiteX4-2769" fmla="*/ 1508484 w 2103393"/>
              <a:gd name="connsiteY4-2770" fmla="*/ 494950 h 2084087"/>
              <a:gd name="connsiteX5-2771" fmla="*/ 2058246 w 2103393"/>
              <a:gd name="connsiteY5-2772" fmla="*/ 2043259 h 2084087"/>
              <a:gd name="connsiteX6-2773" fmla="*/ 1244822 w 2103393"/>
              <a:gd name="connsiteY6-2774" fmla="*/ 1633741 h 2084087"/>
              <a:gd name="connsiteX7-2775" fmla="*/ 1205554 w 2103393"/>
              <a:gd name="connsiteY7-2776" fmla="*/ 1319594 h 2084087"/>
              <a:gd name="connsiteX8-2777" fmla="*/ 1244823 w 2103393"/>
              <a:gd name="connsiteY8-2778" fmla="*/ 876417 h 2084087"/>
              <a:gd name="connsiteX9-2779" fmla="*/ 1076528 w 2103393"/>
              <a:gd name="connsiteY9-2780" fmla="*/ 730562 h 2084087"/>
              <a:gd name="connsiteX10-2781" fmla="*/ 885795 w 2103393"/>
              <a:gd name="connsiteY10-2782" fmla="*/ 870807 h 2084087"/>
              <a:gd name="connsiteX11-2783" fmla="*/ 919453 w 2103393"/>
              <a:gd name="connsiteY11-2784" fmla="*/ 1308373 h 2084087"/>
              <a:gd name="connsiteX12-2785" fmla="*/ 891405 w 2103393"/>
              <a:gd name="connsiteY12-2786" fmla="*/ 1628132 h 2084087"/>
              <a:gd name="connsiteX13-2787" fmla="*/ 89201 w 2103393"/>
              <a:gd name="connsiteY13-2788" fmla="*/ 2071308 h 2084087"/>
              <a:gd name="connsiteX14-2789" fmla="*/ 577255 w 2103393"/>
              <a:gd name="connsiteY14-2790" fmla="*/ 494950 h 2084087"/>
              <a:gd name="connsiteX15-2791" fmla="*/ 807257 w 2103393"/>
              <a:gd name="connsiteY15-2792" fmla="*/ 730562 h 2084087"/>
              <a:gd name="connsiteX16-2793" fmla="*/ 969942 w 2103393"/>
              <a:gd name="connsiteY16-2794" fmla="*/ 618366 h 2084087"/>
              <a:gd name="connsiteX17-2795" fmla="*/ 930675 w 2103393"/>
              <a:gd name="connsiteY17-2796" fmla="*/ 57180 h 2084087"/>
              <a:gd name="connsiteX0-2797" fmla="*/ 930675 w 2103393"/>
              <a:gd name="connsiteY0-2798" fmla="*/ 65797 h 2092704"/>
              <a:gd name="connsiteX1-2799" fmla="*/ 1190398 w 2103393"/>
              <a:gd name="connsiteY1-2800" fmla="*/ 64124 h 2092704"/>
              <a:gd name="connsiteX2-2801" fmla="*/ 1177505 w 2103393"/>
              <a:gd name="connsiteY2-2802" fmla="*/ 621373 h 2092704"/>
              <a:gd name="connsiteX3-2803" fmla="*/ 1312141 w 2103393"/>
              <a:gd name="connsiteY3-2804" fmla="*/ 699910 h 2092704"/>
              <a:gd name="connsiteX4-2805" fmla="*/ 1508484 w 2103393"/>
              <a:gd name="connsiteY4-2806" fmla="*/ 503567 h 2092704"/>
              <a:gd name="connsiteX5-2807" fmla="*/ 2058246 w 2103393"/>
              <a:gd name="connsiteY5-2808" fmla="*/ 2051876 h 2092704"/>
              <a:gd name="connsiteX6-2809" fmla="*/ 1244822 w 2103393"/>
              <a:gd name="connsiteY6-2810" fmla="*/ 1642358 h 2092704"/>
              <a:gd name="connsiteX7-2811" fmla="*/ 1205554 w 2103393"/>
              <a:gd name="connsiteY7-2812" fmla="*/ 1328211 h 2092704"/>
              <a:gd name="connsiteX8-2813" fmla="*/ 1244823 w 2103393"/>
              <a:gd name="connsiteY8-2814" fmla="*/ 885034 h 2092704"/>
              <a:gd name="connsiteX9-2815" fmla="*/ 1076528 w 2103393"/>
              <a:gd name="connsiteY9-2816" fmla="*/ 739179 h 2092704"/>
              <a:gd name="connsiteX10-2817" fmla="*/ 885795 w 2103393"/>
              <a:gd name="connsiteY10-2818" fmla="*/ 879424 h 2092704"/>
              <a:gd name="connsiteX11-2819" fmla="*/ 919453 w 2103393"/>
              <a:gd name="connsiteY11-2820" fmla="*/ 1316990 h 2092704"/>
              <a:gd name="connsiteX12-2821" fmla="*/ 891405 w 2103393"/>
              <a:gd name="connsiteY12-2822" fmla="*/ 1636749 h 2092704"/>
              <a:gd name="connsiteX13-2823" fmla="*/ 89201 w 2103393"/>
              <a:gd name="connsiteY13-2824" fmla="*/ 2079925 h 2092704"/>
              <a:gd name="connsiteX14-2825" fmla="*/ 577255 w 2103393"/>
              <a:gd name="connsiteY14-2826" fmla="*/ 503567 h 2092704"/>
              <a:gd name="connsiteX15-2827" fmla="*/ 807257 w 2103393"/>
              <a:gd name="connsiteY15-2828" fmla="*/ 739179 h 2092704"/>
              <a:gd name="connsiteX16-2829" fmla="*/ 969942 w 2103393"/>
              <a:gd name="connsiteY16-2830" fmla="*/ 626983 h 2092704"/>
              <a:gd name="connsiteX17-2831" fmla="*/ 930675 w 2103393"/>
              <a:gd name="connsiteY17-2832" fmla="*/ 65797 h 2092704"/>
              <a:gd name="connsiteX0-2833" fmla="*/ 930675 w 2103393"/>
              <a:gd name="connsiteY0-2834" fmla="*/ 65797 h 2092704"/>
              <a:gd name="connsiteX1-2835" fmla="*/ 1190398 w 2103393"/>
              <a:gd name="connsiteY1-2836" fmla="*/ 64124 h 2092704"/>
              <a:gd name="connsiteX2-2837" fmla="*/ 1177505 w 2103393"/>
              <a:gd name="connsiteY2-2838" fmla="*/ 621373 h 2092704"/>
              <a:gd name="connsiteX3-2839" fmla="*/ 1312141 w 2103393"/>
              <a:gd name="connsiteY3-2840" fmla="*/ 699910 h 2092704"/>
              <a:gd name="connsiteX4-2841" fmla="*/ 1508484 w 2103393"/>
              <a:gd name="connsiteY4-2842" fmla="*/ 503567 h 2092704"/>
              <a:gd name="connsiteX5-2843" fmla="*/ 2058246 w 2103393"/>
              <a:gd name="connsiteY5-2844" fmla="*/ 2051876 h 2092704"/>
              <a:gd name="connsiteX6-2845" fmla="*/ 1244822 w 2103393"/>
              <a:gd name="connsiteY6-2846" fmla="*/ 1642358 h 2092704"/>
              <a:gd name="connsiteX7-2847" fmla="*/ 1205554 w 2103393"/>
              <a:gd name="connsiteY7-2848" fmla="*/ 1328211 h 2092704"/>
              <a:gd name="connsiteX8-2849" fmla="*/ 1244823 w 2103393"/>
              <a:gd name="connsiteY8-2850" fmla="*/ 885034 h 2092704"/>
              <a:gd name="connsiteX9-2851" fmla="*/ 1076528 w 2103393"/>
              <a:gd name="connsiteY9-2852" fmla="*/ 739179 h 2092704"/>
              <a:gd name="connsiteX10-2853" fmla="*/ 885795 w 2103393"/>
              <a:gd name="connsiteY10-2854" fmla="*/ 879424 h 2092704"/>
              <a:gd name="connsiteX11-2855" fmla="*/ 919453 w 2103393"/>
              <a:gd name="connsiteY11-2856" fmla="*/ 1316990 h 2092704"/>
              <a:gd name="connsiteX12-2857" fmla="*/ 891405 w 2103393"/>
              <a:gd name="connsiteY12-2858" fmla="*/ 1636749 h 2092704"/>
              <a:gd name="connsiteX13-2859" fmla="*/ 89201 w 2103393"/>
              <a:gd name="connsiteY13-2860" fmla="*/ 2079925 h 2092704"/>
              <a:gd name="connsiteX14-2861" fmla="*/ 577255 w 2103393"/>
              <a:gd name="connsiteY14-2862" fmla="*/ 503567 h 2092704"/>
              <a:gd name="connsiteX15-2863" fmla="*/ 807257 w 2103393"/>
              <a:gd name="connsiteY15-2864" fmla="*/ 739179 h 2092704"/>
              <a:gd name="connsiteX16-2865" fmla="*/ 969942 w 2103393"/>
              <a:gd name="connsiteY16-2866" fmla="*/ 626983 h 2092704"/>
              <a:gd name="connsiteX17-2867" fmla="*/ 930675 w 2103393"/>
              <a:gd name="connsiteY17-2868" fmla="*/ 65797 h 2092704"/>
              <a:gd name="connsiteX0-2869" fmla="*/ 930675 w 2103393"/>
              <a:gd name="connsiteY0-2870" fmla="*/ 73853 h 2100760"/>
              <a:gd name="connsiteX1-2871" fmla="*/ 1190398 w 2103393"/>
              <a:gd name="connsiteY1-2872" fmla="*/ 72180 h 2100760"/>
              <a:gd name="connsiteX2-2873" fmla="*/ 1177505 w 2103393"/>
              <a:gd name="connsiteY2-2874" fmla="*/ 629429 h 2100760"/>
              <a:gd name="connsiteX3-2875" fmla="*/ 1312141 w 2103393"/>
              <a:gd name="connsiteY3-2876" fmla="*/ 707966 h 2100760"/>
              <a:gd name="connsiteX4-2877" fmla="*/ 1508484 w 2103393"/>
              <a:gd name="connsiteY4-2878" fmla="*/ 511623 h 2100760"/>
              <a:gd name="connsiteX5-2879" fmla="*/ 2058246 w 2103393"/>
              <a:gd name="connsiteY5-2880" fmla="*/ 2059932 h 2100760"/>
              <a:gd name="connsiteX6-2881" fmla="*/ 1244822 w 2103393"/>
              <a:gd name="connsiteY6-2882" fmla="*/ 1650414 h 2100760"/>
              <a:gd name="connsiteX7-2883" fmla="*/ 1205554 w 2103393"/>
              <a:gd name="connsiteY7-2884" fmla="*/ 1336267 h 2100760"/>
              <a:gd name="connsiteX8-2885" fmla="*/ 1244823 w 2103393"/>
              <a:gd name="connsiteY8-2886" fmla="*/ 893090 h 2100760"/>
              <a:gd name="connsiteX9-2887" fmla="*/ 1076528 w 2103393"/>
              <a:gd name="connsiteY9-2888" fmla="*/ 747235 h 2100760"/>
              <a:gd name="connsiteX10-2889" fmla="*/ 885795 w 2103393"/>
              <a:gd name="connsiteY10-2890" fmla="*/ 887480 h 2100760"/>
              <a:gd name="connsiteX11-2891" fmla="*/ 919453 w 2103393"/>
              <a:gd name="connsiteY11-2892" fmla="*/ 1325046 h 2100760"/>
              <a:gd name="connsiteX12-2893" fmla="*/ 891405 w 2103393"/>
              <a:gd name="connsiteY12-2894" fmla="*/ 1644805 h 2100760"/>
              <a:gd name="connsiteX13-2895" fmla="*/ 89201 w 2103393"/>
              <a:gd name="connsiteY13-2896" fmla="*/ 2087981 h 2100760"/>
              <a:gd name="connsiteX14-2897" fmla="*/ 577255 w 2103393"/>
              <a:gd name="connsiteY14-2898" fmla="*/ 511623 h 2100760"/>
              <a:gd name="connsiteX15-2899" fmla="*/ 807257 w 2103393"/>
              <a:gd name="connsiteY15-2900" fmla="*/ 747235 h 2100760"/>
              <a:gd name="connsiteX16-2901" fmla="*/ 969942 w 2103393"/>
              <a:gd name="connsiteY16-2902" fmla="*/ 635039 h 2100760"/>
              <a:gd name="connsiteX17-2903" fmla="*/ 930675 w 2103393"/>
              <a:gd name="connsiteY17-2904" fmla="*/ 73853 h 2100760"/>
              <a:gd name="connsiteX0-2905" fmla="*/ 930675 w 2103393"/>
              <a:gd name="connsiteY0-2906" fmla="*/ 77953 h 2104860"/>
              <a:gd name="connsiteX1-2907" fmla="*/ 1190398 w 2103393"/>
              <a:gd name="connsiteY1-2908" fmla="*/ 76280 h 2104860"/>
              <a:gd name="connsiteX2-2909" fmla="*/ 1177505 w 2103393"/>
              <a:gd name="connsiteY2-2910" fmla="*/ 633529 h 2104860"/>
              <a:gd name="connsiteX3-2911" fmla="*/ 1312141 w 2103393"/>
              <a:gd name="connsiteY3-2912" fmla="*/ 712066 h 2104860"/>
              <a:gd name="connsiteX4-2913" fmla="*/ 1508484 w 2103393"/>
              <a:gd name="connsiteY4-2914" fmla="*/ 515723 h 2104860"/>
              <a:gd name="connsiteX5-2915" fmla="*/ 2058246 w 2103393"/>
              <a:gd name="connsiteY5-2916" fmla="*/ 2064032 h 2104860"/>
              <a:gd name="connsiteX6-2917" fmla="*/ 1244822 w 2103393"/>
              <a:gd name="connsiteY6-2918" fmla="*/ 1654514 h 2104860"/>
              <a:gd name="connsiteX7-2919" fmla="*/ 1205554 w 2103393"/>
              <a:gd name="connsiteY7-2920" fmla="*/ 1340367 h 2104860"/>
              <a:gd name="connsiteX8-2921" fmla="*/ 1244823 w 2103393"/>
              <a:gd name="connsiteY8-2922" fmla="*/ 897190 h 2104860"/>
              <a:gd name="connsiteX9-2923" fmla="*/ 1076528 w 2103393"/>
              <a:gd name="connsiteY9-2924" fmla="*/ 751335 h 2104860"/>
              <a:gd name="connsiteX10-2925" fmla="*/ 885795 w 2103393"/>
              <a:gd name="connsiteY10-2926" fmla="*/ 891580 h 2104860"/>
              <a:gd name="connsiteX11-2927" fmla="*/ 919453 w 2103393"/>
              <a:gd name="connsiteY11-2928" fmla="*/ 1329146 h 2104860"/>
              <a:gd name="connsiteX12-2929" fmla="*/ 891405 w 2103393"/>
              <a:gd name="connsiteY12-2930" fmla="*/ 1648905 h 2104860"/>
              <a:gd name="connsiteX13-2931" fmla="*/ 89201 w 2103393"/>
              <a:gd name="connsiteY13-2932" fmla="*/ 2092081 h 2104860"/>
              <a:gd name="connsiteX14-2933" fmla="*/ 577255 w 2103393"/>
              <a:gd name="connsiteY14-2934" fmla="*/ 515723 h 2104860"/>
              <a:gd name="connsiteX15-2935" fmla="*/ 807257 w 2103393"/>
              <a:gd name="connsiteY15-2936" fmla="*/ 751335 h 2104860"/>
              <a:gd name="connsiteX16-2937" fmla="*/ 969942 w 2103393"/>
              <a:gd name="connsiteY16-2938" fmla="*/ 639139 h 2104860"/>
              <a:gd name="connsiteX17-2939" fmla="*/ 930675 w 2103393"/>
              <a:gd name="connsiteY17-2940" fmla="*/ 77953 h 2104860"/>
              <a:gd name="connsiteX0-2941" fmla="*/ 930675 w 2103393"/>
              <a:gd name="connsiteY0-2942" fmla="*/ 71187 h 2098094"/>
              <a:gd name="connsiteX1-2943" fmla="*/ 1190398 w 2103393"/>
              <a:gd name="connsiteY1-2944" fmla="*/ 69514 h 2098094"/>
              <a:gd name="connsiteX2-2945" fmla="*/ 1177505 w 2103393"/>
              <a:gd name="connsiteY2-2946" fmla="*/ 626763 h 2098094"/>
              <a:gd name="connsiteX3-2947" fmla="*/ 1312141 w 2103393"/>
              <a:gd name="connsiteY3-2948" fmla="*/ 705300 h 2098094"/>
              <a:gd name="connsiteX4-2949" fmla="*/ 1508484 w 2103393"/>
              <a:gd name="connsiteY4-2950" fmla="*/ 508957 h 2098094"/>
              <a:gd name="connsiteX5-2951" fmla="*/ 2058246 w 2103393"/>
              <a:gd name="connsiteY5-2952" fmla="*/ 2057266 h 2098094"/>
              <a:gd name="connsiteX6-2953" fmla="*/ 1244822 w 2103393"/>
              <a:gd name="connsiteY6-2954" fmla="*/ 1647748 h 2098094"/>
              <a:gd name="connsiteX7-2955" fmla="*/ 1205554 w 2103393"/>
              <a:gd name="connsiteY7-2956" fmla="*/ 1333601 h 2098094"/>
              <a:gd name="connsiteX8-2957" fmla="*/ 1244823 w 2103393"/>
              <a:gd name="connsiteY8-2958" fmla="*/ 890424 h 2098094"/>
              <a:gd name="connsiteX9-2959" fmla="*/ 1076528 w 2103393"/>
              <a:gd name="connsiteY9-2960" fmla="*/ 744569 h 2098094"/>
              <a:gd name="connsiteX10-2961" fmla="*/ 885795 w 2103393"/>
              <a:gd name="connsiteY10-2962" fmla="*/ 884814 h 2098094"/>
              <a:gd name="connsiteX11-2963" fmla="*/ 919453 w 2103393"/>
              <a:gd name="connsiteY11-2964" fmla="*/ 1322380 h 2098094"/>
              <a:gd name="connsiteX12-2965" fmla="*/ 891405 w 2103393"/>
              <a:gd name="connsiteY12-2966" fmla="*/ 1642139 h 2098094"/>
              <a:gd name="connsiteX13-2967" fmla="*/ 89201 w 2103393"/>
              <a:gd name="connsiteY13-2968" fmla="*/ 2085315 h 2098094"/>
              <a:gd name="connsiteX14-2969" fmla="*/ 577255 w 2103393"/>
              <a:gd name="connsiteY14-2970" fmla="*/ 508957 h 2098094"/>
              <a:gd name="connsiteX15-2971" fmla="*/ 807257 w 2103393"/>
              <a:gd name="connsiteY15-2972" fmla="*/ 744569 h 2098094"/>
              <a:gd name="connsiteX16-2973" fmla="*/ 969942 w 2103393"/>
              <a:gd name="connsiteY16-2974" fmla="*/ 632373 h 2098094"/>
              <a:gd name="connsiteX17-2975" fmla="*/ 930675 w 2103393"/>
              <a:gd name="connsiteY17-2976" fmla="*/ 71187 h 2098094"/>
              <a:gd name="connsiteX0-2977" fmla="*/ 930675 w 2103393"/>
              <a:gd name="connsiteY0-2978" fmla="*/ 75207 h 2102114"/>
              <a:gd name="connsiteX1-2979" fmla="*/ 1190398 w 2103393"/>
              <a:gd name="connsiteY1-2980" fmla="*/ 73534 h 2102114"/>
              <a:gd name="connsiteX2-2981" fmla="*/ 1177505 w 2103393"/>
              <a:gd name="connsiteY2-2982" fmla="*/ 630783 h 2102114"/>
              <a:gd name="connsiteX3-2983" fmla="*/ 1312141 w 2103393"/>
              <a:gd name="connsiteY3-2984" fmla="*/ 709320 h 2102114"/>
              <a:gd name="connsiteX4-2985" fmla="*/ 1508484 w 2103393"/>
              <a:gd name="connsiteY4-2986" fmla="*/ 512977 h 2102114"/>
              <a:gd name="connsiteX5-2987" fmla="*/ 2058246 w 2103393"/>
              <a:gd name="connsiteY5-2988" fmla="*/ 2061286 h 2102114"/>
              <a:gd name="connsiteX6-2989" fmla="*/ 1244822 w 2103393"/>
              <a:gd name="connsiteY6-2990" fmla="*/ 1651768 h 2102114"/>
              <a:gd name="connsiteX7-2991" fmla="*/ 1205554 w 2103393"/>
              <a:gd name="connsiteY7-2992" fmla="*/ 1337621 h 2102114"/>
              <a:gd name="connsiteX8-2993" fmla="*/ 1244823 w 2103393"/>
              <a:gd name="connsiteY8-2994" fmla="*/ 894444 h 2102114"/>
              <a:gd name="connsiteX9-2995" fmla="*/ 1076528 w 2103393"/>
              <a:gd name="connsiteY9-2996" fmla="*/ 748589 h 2102114"/>
              <a:gd name="connsiteX10-2997" fmla="*/ 885795 w 2103393"/>
              <a:gd name="connsiteY10-2998" fmla="*/ 888834 h 2102114"/>
              <a:gd name="connsiteX11-2999" fmla="*/ 919453 w 2103393"/>
              <a:gd name="connsiteY11-3000" fmla="*/ 1326400 h 2102114"/>
              <a:gd name="connsiteX12-3001" fmla="*/ 891405 w 2103393"/>
              <a:gd name="connsiteY12-3002" fmla="*/ 1646159 h 2102114"/>
              <a:gd name="connsiteX13-3003" fmla="*/ 89201 w 2103393"/>
              <a:gd name="connsiteY13-3004" fmla="*/ 2089335 h 2102114"/>
              <a:gd name="connsiteX14-3005" fmla="*/ 577255 w 2103393"/>
              <a:gd name="connsiteY14-3006" fmla="*/ 512977 h 2102114"/>
              <a:gd name="connsiteX15-3007" fmla="*/ 807257 w 2103393"/>
              <a:gd name="connsiteY15-3008" fmla="*/ 748589 h 2102114"/>
              <a:gd name="connsiteX16-3009" fmla="*/ 969942 w 2103393"/>
              <a:gd name="connsiteY16-3010" fmla="*/ 636393 h 2102114"/>
              <a:gd name="connsiteX17-3011" fmla="*/ 930675 w 2103393"/>
              <a:gd name="connsiteY17-3012" fmla="*/ 75207 h 21021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55" name="Freeform 48"/>
          <p:cNvSpPr>
            <a:spLocks noChangeAspect="1"/>
          </p:cNvSpPr>
          <p:nvPr/>
        </p:nvSpPr>
        <p:spPr>
          <a:xfrm>
            <a:off x="3958502" y="1091138"/>
            <a:ext cx="397359" cy="330927"/>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56" name="Freeform 49"/>
          <p:cNvSpPr>
            <a:spLocks noChangeAspect="1"/>
          </p:cNvSpPr>
          <p:nvPr/>
        </p:nvSpPr>
        <p:spPr>
          <a:xfrm>
            <a:off x="5246575" y="1080013"/>
            <a:ext cx="353180" cy="353180"/>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1" fmla="*/ 1054645 w 3259303"/>
              <a:gd name="connsiteY0-2" fmla="*/ 0 h 3225645"/>
              <a:gd name="connsiteX1-3" fmla="*/ 1469772 w 3259303"/>
              <a:gd name="connsiteY1-4" fmla="*/ 5610 h 3225645"/>
              <a:gd name="connsiteX2-5" fmla="*/ 1682945 w 3259303"/>
              <a:gd name="connsiteY2-6" fmla="*/ 718057 h 3225645"/>
              <a:gd name="connsiteX3-7" fmla="*/ 2417830 w 3259303"/>
              <a:gd name="connsiteY3-8" fmla="*/ 544153 h 3225645"/>
              <a:gd name="connsiteX4-9" fmla="*/ 3259303 w 3259303"/>
              <a:gd name="connsiteY4-10" fmla="*/ 1811971 h 3225645"/>
              <a:gd name="connsiteX5-11" fmla="*/ 2311244 w 3259303"/>
              <a:gd name="connsiteY5-12" fmla="*/ 3091009 h 3225645"/>
              <a:gd name="connsiteX6-13" fmla="*/ 622689 w 3259303"/>
              <a:gd name="connsiteY6-14" fmla="*/ 2647834 h 3225645"/>
              <a:gd name="connsiteX7-15" fmla="*/ 398297 w 3259303"/>
              <a:gd name="connsiteY7-16" fmla="*/ 3225645 h 3225645"/>
              <a:gd name="connsiteX8-17" fmla="*/ 0 w 3259303"/>
              <a:gd name="connsiteY8-18" fmla="*/ 3220035 h 3225645"/>
              <a:gd name="connsiteX9-19" fmla="*/ 218783 w 3259303"/>
              <a:gd name="connsiteY9-20" fmla="*/ 2311245 h 3225645"/>
              <a:gd name="connsiteX10-21" fmla="*/ 1593187 w 3259303"/>
              <a:gd name="connsiteY10-22" fmla="*/ 1974656 h 3225645"/>
              <a:gd name="connsiteX11-23" fmla="*/ 1250989 w 3259303"/>
              <a:gd name="connsiteY11-24" fmla="*/ 942450 h 3225645"/>
              <a:gd name="connsiteX12-25" fmla="*/ 1054645 w 3259303"/>
              <a:gd name="connsiteY12-26" fmla="*/ 0 h 3225645"/>
              <a:gd name="connsiteX0-27" fmla="*/ 1054645 w 3259303"/>
              <a:gd name="connsiteY0-28" fmla="*/ 0 h 3242475"/>
              <a:gd name="connsiteX1-29" fmla="*/ 1469772 w 3259303"/>
              <a:gd name="connsiteY1-30" fmla="*/ 22440 h 3242475"/>
              <a:gd name="connsiteX2-31" fmla="*/ 1682945 w 3259303"/>
              <a:gd name="connsiteY2-32" fmla="*/ 734887 h 3242475"/>
              <a:gd name="connsiteX3-33" fmla="*/ 2417830 w 3259303"/>
              <a:gd name="connsiteY3-34" fmla="*/ 560983 h 3242475"/>
              <a:gd name="connsiteX4-35" fmla="*/ 3259303 w 3259303"/>
              <a:gd name="connsiteY4-36" fmla="*/ 1828801 h 3242475"/>
              <a:gd name="connsiteX5-37" fmla="*/ 2311244 w 3259303"/>
              <a:gd name="connsiteY5-38" fmla="*/ 3107839 h 3242475"/>
              <a:gd name="connsiteX6-39" fmla="*/ 622689 w 3259303"/>
              <a:gd name="connsiteY6-40" fmla="*/ 2664664 h 3242475"/>
              <a:gd name="connsiteX7-41" fmla="*/ 398297 w 3259303"/>
              <a:gd name="connsiteY7-42" fmla="*/ 3242475 h 3242475"/>
              <a:gd name="connsiteX8-43" fmla="*/ 0 w 3259303"/>
              <a:gd name="connsiteY8-44" fmla="*/ 3236865 h 3242475"/>
              <a:gd name="connsiteX9-45" fmla="*/ 218783 w 3259303"/>
              <a:gd name="connsiteY9-46" fmla="*/ 2328075 h 3242475"/>
              <a:gd name="connsiteX10-47" fmla="*/ 1593187 w 3259303"/>
              <a:gd name="connsiteY10-48" fmla="*/ 1991486 h 3242475"/>
              <a:gd name="connsiteX11-49" fmla="*/ 1250989 w 3259303"/>
              <a:gd name="connsiteY11-50" fmla="*/ 959280 h 3242475"/>
              <a:gd name="connsiteX12-51" fmla="*/ 1054645 w 3259303"/>
              <a:gd name="connsiteY12-52" fmla="*/ 0 h 3242475"/>
              <a:gd name="connsiteX0-53" fmla="*/ 1054645 w 3259303"/>
              <a:gd name="connsiteY0-54" fmla="*/ 0 h 3242475"/>
              <a:gd name="connsiteX1-55" fmla="*/ 1464162 w 3259303"/>
              <a:gd name="connsiteY1-56" fmla="*/ 1 h 3242475"/>
              <a:gd name="connsiteX2-57" fmla="*/ 1682945 w 3259303"/>
              <a:gd name="connsiteY2-58" fmla="*/ 734887 h 3242475"/>
              <a:gd name="connsiteX3-59" fmla="*/ 2417830 w 3259303"/>
              <a:gd name="connsiteY3-60" fmla="*/ 560983 h 3242475"/>
              <a:gd name="connsiteX4-61" fmla="*/ 3259303 w 3259303"/>
              <a:gd name="connsiteY4-62" fmla="*/ 1828801 h 3242475"/>
              <a:gd name="connsiteX5-63" fmla="*/ 2311244 w 3259303"/>
              <a:gd name="connsiteY5-64" fmla="*/ 3107839 h 3242475"/>
              <a:gd name="connsiteX6-65" fmla="*/ 622689 w 3259303"/>
              <a:gd name="connsiteY6-66" fmla="*/ 2664664 h 3242475"/>
              <a:gd name="connsiteX7-67" fmla="*/ 398297 w 3259303"/>
              <a:gd name="connsiteY7-68" fmla="*/ 3242475 h 3242475"/>
              <a:gd name="connsiteX8-69" fmla="*/ 0 w 3259303"/>
              <a:gd name="connsiteY8-70" fmla="*/ 3236865 h 3242475"/>
              <a:gd name="connsiteX9-71" fmla="*/ 218783 w 3259303"/>
              <a:gd name="connsiteY9-72" fmla="*/ 2328075 h 3242475"/>
              <a:gd name="connsiteX10-73" fmla="*/ 1593187 w 3259303"/>
              <a:gd name="connsiteY10-74" fmla="*/ 1991486 h 3242475"/>
              <a:gd name="connsiteX11-75" fmla="*/ 1250989 w 3259303"/>
              <a:gd name="connsiteY11-76" fmla="*/ 959280 h 3242475"/>
              <a:gd name="connsiteX12-77" fmla="*/ 1054645 w 3259303"/>
              <a:gd name="connsiteY12-78" fmla="*/ 0 h 3242475"/>
              <a:gd name="connsiteX0-79" fmla="*/ 1065864 w 3259303"/>
              <a:gd name="connsiteY0-80" fmla="*/ 5609 h 3242474"/>
              <a:gd name="connsiteX1-81" fmla="*/ 1464162 w 3259303"/>
              <a:gd name="connsiteY1-82" fmla="*/ 0 h 3242474"/>
              <a:gd name="connsiteX2-83" fmla="*/ 1682945 w 3259303"/>
              <a:gd name="connsiteY2-84" fmla="*/ 734886 h 3242474"/>
              <a:gd name="connsiteX3-85" fmla="*/ 2417830 w 3259303"/>
              <a:gd name="connsiteY3-86" fmla="*/ 560982 h 3242474"/>
              <a:gd name="connsiteX4-87" fmla="*/ 3259303 w 3259303"/>
              <a:gd name="connsiteY4-88" fmla="*/ 1828800 h 3242474"/>
              <a:gd name="connsiteX5-89" fmla="*/ 2311244 w 3259303"/>
              <a:gd name="connsiteY5-90" fmla="*/ 3107838 h 3242474"/>
              <a:gd name="connsiteX6-91" fmla="*/ 622689 w 3259303"/>
              <a:gd name="connsiteY6-92" fmla="*/ 2664663 h 3242474"/>
              <a:gd name="connsiteX7-93" fmla="*/ 398297 w 3259303"/>
              <a:gd name="connsiteY7-94" fmla="*/ 3242474 h 3242474"/>
              <a:gd name="connsiteX8-95" fmla="*/ 0 w 3259303"/>
              <a:gd name="connsiteY8-96" fmla="*/ 3236864 h 3242474"/>
              <a:gd name="connsiteX9-97" fmla="*/ 218783 w 3259303"/>
              <a:gd name="connsiteY9-98" fmla="*/ 2328074 h 3242474"/>
              <a:gd name="connsiteX10-99" fmla="*/ 1593187 w 3259303"/>
              <a:gd name="connsiteY10-100" fmla="*/ 1991485 h 3242474"/>
              <a:gd name="connsiteX11-101" fmla="*/ 1250989 w 3259303"/>
              <a:gd name="connsiteY11-102" fmla="*/ 959279 h 3242474"/>
              <a:gd name="connsiteX12-103" fmla="*/ 1065864 w 3259303"/>
              <a:gd name="connsiteY12-104" fmla="*/ 5609 h 3242474"/>
              <a:gd name="connsiteX0-105" fmla="*/ 1065864 w 3259303"/>
              <a:gd name="connsiteY0-106" fmla="*/ 16828 h 3242474"/>
              <a:gd name="connsiteX1-107" fmla="*/ 1464162 w 3259303"/>
              <a:gd name="connsiteY1-108" fmla="*/ 0 h 3242474"/>
              <a:gd name="connsiteX2-109" fmla="*/ 1682945 w 3259303"/>
              <a:gd name="connsiteY2-110" fmla="*/ 734886 h 3242474"/>
              <a:gd name="connsiteX3-111" fmla="*/ 2417830 w 3259303"/>
              <a:gd name="connsiteY3-112" fmla="*/ 560982 h 3242474"/>
              <a:gd name="connsiteX4-113" fmla="*/ 3259303 w 3259303"/>
              <a:gd name="connsiteY4-114" fmla="*/ 1828800 h 3242474"/>
              <a:gd name="connsiteX5-115" fmla="*/ 2311244 w 3259303"/>
              <a:gd name="connsiteY5-116" fmla="*/ 3107838 h 3242474"/>
              <a:gd name="connsiteX6-117" fmla="*/ 622689 w 3259303"/>
              <a:gd name="connsiteY6-118" fmla="*/ 2664663 h 3242474"/>
              <a:gd name="connsiteX7-119" fmla="*/ 398297 w 3259303"/>
              <a:gd name="connsiteY7-120" fmla="*/ 3242474 h 3242474"/>
              <a:gd name="connsiteX8-121" fmla="*/ 0 w 3259303"/>
              <a:gd name="connsiteY8-122" fmla="*/ 3236864 h 3242474"/>
              <a:gd name="connsiteX9-123" fmla="*/ 218783 w 3259303"/>
              <a:gd name="connsiteY9-124" fmla="*/ 2328074 h 3242474"/>
              <a:gd name="connsiteX10-125" fmla="*/ 1593187 w 3259303"/>
              <a:gd name="connsiteY10-126" fmla="*/ 1991485 h 3242474"/>
              <a:gd name="connsiteX11-127" fmla="*/ 1250989 w 3259303"/>
              <a:gd name="connsiteY11-128" fmla="*/ 959279 h 3242474"/>
              <a:gd name="connsiteX12-129" fmla="*/ 1065864 w 3259303"/>
              <a:gd name="connsiteY12-130" fmla="*/ 16828 h 3242474"/>
              <a:gd name="connsiteX0-131" fmla="*/ 1065864 w 3259303"/>
              <a:gd name="connsiteY0-132" fmla="*/ 16828 h 3242474"/>
              <a:gd name="connsiteX1-133" fmla="*/ 1464162 w 3259303"/>
              <a:gd name="connsiteY1-134" fmla="*/ 0 h 3242474"/>
              <a:gd name="connsiteX2-135" fmla="*/ 1682945 w 3259303"/>
              <a:gd name="connsiteY2-136" fmla="*/ 734886 h 3242474"/>
              <a:gd name="connsiteX3-137" fmla="*/ 2417830 w 3259303"/>
              <a:gd name="connsiteY3-138" fmla="*/ 560982 h 3242474"/>
              <a:gd name="connsiteX4-139" fmla="*/ 3259303 w 3259303"/>
              <a:gd name="connsiteY4-140" fmla="*/ 1828800 h 3242474"/>
              <a:gd name="connsiteX5-141" fmla="*/ 2311244 w 3259303"/>
              <a:gd name="connsiteY5-142" fmla="*/ 3107838 h 3242474"/>
              <a:gd name="connsiteX6-143" fmla="*/ 622689 w 3259303"/>
              <a:gd name="connsiteY6-144" fmla="*/ 2664663 h 3242474"/>
              <a:gd name="connsiteX7-145" fmla="*/ 398297 w 3259303"/>
              <a:gd name="connsiteY7-146" fmla="*/ 3242474 h 3242474"/>
              <a:gd name="connsiteX8-147" fmla="*/ 0 w 3259303"/>
              <a:gd name="connsiteY8-148" fmla="*/ 3236864 h 3242474"/>
              <a:gd name="connsiteX9-149" fmla="*/ 218783 w 3259303"/>
              <a:gd name="connsiteY9-150" fmla="*/ 2328074 h 3242474"/>
              <a:gd name="connsiteX10-151" fmla="*/ 1593187 w 3259303"/>
              <a:gd name="connsiteY10-152" fmla="*/ 1991485 h 3242474"/>
              <a:gd name="connsiteX11-153" fmla="*/ 1250989 w 3259303"/>
              <a:gd name="connsiteY11-154" fmla="*/ 959279 h 3242474"/>
              <a:gd name="connsiteX12-155" fmla="*/ 1065864 w 3259303"/>
              <a:gd name="connsiteY12-156" fmla="*/ 16828 h 3242474"/>
              <a:gd name="connsiteX0-157" fmla="*/ 1065864 w 3259303"/>
              <a:gd name="connsiteY0-158" fmla="*/ 16828 h 3242474"/>
              <a:gd name="connsiteX1-159" fmla="*/ 1464162 w 3259303"/>
              <a:gd name="connsiteY1-160" fmla="*/ 0 h 3242474"/>
              <a:gd name="connsiteX2-161" fmla="*/ 1682945 w 3259303"/>
              <a:gd name="connsiteY2-162" fmla="*/ 734886 h 3242474"/>
              <a:gd name="connsiteX3-163" fmla="*/ 2417830 w 3259303"/>
              <a:gd name="connsiteY3-164" fmla="*/ 560982 h 3242474"/>
              <a:gd name="connsiteX4-165" fmla="*/ 3259303 w 3259303"/>
              <a:gd name="connsiteY4-166" fmla="*/ 1828800 h 3242474"/>
              <a:gd name="connsiteX5-167" fmla="*/ 2311244 w 3259303"/>
              <a:gd name="connsiteY5-168" fmla="*/ 3107838 h 3242474"/>
              <a:gd name="connsiteX6-169" fmla="*/ 622689 w 3259303"/>
              <a:gd name="connsiteY6-170" fmla="*/ 2664663 h 3242474"/>
              <a:gd name="connsiteX7-171" fmla="*/ 398297 w 3259303"/>
              <a:gd name="connsiteY7-172" fmla="*/ 3242474 h 3242474"/>
              <a:gd name="connsiteX8-173" fmla="*/ 0 w 3259303"/>
              <a:gd name="connsiteY8-174" fmla="*/ 3236864 h 3242474"/>
              <a:gd name="connsiteX9-175" fmla="*/ 218783 w 3259303"/>
              <a:gd name="connsiteY9-176" fmla="*/ 2328074 h 3242474"/>
              <a:gd name="connsiteX10-177" fmla="*/ 1593187 w 3259303"/>
              <a:gd name="connsiteY10-178" fmla="*/ 1991485 h 3242474"/>
              <a:gd name="connsiteX11-179" fmla="*/ 1250989 w 3259303"/>
              <a:gd name="connsiteY11-180" fmla="*/ 959279 h 3242474"/>
              <a:gd name="connsiteX12-181" fmla="*/ 1065864 w 3259303"/>
              <a:gd name="connsiteY12-182" fmla="*/ 16828 h 3242474"/>
              <a:gd name="connsiteX0-183" fmla="*/ 1065864 w 3259303"/>
              <a:gd name="connsiteY0-184" fmla="*/ 16828 h 3242474"/>
              <a:gd name="connsiteX1-185" fmla="*/ 1464162 w 3259303"/>
              <a:gd name="connsiteY1-186" fmla="*/ 0 h 3242474"/>
              <a:gd name="connsiteX2-187" fmla="*/ 1682945 w 3259303"/>
              <a:gd name="connsiteY2-188" fmla="*/ 734886 h 3242474"/>
              <a:gd name="connsiteX3-189" fmla="*/ 2417830 w 3259303"/>
              <a:gd name="connsiteY3-190" fmla="*/ 560982 h 3242474"/>
              <a:gd name="connsiteX4-191" fmla="*/ 3259303 w 3259303"/>
              <a:gd name="connsiteY4-192" fmla="*/ 1828800 h 3242474"/>
              <a:gd name="connsiteX5-193" fmla="*/ 2311244 w 3259303"/>
              <a:gd name="connsiteY5-194" fmla="*/ 3107838 h 3242474"/>
              <a:gd name="connsiteX6-195" fmla="*/ 622689 w 3259303"/>
              <a:gd name="connsiteY6-196" fmla="*/ 2664663 h 3242474"/>
              <a:gd name="connsiteX7-197" fmla="*/ 398297 w 3259303"/>
              <a:gd name="connsiteY7-198" fmla="*/ 3242474 h 3242474"/>
              <a:gd name="connsiteX8-199" fmla="*/ 0 w 3259303"/>
              <a:gd name="connsiteY8-200" fmla="*/ 3236864 h 3242474"/>
              <a:gd name="connsiteX9-201" fmla="*/ 218783 w 3259303"/>
              <a:gd name="connsiteY9-202" fmla="*/ 2328074 h 3242474"/>
              <a:gd name="connsiteX10-203" fmla="*/ 1593187 w 3259303"/>
              <a:gd name="connsiteY10-204" fmla="*/ 1991485 h 3242474"/>
              <a:gd name="connsiteX11-205" fmla="*/ 1250989 w 3259303"/>
              <a:gd name="connsiteY11-206" fmla="*/ 959279 h 3242474"/>
              <a:gd name="connsiteX12-207" fmla="*/ 1065864 w 3259303"/>
              <a:gd name="connsiteY12-208" fmla="*/ 16828 h 3242474"/>
              <a:gd name="connsiteX0-209" fmla="*/ 1065864 w 3259303"/>
              <a:gd name="connsiteY0-210" fmla="*/ 16828 h 3242474"/>
              <a:gd name="connsiteX1-211" fmla="*/ 1464162 w 3259303"/>
              <a:gd name="connsiteY1-212" fmla="*/ 0 h 3242474"/>
              <a:gd name="connsiteX2-213" fmla="*/ 1682945 w 3259303"/>
              <a:gd name="connsiteY2-214" fmla="*/ 734886 h 3242474"/>
              <a:gd name="connsiteX3-215" fmla="*/ 2417830 w 3259303"/>
              <a:gd name="connsiteY3-216" fmla="*/ 560982 h 3242474"/>
              <a:gd name="connsiteX4-217" fmla="*/ 3259303 w 3259303"/>
              <a:gd name="connsiteY4-218" fmla="*/ 1828800 h 3242474"/>
              <a:gd name="connsiteX5-219" fmla="*/ 2311244 w 3259303"/>
              <a:gd name="connsiteY5-220" fmla="*/ 3107838 h 3242474"/>
              <a:gd name="connsiteX6-221" fmla="*/ 622689 w 3259303"/>
              <a:gd name="connsiteY6-222" fmla="*/ 2664663 h 3242474"/>
              <a:gd name="connsiteX7-223" fmla="*/ 398297 w 3259303"/>
              <a:gd name="connsiteY7-224" fmla="*/ 3242474 h 3242474"/>
              <a:gd name="connsiteX8-225" fmla="*/ 0 w 3259303"/>
              <a:gd name="connsiteY8-226" fmla="*/ 3236864 h 3242474"/>
              <a:gd name="connsiteX9-227" fmla="*/ 218783 w 3259303"/>
              <a:gd name="connsiteY9-228" fmla="*/ 2328074 h 3242474"/>
              <a:gd name="connsiteX10-229" fmla="*/ 1593187 w 3259303"/>
              <a:gd name="connsiteY10-230" fmla="*/ 1991485 h 3242474"/>
              <a:gd name="connsiteX11-231" fmla="*/ 1250989 w 3259303"/>
              <a:gd name="connsiteY11-232" fmla="*/ 959279 h 3242474"/>
              <a:gd name="connsiteX12-233" fmla="*/ 1065864 w 3259303"/>
              <a:gd name="connsiteY12-234" fmla="*/ 16828 h 3242474"/>
              <a:gd name="connsiteX0-235" fmla="*/ 1065864 w 3259303"/>
              <a:gd name="connsiteY0-236" fmla="*/ 16828 h 3242474"/>
              <a:gd name="connsiteX1-237" fmla="*/ 1464162 w 3259303"/>
              <a:gd name="connsiteY1-238" fmla="*/ 0 h 3242474"/>
              <a:gd name="connsiteX2-239" fmla="*/ 1682945 w 3259303"/>
              <a:gd name="connsiteY2-240" fmla="*/ 734886 h 3242474"/>
              <a:gd name="connsiteX3-241" fmla="*/ 2417830 w 3259303"/>
              <a:gd name="connsiteY3-242" fmla="*/ 560982 h 3242474"/>
              <a:gd name="connsiteX4-243" fmla="*/ 3259303 w 3259303"/>
              <a:gd name="connsiteY4-244" fmla="*/ 1828800 h 3242474"/>
              <a:gd name="connsiteX5-245" fmla="*/ 2311244 w 3259303"/>
              <a:gd name="connsiteY5-246" fmla="*/ 3107838 h 3242474"/>
              <a:gd name="connsiteX6-247" fmla="*/ 622689 w 3259303"/>
              <a:gd name="connsiteY6-248" fmla="*/ 2664663 h 3242474"/>
              <a:gd name="connsiteX7-249" fmla="*/ 398297 w 3259303"/>
              <a:gd name="connsiteY7-250" fmla="*/ 3242474 h 3242474"/>
              <a:gd name="connsiteX8-251" fmla="*/ 0 w 3259303"/>
              <a:gd name="connsiteY8-252" fmla="*/ 3236864 h 3242474"/>
              <a:gd name="connsiteX9-253" fmla="*/ 218783 w 3259303"/>
              <a:gd name="connsiteY9-254" fmla="*/ 2328074 h 3242474"/>
              <a:gd name="connsiteX10-255" fmla="*/ 1593187 w 3259303"/>
              <a:gd name="connsiteY10-256" fmla="*/ 1991485 h 3242474"/>
              <a:gd name="connsiteX11-257" fmla="*/ 1250989 w 3259303"/>
              <a:gd name="connsiteY11-258" fmla="*/ 959279 h 3242474"/>
              <a:gd name="connsiteX12-259" fmla="*/ 1065864 w 3259303"/>
              <a:gd name="connsiteY12-260" fmla="*/ 16828 h 3242474"/>
              <a:gd name="connsiteX0-261" fmla="*/ 1065864 w 3259303"/>
              <a:gd name="connsiteY0-262" fmla="*/ 16828 h 3242474"/>
              <a:gd name="connsiteX1-263" fmla="*/ 1464162 w 3259303"/>
              <a:gd name="connsiteY1-264" fmla="*/ 0 h 3242474"/>
              <a:gd name="connsiteX2-265" fmla="*/ 1682945 w 3259303"/>
              <a:gd name="connsiteY2-266" fmla="*/ 734886 h 3242474"/>
              <a:gd name="connsiteX3-267" fmla="*/ 2417830 w 3259303"/>
              <a:gd name="connsiteY3-268" fmla="*/ 560982 h 3242474"/>
              <a:gd name="connsiteX4-269" fmla="*/ 3259303 w 3259303"/>
              <a:gd name="connsiteY4-270" fmla="*/ 1828800 h 3242474"/>
              <a:gd name="connsiteX5-271" fmla="*/ 2311244 w 3259303"/>
              <a:gd name="connsiteY5-272" fmla="*/ 3107838 h 3242474"/>
              <a:gd name="connsiteX6-273" fmla="*/ 622689 w 3259303"/>
              <a:gd name="connsiteY6-274" fmla="*/ 2664663 h 3242474"/>
              <a:gd name="connsiteX7-275" fmla="*/ 398297 w 3259303"/>
              <a:gd name="connsiteY7-276" fmla="*/ 3242474 h 3242474"/>
              <a:gd name="connsiteX8-277" fmla="*/ 0 w 3259303"/>
              <a:gd name="connsiteY8-278" fmla="*/ 3236864 h 3242474"/>
              <a:gd name="connsiteX9-279" fmla="*/ 218783 w 3259303"/>
              <a:gd name="connsiteY9-280" fmla="*/ 2328074 h 3242474"/>
              <a:gd name="connsiteX10-281" fmla="*/ 1593187 w 3259303"/>
              <a:gd name="connsiteY10-282" fmla="*/ 1991485 h 3242474"/>
              <a:gd name="connsiteX11-283" fmla="*/ 1250989 w 3259303"/>
              <a:gd name="connsiteY11-284" fmla="*/ 959279 h 3242474"/>
              <a:gd name="connsiteX12-285" fmla="*/ 1065864 w 3259303"/>
              <a:gd name="connsiteY12-286" fmla="*/ 16828 h 3242474"/>
              <a:gd name="connsiteX0-287" fmla="*/ 1065864 w 3259303"/>
              <a:gd name="connsiteY0-288" fmla="*/ 16828 h 3242474"/>
              <a:gd name="connsiteX1-289" fmla="*/ 1464162 w 3259303"/>
              <a:gd name="connsiteY1-290" fmla="*/ 0 h 3242474"/>
              <a:gd name="connsiteX2-291" fmla="*/ 1682945 w 3259303"/>
              <a:gd name="connsiteY2-292" fmla="*/ 734886 h 3242474"/>
              <a:gd name="connsiteX3-293" fmla="*/ 2417830 w 3259303"/>
              <a:gd name="connsiteY3-294" fmla="*/ 560982 h 3242474"/>
              <a:gd name="connsiteX4-295" fmla="*/ 3259303 w 3259303"/>
              <a:gd name="connsiteY4-296" fmla="*/ 1828800 h 3242474"/>
              <a:gd name="connsiteX5-297" fmla="*/ 2311244 w 3259303"/>
              <a:gd name="connsiteY5-298" fmla="*/ 3107838 h 3242474"/>
              <a:gd name="connsiteX6-299" fmla="*/ 622689 w 3259303"/>
              <a:gd name="connsiteY6-300" fmla="*/ 2664663 h 3242474"/>
              <a:gd name="connsiteX7-301" fmla="*/ 398297 w 3259303"/>
              <a:gd name="connsiteY7-302" fmla="*/ 3242474 h 3242474"/>
              <a:gd name="connsiteX8-303" fmla="*/ 0 w 3259303"/>
              <a:gd name="connsiteY8-304" fmla="*/ 3236864 h 3242474"/>
              <a:gd name="connsiteX9-305" fmla="*/ 218783 w 3259303"/>
              <a:gd name="connsiteY9-306" fmla="*/ 2328074 h 3242474"/>
              <a:gd name="connsiteX10-307" fmla="*/ 1593187 w 3259303"/>
              <a:gd name="connsiteY10-308" fmla="*/ 1991485 h 3242474"/>
              <a:gd name="connsiteX11-309" fmla="*/ 1250989 w 3259303"/>
              <a:gd name="connsiteY11-310" fmla="*/ 959279 h 3242474"/>
              <a:gd name="connsiteX12-311" fmla="*/ 1065864 w 3259303"/>
              <a:gd name="connsiteY12-312" fmla="*/ 16828 h 3242474"/>
              <a:gd name="connsiteX0-313" fmla="*/ 1065864 w 3259303"/>
              <a:gd name="connsiteY0-314" fmla="*/ 16828 h 3242474"/>
              <a:gd name="connsiteX1-315" fmla="*/ 1464162 w 3259303"/>
              <a:gd name="connsiteY1-316" fmla="*/ 0 h 3242474"/>
              <a:gd name="connsiteX2-317" fmla="*/ 1682945 w 3259303"/>
              <a:gd name="connsiteY2-318" fmla="*/ 734886 h 3242474"/>
              <a:gd name="connsiteX3-319" fmla="*/ 2417830 w 3259303"/>
              <a:gd name="connsiteY3-320" fmla="*/ 560982 h 3242474"/>
              <a:gd name="connsiteX4-321" fmla="*/ 3259303 w 3259303"/>
              <a:gd name="connsiteY4-322" fmla="*/ 1828800 h 3242474"/>
              <a:gd name="connsiteX5-323" fmla="*/ 2311244 w 3259303"/>
              <a:gd name="connsiteY5-324" fmla="*/ 3107838 h 3242474"/>
              <a:gd name="connsiteX6-325" fmla="*/ 622689 w 3259303"/>
              <a:gd name="connsiteY6-326" fmla="*/ 2664663 h 3242474"/>
              <a:gd name="connsiteX7-327" fmla="*/ 398297 w 3259303"/>
              <a:gd name="connsiteY7-328" fmla="*/ 3242474 h 3242474"/>
              <a:gd name="connsiteX8-329" fmla="*/ 0 w 3259303"/>
              <a:gd name="connsiteY8-330" fmla="*/ 3236864 h 3242474"/>
              <a:gd name="connsiteX9-331" fmla="*/ 218783 w 3259303"/>
              <a:gd name="connsiteY9-332" fmla="*/ 2328074 h 3242474"/>
              <a:gd name="connsiteX10-333" fmla="*/ 1593187 w 3259303"/>
              <a:gd name="connsiteY10-334" fmla="*/ 1991485 h 3242474"/>
              <a:gd name="connsiteX11-335" fmla="*/ 1250989 w 3259303"/>
              <a:gd name="connsiteY11-336" fmla="*/ 959279 h 3242474"/>
              <a:gd name="connsiteX12-337" fmla="*/ 1065864 w 3259303"/>
              <a:gd name="connsiteY12-338" fmla="*/ 16828 h 3242474"/>
              <a:gd name="connsiteX0-339" fmla="*/ 1065864 w 3259303"/>
              <a:gd name="connsiteY0-340" fmla="*/ 16828 h 3242474"/>
              <a:gd name="connsiteX1-341" fmla="*/ 1464162 w 3259303"/>
              <a:gd name="connsiteY1-342" fmla="*/ 0 h 3242474"/>
              <a:gd name="connsiteX2-343" fmla="*/ 1682945 w 3259303"/>
              <a:gd name="connsiteY2-344" fmla="*/ 734886 h 3242474"/>
              <a:gd name="connsiteX3-345" fmla="*/ 2417830 w 3259303"/>
              <a:gd name="connsiteY3-346" fmla="*/ 560982 h 3242474"/>
              <a:gd name="connsiteX4-347" fmla="*/ 3259303 w 3259303"/>
              <a:gd name="connsiteY4-348" fmla="*/ 1828800 h 3242474"/>
              <a:gd name="connsiteX5-349" fmla="*/ 2311244 w 3259303"/>
              <a:gd name="connsiteY5-350" fmla="*/ 3107838 h 3242474"/>
              <a:gd name="connsiteX6-351" fmla="*/ 622689 w 3259303"/>
              <a:gd name="connsiteY6-352" fmla="*/ 2664663 h 3242474"/>
              <a:gd name="connsiteX7-353" fmla="*/ 398297 w 3259303"/>
              <a:gd name="connsiteY7-354" fmla="*/ 3242474 h 3242474"/>
              <a:gd name="connsiteX8-355" fmla="*/ 0 w 3259303"/>
              <a:gd name="connsiteY8-356" fmla="*/ 3236864 h 3242474"/>
              <a:gd name="connsiteX9-357" fmla="*/ 218783 w 3259303"/>
              <a:gd name="connsiteY9-358" fmla="*/ 2328074 h 3242474"/>
              <a:gd name="connsiteX10-359" fmla="*/ 1593187 w 3259303"/>
              <a:gd name="connsiteY10-360" fmla="*/ 1991485 h 3242474"/>
              <a:gd name="connsiteX11-361" fmla="*/ 1250989 w 3259303"/>
              <a:gd name="connsiteY11-362" fmla="*/ 959279 h 3242474"/>
              <a:gd name="connsiteX12-363" fmla="*/ 1065864 w 3259303"/>
              <a:gd name="connsiteY12-364" fmla="*/ 16828 h 3242474"/>
              <a:gd name="connsiteX0-365" fmla="*/ 1065864 w 3259303"/>
              <a:gd name="connsiteY0-366" fmla="*/ 16828 h 3242474"/>
              <a:gd name="connsiteX1-367" fmla="*/ 1464162 w 3259303"/>
              <a:gd name="connsiteY1-368" fmla="*/ 0 h 3242474"/>
              <a:gd name="connsiteX2-369" fmla="*/ 1682945 w 3259303"/>
              <a:gd name="connsiteY2-370" fmla="*/ 734886 h 3242474"/>
              <a:gd name="connsiteX3-371" fmla="*/ 2417830 w 3259303"/>
              <a:gd name="connsiteY3-372" fmla="*/ 560982 h 3242474"/>
              <a:gd name="connsiteX4-373" fmla="*/ 3259303 w 3259303"/>
              <a:gd name="connsiteY4-374" fmla="*/ 1828800 h 3242474"/>
              <a:gd name="connsiteX5-375" fmla="*/ 2311244 w 3259303"/>
              <a:gd name="connsiteY5-376" fmla="*/ 3107838 h 3242474"/>
              <a:gd name="connsiteX6-377" fmla="*/ 622689 w 3259303"/>
              <a:gd name="connsiteY6-378" fmla="*/ 2664663 h 3242474"/>
              <a:gd name="connsiteX7-379" fmla="*/ 398297 w 3259303"/>
              <a:gd name="connsiteY7-380" fmla="*/ 3242474 h 3242474"/>
              <a:gd name="connsiteX8-381" fmla="*/ 0 w 3259303"/>
              <a:gd name="connsiteY8-382" fmla="*/ 3236864 h 3242474"/>
              <a:gd name="connsiteX9-383" fmla="*/ 218783 w 3259303"/>
              <a:gd name="connsiteY9-384" fmla="*/ 2328074 h 3242474"/>
              <a:gd name="connsiteX10-385" fmla="*/ 1593187 w 3259303"/>
              <a:gd name="connsiteY10-386" fmla="*/ 1991485 h 3242474"/>
              <a:gd name="connsiteX11-387" fmla="*/ 1250989 w 3259303"/>
              <a:gd name="connsiteY11-388" fmla="*/ 959279 h 3242474"/>
              <a:gd name="connsiteX12-389" fmla="*/ 1065864 w 3259303"/>
              <a:gd name="connsiteY12-390" fmla="*/ 16828 h 3242474"/>
              <a:gd name="connsiteX0-391" fmla="*/ 1065864 w 3259303"/>
              <a:gd name="connsiteY0-392" fmla="*/ 16828 h 3242474"/>
              <a:gd name="connsiteX1-393" fmla="*/ 1464162 w 3259303"/>
              <a:gd name="connsiteY1-394" fmla="*/ 0 h 3242474"/>
              <a:gd name="connsiteX2-395" fmla="*/ 1682945 w 3259303"/>
              <a:gd name="connsiteY2-396" fmla="*/ 734886 h 3242474"/>
              <a:gd name="connsiteX3-397" fmla="*/ 2417830 w 3259303"/>
              <a:gd name="connsiteY3-398" fmla="*/ 560982 h 3242474"/>
              <a:gd name="connsiteX4-399" fmla="*/ 3259303 w 3259303"/>
              <a:gd name="connsiteY4-400" fmla="*/ 1828800 h 3242474"/>
              <a:gd name="connsiteX5-401" fmla="*/ 2311244 w 3259303"/>
              <a:gd name="connsiteY5-402" fmla="*/ 3107838 h 3242474"/>
              <a:gd name="connsiteX6-403" fmla="*/ 622689 w 3259303"/>
              <a:gd name="connsiteY6-404" fmla="*/ 2664663 h 3242474"/>
              <a:gd name="connsiteX7-405" fmla="*/ 398297 w 3259303"/>
              <a:gd name="connsiteY7-406" fmla="*/ 3242474 h 3242474"/>
              <a:gd name="connsiteX8-407" fmla="*/ 0 w 3259303"/>
              <a:gd name="connsiteY8-408" fmla="*/ 3236864 h 3242474"/>
              <a:gd name="connsiteX9-409" fmla="*/ 437566 w 3259303"/>
              <a:gd name="connsiteY9-410" fmla="*/ 2260757 h 3242474"/>
              <a:gd name="connsiteX10-411" fmla="*/ 1593187 w 3259303"/>
              <a:gd name="connsiteY10-412" fmla="*/ 1991485 h 3242474"/>
              <a:gd name="connsiteX11-413" fmla="*/ 1250989 w 3259303"/>
              <a:gd name="connsiteY11-414" fmla="*/ 959279 h 3242474"/>
              <a:gd name="connsiteX12-415" fmla="*/ 1065864 w 3259303"/>
              <a:gd name="connsiteY12-416" fmla="*/ 16828 h 3242474"/>
              <a:gd name="connsiteX0-417" fmla="*/ 1065864 w 3259303"/>
              <a:gd name="connsiteY0-418" fmla="*/ 16828 h 3242474"/>
              <a:gd name="connsiteX1-419" fmla="*/ 1464162 w 3259303"/>
              <a:gd name="connsiteY1-420" fmla="*/ 0 h 3242474"/>
              <a:gd name="connsiteX2-421" fmla="*/ 1682945 w 3259303"/>
              <a:gd name="connsiteY2-422" fmla="*/ 734886 h 3242474"/>
              <a:gd name="connsiteX3-423" fmla="*/ 2417830 w 3259303"/>
              <a:gd name="connsiteY3-424" fmla="*/ 560982 h 3242474"/>
              <a:gd name="connsiteX4-425" fmla="*/ 3259303 w 3259303"/>
              <a:gd name="connsiteY4-426" fmla="*/ 1828800 h 3242474"/>
              <a:gd name="connsiteX5-427" fmla="*/ 2311244 w 3259303"/>
              <a:gd name="connsiteY5-428" fmla="*/ 3107838 h 3242474"/>
              <a:gd name="connsiteX6-429" fmla="*/ 622689 w 3259303"/>
              <a:gd name="connsiteY6-430" fmla="*/ 2664663 h 3242474"/>
              <a:gd name="connsiteX7-431" fmla="*/ 398297 w 3259303"/>
              <a:gd name="connsiteY7-432" fmla="*/ 3242474 h 3242474"/>
              <a:gd name="connsiteX8-433" fmla="*/ 0 w 3259303"/>
              <a:gd name="connsiteY8-434" fmla="*/ 3236864 h 3242474"/>
              <a:gd name="connsiteX9-435" fmla="*/ 437566 w 3259303"/>
              <a:gd name="connsiteY9-436" fmla="*/ 2260757 h 3242474"/>
              <a:gd name="connsiteX10-437" fmla="*/ 1593187 w 3259303"/>
              <a:gd name="connsiteY10-438" fmla="*/ 1991485 h 3242474"/>
              <a:gd name="connsiteX11-439" fmla="*/ 1250989 w 3259303"/>
              <a:gd name="connsiteY11-440" fmla="*/ 959279 h 3242474"/>
              <a:gd name="connsiteX12-441" fmla="*/ 1065864 w 3259303"/>
              <a:gd name="connsiteY12-442" fmla="*/ 16828 h 3242474"/>
              <a:gd name="connsiteX0-443" fmla="*/ 1065864 w 3259303"/>
              <a:gd name="connsiteY0-444" fmla="*/ 16828 h 3242474"/>
              <a:gd name="connsiteX1-445" fmla="*/ 1464162 w 3259303"/>
              <a:gd name="connsiteY1-446" fmla="*/ 0 h 3242474"/>
              <a:gd name="connsiteX2-447" fmla="*/ 1682945 w 3259303"/>
              <a:gd name="connsiteY2-448" fmla="*/ 734886 h 3242474"/>
              <a:gd name="connsiteX3-449" fmla="*/ 2417830 w 3259303"/>
              <a:gd name="connsiteY3-450" fmla="*/ 560982 h 3242474"/>
              <a:gd name="connsiteX4-451" fmla="*/ 3259303 w 3259303"/>
              <a:gd name="connsiteY4-452" fmla="*/ 1828800 h 3242474"/>
              <a:gd name="connsiteX5-453" fmla="*/ 2311244 w 3259303"/>
              <a:gd name="connsiteY5-454" fmla="*/ 3107838 h 3242474"/>
              <a:gd name="connsiteX6-455" fmla="*/ 622689 w 3259303"/>
              <a:gd name="connsiteY6-456" fmla="*/ 2664663 h 3242474"/>
              <a:gd name="connsiteX7-457" fmla="*/ 398297 w 3259303"/>
              <a:gd name="connsiteY7-458" fmla="*/ 3242474 h 3242474"/>
              <a:gd name="connsiteX8-459" fmla="*/ 0 w 3259303"/>
              <a:gd name="connsiteY8-460" fmla="*/ 3236864 h 3242474"/>
              <a:gd name="connsiteX9-461" fmla="*/ 448785 w 3259303"/>
              <a:gd name="connsiteY9-462" fmla="*/ 2232708 h 3242474"/>
              <a:gd name="connsiteX10-463" fmla="*/ 1593187 w 3259303"/>
              <a:gd name="connsiteY10-464" fmla="*/ 1991485 h 3242474"/>
              <a:gd name="connsiteX11-465" fmla="*/ 1250989 w 3259303"/>
              <a:gd name="connsiteY11-466" fmla="*/ 959279 h 3242474"/>
              <a:gd name="connsiteX12-467" fmla="*/ 1065864 w 3259303"/>
              <a:gd name="connsiteY12-468" fmla="*/ 16828 h 3242474"/>
              <a:gd name="connsiteX0-469" fmla="*/ 1065864 w 3259303"/>
              <a:gd name="connsiteY0-470" fmla="*/ 16828 h 3242474"/>
              <a:gd name="connsiteX1-471" fmla="*/ 1464162 w 3259303"/>
              <a:gd name="connsiteY1-472" fmla="*/ 0 h 3242474"/>
              <a:gd name="connsiteX2-473" fmla="*/ 1682945 w 3259303"/>
              <a:gd name="connsiteY2-474" fmla="*/ 734886 h 3242474"/>
              <a:gd name="connsiteX3-475" fmla="*/ 2417830 w 3259303"/>
              <a:gd name="connsiteY3-476" fmla="*/ 560982 h 3242474"/>
              <a:gd name="connsiteX4-477" fmla="*/ 3259303 w 3259303"/>
              <a:gd name="connsiteY4-478" fmla="*/ 1828800 h 3242474"/>
              <a:gd name="connsiteX5-479" fmla="*/ 2311244 w 3259303"/>
              <a:gd name="connsiteY5-480" fmla="*/ 3107838 h 3242474"/>
              <a:gd name="connsiteX6-481" fmla="*/ 622689 w 3259303"/>
              <a:gd name="connsiteY6-482" fmla="*/ 2664663 h 3242474"/>
              <a:gd name="connsiteX7-483" fmla="*/ 398297 w 3259303"/>
              <a:gd name="connsiteY7-484" fmla="*/ 3242474 h 3242474"/>
              <a:gd name="connsiteX8-485" fmla="*/ 0 w 3259303"/>
              <a:gd name="connsiteY8-486" fmla="*/ 3236864 h 3242474"/>
              <a:gd name="connsiteX9-487" fmla="*/ 448785 w 3259303"/>
              <a:gd name="connsiteY9-488" fmla="*/ 2232708 h 3242474"/>
              <a:gd name="connsiteX10-489" fmla="*/ 1593187 w 3259303"/>
              <a:gd name="connsiteY10-490" fmla="*/ 1991485 h 3242474"/>
              <a:gd name="connsiteX11-491" fmla="*/ 1250989 w 3259303"/>
              <a:gd name="connsiteY11-492" fmla="*/ 959279 h 3242474"/>
              <a:gd name="connsiteX12-493" fmla="*/ 1065864 w 3259303"/>
              <a:gd name="connsiteY12-494" fmla="*/ 16828 h 3242474"/>
              <a:gd name="connsiteX0-495" fmla="*/ 1065864 w 3259303"/>
              <a:gd name="connsiteY0-496" fmla="*/ 16828 h 3242474"/>
              <a:gd name="connsiteX1-497" fmla="*/ 1464162 w 3259303"/>
              <a:gd name="connsiteY1-498" fmla="*/ 0 h 3242474"/>
              <a:gd name="connsiteX2-499" fmla="*/ 1682945 w 3259303"/>
              <a:gd name="connsiteY2-500" fmla="*/ 734886 h 3242474"/>
              <a:gd name="connsiteX3-501" fmla="*/ 2417830 w 3259303"/>
              <a:gd name="connsiteY3-502" fmla="*/ 560982 h 3242474"/>
              <a:gd name="connsiteX4-503" fmla="*/ 3259303 w 3259303"/>
              <a:gd name="connsiteY4-504" fmla="*/ 1828800 h 3242474"/>
              <a:gd name="connsiteX5-505" fmla="*/ 2311244 w 3259303"/>
              <a:gd name="connsiteY5-506" fmla="*/ 3107838 h 3242474"/>
              <a:gd name="connsiteX6-507" fmla="*/ 622689 w 3259303"/>
              <a:gd name="connsiteY6-508" fmla="*/ 2664663 h 3242474"/>
              <a:gd name="connsiteX7-509" fmla="*/ 398297 w 3259303"/>
              <a:gd name="connsiteY7-510" fmla="*/ 3242474 h 3242474"/>
              <a:gd name="connsiteX8-511" fmla="*/ 0 w 3259303"/>
              <a:gd name="connsiteY8-512" fmla="*/ 3236864 h 3242474"/>
              <a:gd name="connsiteX9-513" fmla="*/ 448785 w 3259303"/>
              <a:gd name="connsiteY9-514" fmla="*/ 2232708 h 3242474"/>
              <a:gd name="connsiteX10-515" fmla="*/ 1593187 w 3259303"/>
              <a:gd name="connsiteY10-516" fmla="*/ 1991485 h 3242474"/>
              <a:gd name="connsiteX11-517" fmla="*/ 1250989 w 3259303"/>
              <a:gd name="connsiteY11-518" fmla="*/ 959279 h 3242474"/>
              <a:gd name="connsiteX12-519" fmla="*/ 1065864 w 3259303"/>
              <a:gd name="connsiteY12-520" fmla="*/ 16828 h 3242474"/>
              <a:gd name="connsiteX0-521" fmla="*/ 1065864 w 3259303"/>
              <a:gd name="connsiteY0-522" fmla="*/ 16828 h 3242474"/>
              <a:gd name="connsiteX1-523" fmla="*/ 1464162 w 3259303"/>
              <a:gd name="connsiteY1-524" fmla="*/ 0 h 3242474"/>
              <a:gd name="connsiteX2-525" fmla="*/ 1682945 w 3259303"/>
              <a:gd name="connsiteY2-526" fmla="*/ 734886 h 3242474"/>
              <a:gd name="connsiteX3-527" fmla="*/ 2417830 w 3259303"/>
              <a:gd name="connsiteY3-528" fmla="*/ 560982 h 3242474"/>
              <a:gd name="connsiteX4-529" fmla="*/ 3259303 w 3259303"/>
              <a:gd name="connsiteY4-530" fmla="*/ 1828800 h 3242474"/>
              <a:gd name="connsiteX5-531" fmla="*/ 2311244 w 3259303"/>
              <a:gd name="connsiteY5-532" fmla="*/ 3107838 h 3242474"/>
              <a:gd name="connsiteX6-533" fmla="*/ 622689 w 3259303"/>
              <a:gd name="connsiteY6-534" fmla="*/ 2664663 h 3242474"/>
              <a:gd name="connsiteX7-535" fmla="*/ 398297 w 3259303"/>
              <a:gd name="connsiteY7-536" fmla="*/ 3242474 h 3242474"/>
              <a:gd name="connsiteX8-537" fmla="*/ 0 w 3259303"/>
              <a:gd name="connsiteY8-538" fmla="*/ 3236864 h 3242474"/>
              <a:gd name="connsiteX9-539" fmla="*/ 448785 w 3259303"/>
              <a:gd name="connsiteY9-540" fmla="*/ 2232708 h 3242474"/>
              <a:gd name="connsiteX10-541" fmla="*/ 1593187 w 3259303"/>
              <a:gd name="connsiteY10-542" fmla="*/ 1991485 h 3242474"/>
              <a:gd name="connsiteX11-543" fmla="*/ 1250989 w 3259303"/>
              <a:gd name="connsiteY11-544" fmla="*/ 959279 h 3242474"/>
              <a:gd name="connsiteX12-545" fmla="*/ 1065864 w 3259303"/>
              <a:gd name="connsiteY12-546" fmla="*/ 16828 h 3242474"/>
              <a:gd name="connsiteX0-547" fmla="*/ 1065864 w 3259303"/>
              <a:gd name="connsiteY0-548" fmla="*/ 16828 h 3242474"/>
              <a:gd name="connsiteX1-549" fmla="*/ 1464162 w 3259303"/>
              <a:gd name="connsiteY1-550" fmla="*/ 0 h 3242474"/>
              <a:gd name="connsiteX2-551" fmla="*/ 1682945 w 3259303"/>
              <a:gd name="connsiteY2-552" fmla="*/ 734886 h 3242474"/>
              <a:gd name="connsiteX3-553" fmla="*/ 2417830 w 3259303"/>
              <a:gd name="connsiteY3-554" fmla="*/ 560982 h 3242474"/>
              <a:gd name="connsiteX4-555" fmla="*/ 3259303 w 3259303"/>
              <a:gd name="connsiteY4-556" fmla="*/ 1828800 h 3242474"/>
              <a:gd name="connsiteX5-557" fmla="*/ 2311244 w 3259303"/>
              <a:gd name="connsiteY5-558" fmla="*/ 3107838 h 3242474"/>
              <a:gd name="connsiteX6-559" fmla="*/ 622689 w 3259303"/>
              <a:gd name="connsiteY6-560" fmla="*/ 2664663 h 3242474"/>
              <a:gd name="connsiteX7-561" fmla="*/ 398297 w 3259303"/>
              <a:gd name="connsiteY7-562" fmla="*/ 3242474 h 3242474"/>
              <a:gd name="connsiteX8-563" fmla="*/ 0 w 3259303"/>
              <a:gd name="connsiteY8-564" fmla="*/ 3236864 h 3242474"/>
              <a:gd name="connsiteX9-565" fmla="*/ 448785 w 3259303"/>
              <a:gd name="connsiteY9-566" fmla="*/ 2232708 h 3242474"/>
              <a:gd name="connsiteX10-567" fmla="*/ 1593187 w 3259303"/>
              <a:gd name="connsiteY10-568" fmla="*/ 1991485 h 3242474"/>
              <a:gd name="connsiteX11-569" fmla="*/ 1250989 w 3259303"/>
              <a:gd name="connsiteY11-570" fmla="*/ 959279 h 3242474"/>
              <a:gd name="connsiteX12-571" fmla="*/ 1065864 w 3259303"/>
              <a:gd name="connsiteY12-572" fmla="*/ 16828 h 3242474"/>
              <a:gd name="connsiteX0-573" fmla="*/ 1065864 w 3259303"/>
              <a:gd name="connsiteY0-574" fmla="*/ 16828 h 3242474"/>
              <a:gd name="connsiteX1-575" fmla="*/ 1464162 w 3259303"/>
              <a:gd name="connsiteY1-576" fmla="*/ 0 h 3242474"/>
              <a:gd name="connsiteX2-577" fmla="*/ 1682945 w 3259303"/>
              <a:gd name="connsiteY2-578" fmla="*/ 734886 h 3242474"/>
              <a:gd name="connsiteX3-579" fmla="*/ 2417830 w 3259303"/>
              <a:gd name="connsiteY3-580" fmla="*/ 560982 h 3242474"/>
              <a:gd name="connsiteX4-581" fmla="*/ 3259303 w 3259303"/>
              <a:gd name="connsiteY4-582" fmla="*/ 1828800 h 3242474"/>
              <a:gd name="connsiteX5-583" fmla="*/ 2311244 w 3259303"/>
              <a:gd name="connsiteY5-584" fmla="*/ 3107838 h 3242474"/>
              <a:gd name="connsiteX6-585" fmla="*/ 622689 w 3259303"/>
              <a:gd name="connsiteY6-586" fmla="*/ 2664663 h 3242474"/>
              <a:gd name="connsiteX7-587" fmla="*/ 398297 w 3259303"/>
              <a:gd name="connsiteY7-588" fmla="*/ 3242474 h 3242474"/>
              <a:gd name="connsiteX8-589" fmla="*/ 0 w 3259303"/>
              <a:gd name="connsiteY8-590" fmla="*/ 3236864 h 3242474"/>
              <a:gd name="connsiteX9-591" fmla="*/ 448785 w 3259303"/>
              <a:gd name="connsiteY9-592" fmla="*/ 2232708 h 3242474"/>
              <a:gd name="connsiteX10-593" fmla="*/ 1593187 w 3259303"/>
              <a:gd name="connsiteY10-594" fmla="*/ 1991485 h 3242474"/>
              <a:gd name="connsiteX11-595" fmla="*/ 1250989 w 3259303"/>
              <a:gd name="connsiteY11-596" fmla="*/ 959279 h 3242474"/>
              <a:gd name="connsiteX12-597" fmla="*/ 1065864 w 3259303"/>
              <a:gd name="connsiteY12-598" fmla="*/ 16828 h 3242474"/>
              <a:gd name="connsiteX0-599" fmla="*/ 1065864 w 3259303"/>
              <a:gd name="connsiteY0-600" fmla="*/ 16828 h 3242474"/>
              <a:gd name="connsiteX1-601" fmla="*/ 1464162 w 3259303"/>
              <a:gd name="connsiteY1-602" fmla="*/ 0 h 3242474"/>
              <a:gd name="connsiteX2-603" fmla="*/ 1682945 w 3259303"/>
              <a:gd name="connsiteY2-604" fmla="*/ 734886 h 3242474"/>
              <a:gd name="connsiteX3-605" fmla="*/ 2417830 w 3259303"/>
              <a:gd name="connsiteY3-606" fmla="*/ 560982 h 3242474"/>
              <a:gd name="connsiteX4-607" fmla="*/ 3259303 w 3259303"/>
              <a:gd name="connsiteY4-608" fmla="*/ 1828800 h 3242474"/>
              <a:gd name="connsiteX5-609" fmla="*/ 2311244 w 3259303"/>
              <a:gd name="connsiteY5-610" fmla="*/ 3107838 h 3242474"/>
              <a:gd name="connsiteX6-611" fmla="*/ 622689 w 3259303"/>
              <a:gd name="connsiteY6-612" fmla="*/ 2664663 h 3242474"/>
              <a:gd name="connsiteX7-613" fmla="*/ 398297 w 3259303"/>
              <a:gd name="connsiteY7-614" fmla="*/ 3242474 h 3242474"/>
              <a:gd name="connsiteX8-615" fmla="*/ 0 w 3259303"/>
              <a:gd name="connsiteY8-616" fmla="*/ 3236864 h 3242474"/>
              <a:gd name="connsiteX9-617" fmla="*/ 448785 w 3259303"/>
              <a:gd name="connsiteY9-618" fmla="*/ 2232708 h 3242474"/>
              <a:gd name="connsiteX10-619" fmla="*/ 1576358 w 3259303"/>
              <a:gd name="connsiteY10-620" fmla="*/ 1991485 h 3242474"/>
              <a:gd name="connsiteX11-621" fmla="*/ 1250989 w 3259303"/>
              <a:gd name="connsiteY11-622" fmla="*/ 959279 h 3242474"/>
              <a:gd name="connsiteX12-623" fmla="*/ 1065864 w 3259303"/>
              <a:gd name="connsiteY12-624" fmla="*/ 16828 h 3242474"/>
              <a:gd name="connsiteX0-625" fmla="*/ 1065864 w 3259303"/>
              <a:gd name="connsiteY0-626" fmla="*/ 16828 h 3242474"/>
              <a:gd name="connsiteX1-627" fmla="*/ 1464162 w 3259303"/>
              <a:gd name="connsiteY1-628" fmla="*/ 0 h 3242474"/>
              <a:gd name="connsiteX2-629" fmla="*/ 1682945 w 3259303"/>
              <a:gd name="connsiteY2-630" fmla="*/ 734886 h 3242474"/>
              <a:gd name="connsiteX3-631" fmla="*/ 2417830 w 3259303"/>
              <a:gd name="connsiteY3-632" fmla="*/ 560982 h 3242474"/>
              <a:gd name="connsiteX4-633" fmla="*/ 3259303 w 3259303"/>
              <a:gd name="connsiteY4-634" fmla="*/ 1828800 h 3242474"/>
              <a:gd name="connsiteX5-635" fmla="*/ 2311244 w 3259303"/>
              <a:gd name="connsiteY5-636" fmla="*/ 3107838 h 3242474"/>
              <a:gd name="connsiteX6-637" fmla="*/ 622689 w 3259303"/>
              <a:gd name="connsiteY6-638" fmla="*/ 2664663 h 3242474"/>
              <a:gd name="connsiteX7-639" fmla="*/ 398297 w 3259303"/>
              <a:gd name="connsiteY7-640" fmla="*/ 3242474 h 3242474"/>
              <a:gd name="connsiteX8-641" fmla="*/ 0 w 3259303"/>
              <a:gd name="connsiteY8-642" fmla="*/ 3236864 h 3242474"/>
              <a:gd name="connsiteX9-643" fmla="*/ 448785 w 3259303"/>
              <a:gd name="connsiteY9-644" fmla="*/ 2232708 h 3242474"/>
              <a:gd name="connsiteX10-645" fmla="*/ 1576358 w 3259303"/>
              <a:gd name="connsiteY10-646" fmla="*/ 1991485 h 3242474"/>
              <a:gd name="connsiteX11-647" fmla="*/ 1250989 w 3259303"/>
              <a:gd name="connsiteY11-648" fmla="*/ 959279 h 3242474"/>
              <a:gd name="connsiteX12-649" fmla="*/ 1065864 w 3259303"/>
              <a:gd name="connsiteY12-650" fmla="*/ 16828 h 3242474"/>
              <a:gd name="connsiteX0-651" fmla="*/ 1004156 w 3197595"/>
              <a:gd name="connsiteY0-652" fmla="*/ 16828 h 3242474"/>
              <a:gd name="connsiteX1-653" fmla="*/ 1402454 w 3197595"/>
              <a:gd name="connsiteY1-654" fmla="*/ 0 h 3242474"/>
              <a:gd name="connsiteX2-655" fmla="*/ 1621237 w 3197595"/>
              <a:gd name="connsiteY2-656" fmla="*/ 734886 h 3242474"/>
              <a:gd name="connsiteX3-657" fmla="*/ 2356122 w 3197595"/>
              <a:gd name="connsiteY3-658" fmla="*/ 560982 h 3242474"/>
              <a:gd name="connsiteX4-659" fmla="*/ 3197595 w 3197595"/>
              <a:gd name="connsiteY4-660" fmla="*/ 1828800 h 3242474"/>
              <a:gd name="connsiteX5-661" fmla="*/ 2249536 w 3197595"/>
              <a:gd name="connsiteY5-662" fmla="*/ 3107838 h 3242474"/>
              <a:gd name="connsiteX6-663" fmla="*/ 560981 w 3197595"/>
              <a:gd name="connsiteY6-664" fmla="*/ 2664663 h 3242474"/>
              <a:gd name="connsiteX7-665" fmla="*/ 336589 w 3197595"/>
              <a:gd name="connsiteY7-666" fmla="*/ 3242474 h 3242474"/>
              <a:gd name="connsiteX8-667" fmla="*/ 0 w 3197595"/>
              <a:gd name="connsiteY8-668" fmla="*/ 3236864 h 3242474"/>
              <a:gd name="connsiteX9-669" fmla="*/ 387077 w 3197595"/>
              <a:gd name="connsiteY9-670" fmla="*/ 2232708 h 3242474"/>
              <a:gd name="connsiteX10-671" fmla="*/ 1514650 w 3197595"/>
              <a:gd name="connsiteY10-672" fmla="*/ 1991485 h 3242474"/>
              <a:gd name="connsiteX11-673" fmla="*/ 1189281 w 3197595"/>
              <a:gd name="connsiteY11-674" fmla="*/ 959279 h 3242474"/>
              <a:gd name="connsiteX12-675" fmla="*/ 1004156 w 3197595"/>
              <a:gd name="connsiteY12-676" fmla="*/ 16828 h 3242474"/>
              <a:gd name="connsiteX0-677" fmla="*/ 1011476 w 3204915"/>
              <a:gd name="connsiteY0-678" fmla="*/ 16828 h 3242474"/>
              <a:gd name="connsiteX1-679" fmla="*/ 1409774 w 3204915"/>
              <a:gd name="connsiteY1-680" fmla="*/ 0 h 3242474"/>
              <a:gd name="connsiteX2-681" fmla="*/ 1628557 w 3204915"/>
              <a:gd name="connsiteY2-682" fmla="*/ 734886 h 3242474"/>
              <a:gd name="connsiteX3-683" fmla="*/ 2363442 w 3204915"/>
              <a:gd name="connsiteY3-684" fmla="*/ 560982 h 3242474"/>
              <a:gd name="connsiteX4-685" fmla="*/ 3204915 w 3204915"/>
              <a:gd name="connsiteY4-686" fmla="*/ 1828800 h 3242474"/>
              <a:gd name="connsiteX5-687" fmla="*/ 2256856 w 3204915"/>
              <a:gd name="connsiteY5-688" fmla="*/ 3107838 h 3242474"/>
              <a:gd name="connsiteX6-689" fmla="*/ 568301 w 3204915"/>
              <a:gd name="connsiteY6-690" fmla="*/ 2664663 h 3242474"/>
              <a:gd name="connsiteX7-691" fmla="*/ 343909 w 3204915"/>
              <a:gd name="connsiteY7-692" fmla="*/ 3242474 h 3242474"/>
              <a:gd name="connsiteX8-693" fmla="*/ 7320 w 3204915"/>
              <a:gd name="connsiteY8-694" fmla="*/ 3236864 h 3242474"/>
              <a:gd name="connsiteX9-695" fmla="*/ 394397 w 3204915"/>
              <a:gd name="connsiteY9-696" fmla="*/ 2232708 h 3242474"/>
              <a:gd name="connsiteX10-697" fmla="*/ 1521970 w 3204915"/>
              <a:gd name="connsiteY10-698" fmla="*/ 1991485 h 3242474"/>
              <a:gd name="connsiteX11-699" fmla="*/ 1196601 w 3204915"/>
              <a:gd name="connsiteY11-700" fmla="*/ 959279 h 3242474"/>
              <a:gd name="connsiteX12-701" fmla="*/ 1011476 w 3204915"/>
              <a:gd name="connsiteY12-702" fmla="*/ 16828 h 3242474"/>
              <a:gd name="connsiteX0-703" fmla="*/ 1007292 w 3200731"/>
              <a:gd name="connsiteY0-704" fmla="*/ 16828 h 3242474"/>
              <a:gd name="connsiteX1-705" fmla="*/ 1405590 w 3200731"/>
              <a:gd name="connsiteY1-706" fmla="*/ 0 h 3242474"/>
              <a:gd name="connsiteX2-707" fmla="*/ 1624373 w 3200731"/>
              <a:gd name="connsiteY2-708" fmla="*/ 734886 h 3242474"/>
              <a:gd name="connsiteX3-709" fmla="*/ 2359258 w 3200731"/>
              <a:gd name="connsiteY3-710" fmla="*/ 560982 h 3242474"/>
              <a:gd name="connsiteX4-711" fmla="*/ 3200731 w 3200731"/>
              <a:gd name="connsiteY4-712" fmla="*/ 1828800 h 3242474"/>
              <a:gd name="connsiteX5-713" fmla="*/ 2252672 w 3200731"/>
              <a:gd name="connsiteY5-714" fmla="*/ 3107838 h 3242474"/>
              <a:gd name="connsiteX6-715" fmla="*/ 564117 w 3200731"/>
              <a:gd name="connsiteY6-716" fmla="*/ 2664663 h 3242474"/>
              <a:gd name="connsiteX7-717" fmla="*/ 339725 w 3200731"/>
              <a:gd name="connsiteY7-718" fmla="*/ 3242474 h 3242474"/>
              <a:gd name="connsiteX8-719" fmla="*/ 3136 w 3200731"/>
              <a:gd name="connsiteY8-720" fmla="*/ 3236864 h 3242474"/>
              <a:gd name="connsiteX9-721" fmla="*/ 390213 w 3200731"/>
              <a:gd name="connsiteY9-722" fmla="*/ 2232708 h 3242474"/>
              <a:gd name="connsiteX10-723" fmla="*/ 1517786 w 3200731"/>
              <a:gd name="connsiteY10-724" fmla="*/ 1991485 h 3242474"/>
              <a:gd name="connsiteX11-725" fmla="*/ 1192417 w 3200731"/>
              <a:gd name="connsiteY11-726" fmla="*/ 959279 h 3242474"/>
              <a:gd name="connsiteX12-727" fmla="*/ 1007292 w 3200731"/>
              <a:gd name="connsiteY12-728" fmla="*/ 16828 h 3242474"/>
              <a:gd name="connsiteX0-729" fmla="*/ 1051443 w 3244882"/>
              <a:gd name="connsiteY0-730" fmla="*/ 16828 h 3242474"/>
              <a:gd name="connsiteX1-731" fmla="*/ 1449741 w 3244882"/>
              <a:gd name="connsiteY1-732" fmla="*/ 0 h 3242474"/>
              <a:gd name="connsiteX2-733" fmla="*/ 1668524 w 3244882"/>
              <a:gd name="connsiteY2-734" fmla="*/ 734886 h 3242474"/>
              <a:gd name="connsiteX3-735" fmla="*/ 2403409 w 3244882"/>
              <a:gd name="connsiteY3-736" fmla="*/ 560982 h 3242474"/>
              <a:gd name="connsiteX4-737" fmla="*/ 3244882 w 3244882"/>
              <a:gd name="connsiteY4-738" fmla="*/ 1828800 h 3242474"/>
              <a:gd name="connsiteX5-739" fmla="*/ 2296823 w 3244882"/>
              <a:gd name="connsiteY5-740" fmla="*/ 3107838 h 3242474"/>
              <a:gd name="connsiteX6-741" fmla="*/ 608268 w 3244882"/>
              <a:gd name="connsiteY6-742" fmla="*/ 2664663 h 3242474"/>
              <a:gd name="connsiteX7-743" fmla="*/ 383876 w 3244882"/>
              <a:gd name="connsiteY7-744" fmla="*/ 3242474 h 3242474"/>
              <a:gd name="connsiteX8-745" fmla="*/ 2408 w 3244882"/>
              <a:gd name="connsiteY8-746" fmla="*/ 3236864 h 3242474"/>
              <a:gd name="connsiteX9-747" fmla="*/ 434364 w 3244882"/>
              <a:gd name="connsiteY9-748" fmla="*/ 2232708 h 3242474"/>
              <a:gd name="connsiteX10-749" fmla="*/ 1561937 w 3244882"/>
              <a:gd name="connsiteY10-750" fmla="*/ 1991485 h 3242474"/>
              <a:gd name="connsiteX11-751" fmla="*/ 1236568 w 3244882"/>
              <a:gd name="connsiteY11-752" fmla="*/ 959279 h 3242474"/>
              <a:gd name="connsiteX12-753" fmla="*/ 1051443 w 3244882"/>
              <a:gd name="connsiteY12-754" fmla="*/ 16828 h 3242474"/>
              <a:gd name="connsiteX0-755" fmla="*/ 1049313 w 3242752"/>
              <a:gd name="connsiteY0-756" fmla="*/ 16828 h 3242474"/>
              <a:gd name="connsiteX1-757" fmla="*/ 1447611 w 3242752"/>
              <a:gd name="connsiteY1-758" fmla="*/ 0 h 3242474"/>
              <a:gd name="connsiteX2-759" fmla="*/ 1666394 w 3242752"/>
              <a:gd name="connsiteY2-760" fmla="*/ 734886 h 3242474"/>
              <a:gd name="connsiteX3-761" fmla="*/ 2401279 w 3242752"/>
              <a:gd name="connsiteY3-762" fmla="*/ 560982 h 3242474"/>
              <a:gd name="connsiteX4-763" fmla="*/ 3242752 w 3242752"/>
              <a:gd name="connsiteY4-764" fmla="*/ 1828800 h 3242474"/>
              <a:gd name="connsiteX5-765" fmla="*/ 2294693 w 3242752"/>
              <a:gd name="connsiteY5-766" fmla="*/ 3107838 h 3242474"/>
              <a:gd name="connsiteX6-767" fmla="*/ 606138 w 3242752"/>
              <a:gd name="connsiteY6-768" fmla="*/ 2664663 h 3242474"/>
              <a:gd name="connsiteX7-769" fmla="*/ 381746 w 3242752"/>
              <a:gd name="connsiteY7-770" fmla="*/ 3242474 h 3242474"/>
              <a:gd name="connsiteX8-771" fmla="*/ 278 w 3242752"/>
              <a:gd name="connsiteY8-772" fmla="*/ 3236864 h 3242474"/>
              <a:gd name="connsiteX9-773" fmla="*/ 432234 w 3242752"/>
              <a:gd name="connsiteY9-774" fmla="*/ 2232708 h 3242474"/>
              <a:gd name="connsiteX10-775" fmla="*/ 1559807 w 3242752"/>
              <a:gd name="connsiteY10-776" fmla="*/ 1991485 h 3242474"/>
              <a:gd name="connsiteX11-777" fmla="*/ 1234438 w 3242752"/>
              <a:gd name="connsiteY11-778" fmla="*/ 959279 h 3242474"/>
              <a:gd name="connsiteX12-779" fmla="*/ 1049313 w 3242752"/>
              <a:gd name="connsiteY12-780" fmla="*/ 16828 h 3242474"/>
              <a:gd name="connsiteX0-781" fmla="*/ 1049035 w 3242474"/>
              <a:gd name="connsiteY0-782" fmla="*/ 16828 h 3242474"/>
              <a:gd name="connsiteX1-783" fmla="*/ 1447333 w 3242474"/>
              <a:gd name="connsiteY1-784" fmla="*/ 0 h 3242474"/>
              <a:gd name="connsiteX2-785" fmla="*/ 1666116 w 3242474"/>
              <a:gd name="connsiteY2-786" fmla="*/ 734886 h 3242474"/>
              <a:gd name="connsiteX3-787" fmla="*/ 2401001 w 3242474"/>
              <a:gd name="connsiteY3-788" fmla="*/ 560982 h 3242474"/>
              <a:gd name="connsiteX4-789" fmla="*/ 3242474 w 3242474"/>
              <a:gd name="connsiteY4-790" fmla="*/ 1828800 h 3242474"/>
              <a:gd name="connsiteX5-791" fmla="*/ 2294415 w 3242474"/>
              <a:gd name="connsiteY5-792" fmla="*/ 3107838 h 3242474"/>
              <a:gd name="connsiteX6-793" fmla="*/ 605860 w 3242474"/>
              <a:gd name="connsiteY6-794" fmla="*/ 2664663 h 3242474"/>
              <a:gd name="connsiteX7-795" fmla="*/ 381468 w 3242474"/>
              <a:gd name="connsiteY7-796" fmla="*/ 3242474 h 3242474"/>
              <a:gd name="connsiteX8-797" fmla="*/ 0 w 3242474"/>
              <a:gd name="connsiteY8-798" fmla="*/ 3236864 h 3242474"/>
              <a:gd name="connsiteX9-799" fmla="*/ 431956 w 3242474"/>
              <a:gd name="connsiteY9-800" fmla="*/ 2232708 h 3242474"/>
              <a:gd name="connsiteX10-801" fmla="*/ 1559529 w 3242474"/>
              <a:gd name="connsiteY10-802" fmla="*/ 1991485 h 3242474"/>
              <a:gd name="connsiteX11-803" fmla="*/ 1234160 w 3242474"/>
              <a:gd name="connsiteY11-804" fmla="*/ 959279 h 3242474"/>
              <a:gd name="connsiteX12-805" fmla="*/ 1049035 w 3242474"/>
              <a:gd name="connsiteY12-806" fmla="*/ 16828 h 3242474"/>
              <a:gd name="connsiteX0-807" fmla="*/ 1049035 w 3242474"/>
              <a:gd name="connsiteY0-808" fmla="*/ 16828 h 3242474"/>
              <a:gd name="connsiteX1-809" fmla="*/ 1447333 w 3242474"/>
              <a:gd name="connsiteY1-810" fmla="*/ 0 h 3242474"/>
              <a:gd name="connsiteX2-811" fmla="*/ 1666116 w 3242474"/>
              <a:gd name="connsiteY2-812" fmla="*/ 734886 h 3242474"/>
              <a:gd name="connsiteX3-813" fmla="*/ 2401001 w 3242474"/>
              <a:gd name="connsiteY3-814" fmla="*/ 560982 h 3242474"/>
              <a:gd name="connsiteX4-815" fmla="*/ 3242474 w 3242474"/>
              <a:gd name="connsiteY4-816" fmla="*/ 1828800 h 3242474"/>
              <a:gd name="connsiteX5-817" fmla="*/ 2294415 w 3242474"/>
              <a:gd name="connsiteY5-818" fmla="*/ 3107838 h 3242474"/>
              <a:gd name="connsiteX6-819" fmla="*/ 605860 w 3242474"/>
              <a:gd name="connsiteY6-820" fmla="*/ 2664663 h 3242474"/>
              <a:gd name="connsiteX7-821" fmla="*/ 381468 w 3242474"/>
              <a:gd name="connsiteY7-822" fmla="*/ 3242474 h 3242474"/>
              <a:gd name="connsiteX8-823" fmla="*/ 0 w 3242474"/>
              <a:gd name="connsiteY8-824" fmla="*/ 3236864 h 3242474"/>
              <a:gd name="connsiteX9-825" fmla="*/ 431956 w 3242474"/>
              <a:gd name="connsiteY9-826" fmla="*/ 2232708 h 3242474"/>
              <a:gd name="connsiteX10-827" fmla="*/ 1559529 w 3242474"/>
              <a:gd name="connsiteY10-828" fmla="*/ 1991485 h 3242474"/>
              <a:gd name="connsiteX11-829" fmla="*/ 1234160 w 3242474"/>
              <a:gd name="connsiteY11-830" fmla="*/ 959279 h 3242474"/>
              <a:gd name="connsiteX12-831" fmla="*/ 1049035 w 3242474"/>
              <a:gd name="connsiteY12-832" fmla="*/ 16828 h 3242474"/>
              <a:gd name="connsiteX0-833" fmla="*/ 1049035 w 3242474"/>
              <a:gd name="connsiteY0-834" fmla="*/ 16828 h 3242474"/>
              <a:gd name="connsiteX1-835" fmla="*/ 1447333 w 3242474"/>
              <a:gd name="connsiteY1-836" fmla="*/ 0 h 3242474"/>
              <a:gd name="connsiteX2-837" fmla="*/ 1666116 w 3242474"/>
              <a:gd name="connsiteY2-838" fmla="*/ 734886 h 3242474"/>
              <a:gd name="connsiteX3-839" fmla="*/ 2401001 w 3242474"/>
              <a:gd name="connsiteY3-840" fmla="*/ 560982 h 3242474"/>
              <a:gd name="connsiteX4-841" fmla="*/ 3242474 w 3242474"/>
              <a:gd name="connsiteY4-842" fmla="*/ 1828800 h 3242474"/>
              <a:gd name="connsiteX5-843" fmla="*/ 2294415 w 3242474"/>
              <a:gd name="connsiteY5-844" fmla="*/ 3107838 h 3242474"/>
              <a:gd name="connsiteX6-845" fmla="*/ 605860 w 3242474"/>
              <a:gd name="connsiteY6-846" fmla="*/ 2664663 h 3242474"/>
              <a:gd name="connsiteX7-847" fmla="*/ 381468 w 3242474"/>
              <a:gd name="connsiteY7-848" fmla="*/ 3242474 h 3242474"/>
              <a:gd name="connsiteX8-849" fmla="*/ 0 w 3242474"/>
              <a:gd name="connsiteY8-850" fmla="*/ 3236864 h 3242474"/>
              <a:gd name="connsiteX9-851" fmla="*/ 431956 w 3242474"/>
              <a:gd name="connsiteY9-852" fmla="*/ 2232708 h 3242474"/>
              <a:gd name="connsiteX10-853" fmla="*/ 1559529 w 3242474"/>
              <a:gd name="connsiteY10-854" fmla="*/ 1991485 h 3242474"/>
              <a:gd name="connsiteX11-855" fmla="*/ 1234160 w 3242474"/>
              <a:gd name="connsiteY11-856" fmla="*/ 959279 h 3242474"/>
              <a:gd name="connsiteX12-857" fmla="*/ 1049035 w 3242474"/>
              <a:gd name="connsiteY12-858" fmla="*/ 16828 h 3242474"/>
              <a:gd name="connsiteX0-859" fmla="*/ 1049035 w 3242474"/>
              <a:gd name="connsiteY0-860" fmla="*/ 16828 h 3242474"/>
              <a:gd name="connsiteX1-861" fmla="*/ 1447333 w 3242474"/>
              <a:gd name="connsiteY1-862" fmla="*/ 0 h 3242474"/>
              <a:gd name="connsiteX2-863" fmla="*/ 1666116 w 3242474"/>
              <a:gd name="connsiteY2-864" fmla="*/ 734886 h 3242474"/>
              <a:gd name="connsiteX3-865" fmla="*/ 2401001 w 3242474"/>
              <a:gd name="connsiteY3-866" fmla="*/ 560982 h 3242474"/>
              <a:gd name="connsiteX4-867" fmla="*/ 3242474 w 3242474"/>
              <a:gd name="connsiteY4-868" fmla="*/ 1828800 h 3242474"/>
              <a:gd name="connsiteX5-869" fmla="*/ 2294415 w 3242474"/>
              <a:gd name="connsiteY5-870" fmla="*/ 3107838 h 3242474"/>
              <a:gd name="connsiteX6-871" fmla="*/ 605860 w 3242474"/>
              <a:gd name="connsiteY6-872" fmla="*/ 2664663 h 3242474"/>
              <a:gd name="connsiteX7-873" fmla="*/ 381468 w 3242474"/>
              <a:gd name="connsiteY7-874" fmla="*/ 3242474 h 3242474"/>
              <a:gd name="connsiteX8-875" fmla="*/ 0 w 3242474"/>
              <a:gd name="connsiteY8-876" fmla="*/ 3236864 h 3242474"/>
              <a:gd name="connsiteX9-877" fmla="*/ 431956 w 3242474"/>
              <a:gd name="connsiteY9-878" fmla="*/ 2232708 h 3242474"/>
              <a:gd name="connsiteX10-879" fmla="*/ 1559529 w 3242474"/>
              <a:gd name="connsiteY10-880" fmla="*/ 1991485 h 3242474"/>
              <a:gd name="connsiteX11-881" fmla="*/ 1234160 w 3242474"/>
              <a:gd name="connsiteY11-882" fmla="*/ 959279 h 3242474"/>
              <a:gd name="connsiteX12-883" fmla="*/ 1049035 w 3242474"/>
              <a:gd name="connsiteY12-884" fmla="*/ 16828 h 3242474"/>
              <a:gd name="connsiteX0-885" fmla="*/ 1049035 w 3242474"/>
              <a:gd name="connsiteY0-886" fmla="*/ 16828 h 3242474"/>
              <a:gd name="connsiteX1-887" fmla="*/ 1447333 w 3242474"/>
              <a:gd name="connsiteY1-888" fmla="*/ 0 h 3242474"/>
              <a:gd name="connsiteX2-889" fmla="*/ 1666116 w 3242474"/>
              <a:gd name="connsiteY2-890" fmla="*/ 734886 h 3242474"/>
              <a:gd name="connsiteX3-891" fmla="*/ 2401001 w 3242474"/>
              <a:gd name="connsiteY3-892" fmla="*/ 560982 h 3242474"/>
              <a:gd name="connsiteX4-893" fmla="*/ 3242474 w 3242474"/>
              <a:gd name="connsiteY4-894" fmla="*/ 1828800 h 3242474"/>
              <a:gd name="connsiteX5-895" fmla="*/ 2300025 w 3242474"/>
              <a:gd name="connsiteY5-896" fmla="*/ 3046130 h 3242474"/>
              <a:gd name="connsiteX6-897" fmla="*/ 605860 w 3242474"/>
              <a:gd name="connsiteY6-898" fmla="*/ 2664663 h 3242474"/>
              <a:gd name="connsiteX7-899" fmla="*/ 381468 w 3242474"/>
              <a:gd name="connsiteY7-900" fmla="*/ 3242474 h 3242474"/>
              <a:gd name="connsiteX8-901" fmla="*/ 0 w 3242474"/>
              <a:gd name="connsiteY8-902" fmla="*/ 3236864 h 3242474"/>
              <a:gd name="connsiteX9-903" fmla="*/ 431956 w 3242474"/>
              <a:gd name="connsiteY9-904" fmla="*/ 2232708 h 3242474"/>
              <a:gd name="connsiteX10-905" fmla="*/ 1559529 w 3242474"/>
              <a:gd name="connsiteY10-906" fmla="*/ 1991485 h 3242474"/>
              <a:gd name="connsiteX11-907" fmla="*/ 1234160 w 3242474"/>
              <a:gd name="connsiteY11-908" fmla="*/ 959279 h 3242474"/>
              <a:gd name="connsiteX12-909" fmla="*/ 1049035 w 3242474"/>
              <a:gd name="connsiteY12-910" fmla="*/ 16828 h 3242474"/>
              <a:gd name="connsiteX0-911" fmla="*/ 1049035 w 3242474"/>
              <a:gd name="connsiteY0-912" fmla="*/ 16828 h 3242474"/>
              <a:gd name="connsiteX1-913" fmla="*/ 1447333 w 3242474"/>
              <a:gd name="connsiteY1-914" fmla="*/ 0 h 3242474"/>
              <a:gd name="connsiteX2-915" fmla="*/ 1666116 w 3242474"/>
              <a:gd name="connsiteY2-916" fmla="*/ 734886 h 3242474"/>
              <a:gd name="connsiteX3-917" fmla="*/ 2401001 w 3242474"/>
              <a:gd name="connsiteY3-918" fmla="*/ 560982 h 3242474"/>
              <a:gd name="connsiteX4-919" fmla="*/ 3242474 w 3242474"/>
              <a:gd name="connsiteY4-920" fmla="*/ 1828800 h 3242474"/>
              <a:gd name="connsiteX5-921" fmla="*/ 2300025 w 3242474"/>
              <a:gd name="connsiteY5-922" fmla="*/ 3046130 h 3242474"/>
              <a:gd name="connsiteX6-923" fmla="*/ 605860 w 3242474"/>
              <a:gd name="connsiteY6-924" fmla="*/ 2664663 h 3242474"/>
              <a:gd name="connsiteX7-925" fmla="*/ 381468 w 3242474"/>
              <a:gd name="connsiteY7-926" fmla="*/ 3242474 h 3242474"/>
              <a:gd name="connsiteX8-927" fmla="*/ 0 w 3242474"/>
              <a:gd name="connsiteY8-928" fmla="*/ 3236864 h 3242474"/>
              <a:gd name="connsiteX9-929" fmla="*/ 431956 w 3242474"/>
              <a:gd name="connsiteY9-930" fmla="*/ 2232708 h 3242474"/>
              <a:gd name="connsiteX10-931" fmla="*/ 1559529 w 3242474"/>
              <a:gd name="connsiteY10-932" fmla="*/ 1991485 h 3242474"/>
              <a:gd name="connsiteX11-933" fmla="*/ 1234160 w 3242474"/>
              <a:gd name="connsiteY11-934" fmla="*/ 959279 h 3242474"/>
              <a:gd name="connsiteX12-935" fmla="*/ 1049035 w 3242474"/>
              <a:gd name="connsiteY12-936" fmla="*/ 16828 h 3242474"/>
              <a:gd name="connsiteX0-937" fmla="*/ 1049035 w 3242474"/>
              <a:gd name="connsiteY0-938" fmla="*/ 16828 h 3242474"/>
              <a:gd name="connsiteX1-939" fmla="*/ 1447333 w 3242474"/>
              <a:gd name="connsiteY1-940" fmla="*/ 0 h 3242474"/>
              <a:gd name="connsiteX2-941" fmla="*/ 1666116 w 3242474"/>
              <a:gd name="connsiteY2-942" fmla="*/ 734886 h 3242474"/>
              <a:gd name="connsiteX3-943" fmla="*/ 2401001 w 3242474"/>
              <a:gd name="connsiteY3-944" fmla="*/ 560982 h 3242474"/>
              <a:gd name="connsiteX4-945" fmla="*/ 3242474 w 3242474"/>
              <a:gd name="connsiteY4-946" fmla="*/ 1828800 h 3242474"/>
              <a:gd name="connsiteX5-947" fmla="*/ 2300025 w 3242474"/>
              <a:gd name="connsiteY5-948" fmla="*/ 3046130 h 3242474"/>
              <a:gd name="connsiteX6-949" fmla="*/ 605860 w 3242474"/>
              <a:gd name="connsiteY6-950" fmla="*/ 2664663 h 3242474"/>
              <a:gd name="connsiteX7-951" fmla="*/ 381468 w 3242474"/>
              <a:gd name="connsiteY7-952" fmla="*/ 3242474 h 3242474"/>
              <a:gd name="connsiteX8-953" fmla="*/ 0 w 3242474"/>
              <a:gd name="connsiteY8-954" fmla="*/ 3236864 h 3242474"/>
              <a:gd name="connsiteX9-955" fmla="*/ 431956 w 3242474"/>
              <a:gd name="connsiteY9-956" fmla="*/ 2232708 h 3242474"/>
              <a:gd name="connsiteX10-957" fmla="*/ 1559529 w 3242474"/>
              <a:gd name="connsiteY10-958" fmla="*/ 1991485 h 3242474"/>
              <a:gd name="connsiteX11-959" fmla="*/ 1234160 w 3242474"/>
              <a:gd name="connsiteY11-960" fmla="*/ 959279 h 3242474"/>
              <a:gd name="connsiteX12-961" fmla="*/ 1049035 w 3242474"/>
              <a:gd name="connsiteY12-962" fmla="*/ 16828 h 3242474"/>
              <a:gd name="connsiteX0-963" fmla="*/ 1049035 w 3242474"/>
              <a:gd name="connsiteY0-964" fmla="*/ 16828 h 3242474"/>
              <a:gd name="connsiteX1-965" fmla="*/ 1447333 w 3242474"/>
              <a:gd name="connsiteY1-966" fmla="*/ 0 h 3242474"/>
              <a:gd name="connsiteX2-967" fmla="*/ 1666116 w 3242474"/>
              <a:gd name="connsiteY2-968" fmla="*/ 734886 h 3242474"/>
              <a:gd name="connsiteX3-969" fmla="*/ 2401001 w 3242474"/>
              <a:gd name="connsiteY3-970" fmla="*/ 560982 h 3242474"/>
              <a:gd name="connsiteX4-971" fmla="*/ 3242474 w 3242474"/>
              <a:gd name="connsiteY4-972" fmla="*/ 1828800 h 3242474"/>
              <a:gd name="connsiteX5-973" fmla="*/ 2300025 w 3242474"/>
              <a:gd name="connsiteY5-974" fmla="*/ 3046130 h 3242474"/>
              <a:gd name="connsiteX6-975" fmla="*/ 605860 w 3242474"/>
              <a:gd name="connsiteY6-976" fmla="*/ 2664663 h 3242474"/>
              <a:gd name="connsiteX7-977" fmla="*/ 381468 w 3242474"/>
              <a:gd name="connsiteY7-978" fmla="*/ 3242474 h 3242474"/>
              <a:gd name="connsiteX8-979" fmla="*/ 0 w 3242474"/>
              <a:gd name="connsiteY8-980" fmla="*/ 3236864 h 3242474"/>
              <a:gd name="connsiteX9-981" fmla="*/ 431956 w 3242474"/>
              <a:gd name="connsiteY9-982" fmla="*/ 2232708 h 3242474"/>
              <a:gd name="connsiteX10-983" fmla="*/ 1559529 w 3242474"/>
              <a:gd name="connsiteY10-984" fmla="*/ 1991485 h 3242474"/>
              <a:gd name="connsiteX11-985" fmla="*/ 1234160 w 3242474"/>
              <a:gd name="connsiteY11-986" fmla="*/ 959279 h 3242474"/>
              <a:gd name="connsiteX12-987" fmla="*/ 1049035 w 3242474"/>
              <a:gd name="connsiteY12-988" fmla="*/ 16828 h 3242474"/>
              <a:gd name="connsiteX0-989" fmla="*/ 1049035 w 3186376"/>
              <a:gd name="connsiteY0-990" fmla="*/ 16828 h 3242474"/>
              <a:gd name="connsiteX1-991" fmla="*/ 1447333 w 3186376"/>
              <a:gd name="connsiteY1-992" fmla="*/ 0 h 3242474"/>
              <a:gd name="connsiteX2-993" fmla="*/ 1666116 w 3186376"/>
              <a:gd name="connsiteY2-994" fmla="*/ 734886 h 3242474"/>
              <a:gd name="connsiteX3-995" fmla="*/ 2401001 w 3186376"/>
              <a:gd name="connsiteY3-996" fmla="*/ 560982 h 3242474"/>
              <a:gd name="connsiteX4-997" fmla="*/ 3186376 w 3186376"/>
              <a:gd name="connsiteY4-998" fmla="*/ 1828800 h 3242474"/>
              <a:gd name="connsiteX5-999" fmla="*/ 2300025 w 3186376"/>
              <a:gd name="connsiteY5-1000" fmla="*/ 3046130 h 3242474"/>
              <a:gd name="connsiteX6-1001" fmla="*/ 605860 w 3186376"/>
              <a:gd name="connsiteY6-1002" fmla="*/ 2664663 h 3242474"/>
              <a:gd name="connsiteX7-1003" fmla="*/ 381468 w 3186376"/>
              <a:gd name="connsiteY7-1004" fmla="*/ 3242474 h 3242474"/>
              <a:gd name="connsiteX8-1005" fmla="*/ 0 w 3186376"/>
              <a:gd name="connsiteY8-1006" fmla="*/ 3236864 h 3242474"/>
              <a:gd name="connsiteX9-1007" fmla="*/ 431956 w 3186376"/>
              <a:gd name="connsiteY9-1008" fmla="*/ 2232708 h 3242474"/>
              <a:gd name="connsiteX10-1009" fmla="*/ 1559529 w 3186376"/>
              <a:gd name="connsiteY10-1010" fmla="*/ 1991485 h 3242474"/>
              <a:gd name="connsiteX11-1011" fmla="*/ 1234160 w 3186376"/>
              <a:gd name="connsiteY11-1012" fmla="*/ 959279 h 3242474"/>
              <a:gd name="connsiteX12-1013" fmla="*/ 1049035 w 3186376"/>
              <a:gd name="connsiteY12-1014" fmla="*/ 16828 h 3242474"/>
              <a:gd name="connsiteX0-1015" fmla="*/ 1049035 w 3186376"/>
              <a:gd name="connsiteY0-1016" fmla="*/ 16828 h 3242474"/>
              <a:gd name="connsiteX1-1017" fmla="*/ 1447333 w 3186376"/>
              <a:gd name="connsiteY1-1018" fmla="*/ 0 h 3242474"/>
              <a:gd name="connsiteX2-1019" fmla="*/ 1666116 w 3186376"/>
              <a:gd name="connsiteY2-1020" fmla="*/ 734886 h 3242474"/>
              <a:gd name="connsiteX3-1021" fmla="*/ 2401001 w 3186376"/>
              <a:gd name="connsiteY3-1022" fmla="*/ 560982 h 3242474"/>
              <a:gd name="connsiteX4-1023" fmla="*/ 3186376 w 3186376"/>
              <a:gd name="connsiteY4-1024" fmla="*/ 1828800 h 3242474"/>
              <a:gd name="connsiteX5-1025" fmla="*/ 2300025 w 3186376"/>
              <a:gd name="connsiteY5-1026" fmla="*/ 3046130 h 3242474"/>
              <a:gd name="connsiteX6-1027" fmla="*/ 605860 w 3186376"/>
              <a:gd name="connsiteY6-1028" fmla="*/ 2664663 h 3242474"/>
              <a:gd name="connsiteX7-1029" fmla="*/ 381468 w 3186376"/>
              <a:gd name="connsiteY7-1030" fmla="*/ 3242474 h 3242474"/>
              <a:gd name="connsiteX8-1031" fmla="*/ 0 w 3186376"/>
              <a:gd name="connsiteY8-1032" fmla="*/ 3236864 h 3242474"/>
              <a:gd name="connsiteX9-1033" fmla="*/ 431956 w 3186376"/>
              <a:gd name="connsiteY9-1034" fmla="*/ 2232708 h 3242474"/>
              <a:gd name="connsiteX10-1035" fmla="*/ 1559529 w 3186376"/>
              <a:gd name="connsiteY10-1036" fmla="*/ 1991485 h 3242474"/>
              <a:gd name="connsiteX11-1037" fmla="*/ 1234160 w 3186376"/>
              <a:gd name="connsiteY11-1038" fmla="*/ 959279 h 3242474"/>
              <a:gd name="connsiteX12-1039" fmla="*/ 1049035 w 3186376"/>
              <a:gd name="connsiteY12-1040" fmla="*/ 16828 h 3242474"/>
              <a:gd name="connsiteX0-1041" fmla="*/ 1049035 w 3186376"/>
              <a:gd name="connsiteY0-1042" fmla="*/ 16828 h 3242474"/>
              <a:gd name="connsiteX1-1043" fmla="*/ 1447333 w 3186376"/>
              <a:gd name="connsiteY1-1044" fmla="*/ 0 h 3242474"/>
              <a:gd name="connsiteX2-1045" fmla="*/ 1666116 w 3186376"/>
              <a:gd name="connsiteY2-1046" fmla="*/ 734886 h 3242474"/>
              <a:gd name="connsiteX3-1047" fmla="*/ 2401001 w 3186376"/>
              <a:gd name="connsiteY3-1048" fmla="*/ 560982 h 3242474"/>
              <a:gd name="connsiteX4-1049" fmla="*/ 3186376 w 3186376"/>
              <a:gd name="connsiteY4-1050" fmla="*/ 1828800 h 3242474"/>
              <a:gd name="connsiteX5-1051" fmla="*/ 2300025 w 3186376"/>
              <a:gd name="connsiteY5-1052" fmla="*/ 3046130 h 3242474"/>
              <a:gd name="connsiteX6-1053" fmla="*/ 605860 w 3186376"/>
              <a:gd name="connsiteY6-1054" fmla="*/ 2664663 h 3242474"/>
              <a:gd name="connsiteX7-1055" fmla="*/ 381468 w 3186376"/>
              <a:gd name="connsiteY7-1056" fmla="*/ 3242474 h 3242474"/>
              <a:gd name="connsiteX8-1057" fmla="*/ 0 w 3186376"/>
              <a:gd name="connsiteY8-1058" fmla="*/ 3236864 h 3242474"/>
              <a:gd name="connsiteX9-1059" fmla="*/ 431956 w 3186376"/>
              <a:gd name="connsiteY9-1060" fmla="*/ 2232708 h 3242474"/>
              <a:gd name="connsiteX10-1061" fmla="*/ 1559529 w 3186376"/>
              <a:gd name="connsiteY10-1062" fmla="*/ 1991485 h 3242474"/>
              <a:gd name="connsiteX11-1063" fmla="*/ 1234160 w 3186376"/>
              <a:gd name="connsiteY11-1064" fmla="*/ 959279 h 3242474"/>
              <a:gd name="connsiteX12-1065" fmla="*/ 1049035 w 3186376"/>
              <a:gd name="connsiteY12-1066" fmla="*/ 16828 h 3242474"/>
              <a:gd name="connsiteX0-1067" fmla="*/ 1049035 w 3203206"/>
              <a:gd name="connsiteY0-1068" fmla="*/ 16828 h 3242474"/>
              <a:gd name="connsiteX1-1069" fmla="*/ 1447333 w 3203206"/>
              <a:gd name="connsiteY1-1070" fmla="*/ 0 h 3242474"/>
              <a:gd name="connsiteX2-1071" fmla="*/ 1666116 w 3203206"/>
              <a:gd name="connsiteY2-1072" fmla="*/ 734886 h 3242474"/>
              <a:gd name="connsiteX3-1073" fmla="*/ 2401001 w 3203206"/>
              <a:gd name="connsiteY3-1074" fmla="*/ 560982 h 3242474"/>
              <a:gd name="connsiteX4-1075" fmla="*/ 3203206 w 3203206"/>
              <a:gd name="connsiteY4-1076" fmla="*/ 1823190 h 3242474"/>
              <a:gd name="connsiteX5-1077" fmla="*/ 2300025 w 3203206"/>
              <a:gd name="connsiteY5-1078" fmla="*/ 3046130 h 3242474"/>
              <a:gd name="connsiteX6-1079" fmla="*/ 605860 w 3203206"/>
              <a:gd name="connsiteY6-1080" fmla="*/ 2664663 h 3242474"/>
              <a:gd name="connsiteX7-1081" fmla="*/ 381468 w 3203206"/>
              <a:gd name="connsiteY7-1082" fmla="*/ 3242474 h 3242474"/>
              <a:gd name="connsiteX8-1083" fmla="*/ 0 w 3203206"/>
              <a:gd name="connsiteY8-1084" fmla="*/ 3236864 h 3242474"/>
              <a:gd name="connsiteX9-1085" fmla="*/ 431956 w 3203206"/>
              <a:gd name="connsiteY9-1086" fmla="*/ 2232708 h 3242474"/>
              <a:gd name="connsiteX10-1087" fmla="*/ 1559529 w 3203206"/>
              <a:gd name="connsiteY10-1088" fmla="*/ 1991485 h 3242474"/>
              <a:gd name="connsiteX11-1089" fmla="*/ 1234160 w 3203206"/>
              <a:gd name="connsiteY11-1090" fmla="*/ 959279 h 3242474"/>
              <a:gd name="connsiteX12-1091" fmla="*/ 1049035 w 3203206"/>
              <a:gd name="connsiteY12-1092" fmla="*/ 16828 h 3242474"/>
              <a:gd name="connsiteX0-1093" fmla="*/ 1049035 w 3203206"/>
              <a:gd name="connsiteY0-1094" fmla="*/ 16828 h 3242474"/>
              <a:gd name="connsiteX1-1095" fmla="*/ 1447333 w 3203206"/>
              <a:gd name="connsiteY1-1096" fmla="*/ 0 h 3242474"/>
              <a:gd name="connsiteX2-1097" fmla="*/ 1666116 w 3203206"/>
              <a:gd name="connsiteY2-1098" fmla="*/ 734886 h 3242474"/>
              <a:gd name="connsiteX3-1099" fmla="*/ 2401001 w 3203206"/>
              <a:gd name="connsiteY3-1100" fmla="*/ 560982 h 3242474"/>
              <a:gd name="connsiteX4-1101" fmla="*/ 3203206 w 3203206"/>
              <a:gd name="connsiteY4-1102" fmla="*/ 1823190 h 3242474"/>
              <a:gd name="connsiteX5-1103" fmla="*/ 2300025 w 3203206"/>
              <a:gd name="connsiteY5-1104" fmla="*/ 3046130 h 3242474"/>
              <a:gd name="connsiteX6-1105" fmla="*/ 605860 w 3203206"/>
              <a:gd name="connsiteY6-1106" fmla="*/ 2664663 h 3242474"/>
              <a:gd name="connsiteX7-1107" fmla="*/ 381468 w 3203206"/>
              <a:gd name="connsiteY7-1108" fmla="*/ 3242474 h 3242474"/>
              <a:gd name="connsiteX8-1109" fmla="*/ 0 w 3203206"/>
              <a:gd name="connsiteY8-1110" fmla="*/ 3236864 h 3242474"/>
              <a:gd name="connsiteX9-1111" fmla="*/ 431956 w 3203206"/>
              <a:gd name="connsiteY9-1112" fmla="*/ 2232708 h 3242474"/>
              <a:gd name="connsiteX10-1113" fmla="*/ 1559529 w 3203206"/>
              <a:gd name="connsiteY10-1114" fmla="*/ 1991485 h 3242474"/>
              <a:gd name="connsiteX11-1115" fmla="*/ 1234160 w 3203206"/>
              <a:gd name="connsiteY11-1116" fmla="*/ 959279 h 3242474"/>
              <a:gd name="connsiteX12-1117" fmla="*/ 1049035 w 3203206"/>
              <a:gd name="connsiteY12-1118" fmla="*/ 16828 h 3242474"/>
              <a:gd name="connsiteX0-1119" fmla="*/ 1049035 w 3203206"/>
              <a:gd name="connsiteY0-1120" fmla="*/ 16828 h 3242474"/>
              <a:gd name="connsiteX1-1121" fmla="*/ 1447333 w 3203206"/>
              <a:gd name="connsiteY1-1122" fmla="*/ 0 h 3242474"/>
              <a:gd name="connsiteX2-1123" fmla="*/ 1666116 w 3203206"/>
              <a:gd name="connsiteY2-1124" fmla="*/ 734886 h 3242474"/>
              <a:gd name="connsiteX3-1125" fmla="*/ 2401001 w 3203206"/>
              <a:gd name="connsiteY3-1126" fmla="*/ 560982 h 3242474"/>
              <a:gd name="connsiteX4-1127" fmla="*/ 3203206 w 3203206"/>
              <a:gd name="connsiteY4-1128" fmla="*/ 1823190 h 3242474"/>
              <a:gd name="connsiteX5-1129" fmla="*/ 2300025 w 3203206"/>
              <a:gd name="connsiteY5-1130" fmla="*/ 3046130 h 3242474"/>
              <a:gd name="connsiteX6-1131" fmla="*/ 605860 w 3203206"/>
              <a:gd name="connsiteY6-1132" fmla="*/ 2664663 h 3242474"/>
              <a:gd name="connsiteX7-1133" fmla="*/ 381468 w 3203206"/>
              <a:gd name="connsiteY7-1134" fmla="*/ 3242474 h 3242474"/>
              <a:gd name="connsiteX8-1135" fmla="*/ 0 w 3203206"/>
              <a:gd name="connsiteY8-1136" fmla="*/ 3236864 h 3242474"/>
              <a:gd name="connsiteX9-1137" fmla="*/ 431956 w 3203206"/>
              <a:gd name="connsiteY9-1138" fmla="*/ 2232708 h 3242474"/>
              <a:gd name="connsiteX10-1139" fmla="*/ 1559529 w 3203206"/>
              <a:gd name="connsiteY10-1140" fmla="*/ 1991485 h 3242474"/>
              <a:gd name="connsiteX11-1141" fmla="*/ 1234160 w 3203206"/>
              <a:gd name="connsiteY11-1142" fmla="*/ 959279 h 3242474"/>
              <a:gd name="connsiteX12-1143" fmla="*/ 1049035 w 3203206"/>
              <a:gd name="connsiteY12-1144" fmla="*/ 16828 h 3242474"/>
              <a:gd name="connsiteX0-1145" fmla="*/ 1049035 w 3175157"/>
              <a:gd name="connsiteY0-1146" fmla="*/ 16828 h 3242474"/>
              <a:gd name="connsiteX1-1147" fmla="*/ 1447333 w 3175157"/>
              <a:gd name="connsiteY1-1148" fmla="*/ 0 h 3242474"/>
              <a:gd name="connsiteX2-1149" fmla="*/ 1666116 w 3175157"/>
              <a:gd name="connsiteY2-1150" fmla="*/ 734886 h 3242474"/>
              <a:gd name="connsiteX3-1151" fmla="*/ 2401001 w 3175157"/>
              <a:gd name="connsiteY3-1152" fmla="*/ 560982 h 3242474"/>
              <a:gd name="connsiteX4-1153" fmla="*/ 3175157 w 3175157"/>
              <a:gd name="connsiteY4-1154" fmla="*/ 1834409 h 3242474"/>
              <a:gd name="connsiteX5-1155" fmla="*/ 2300025 w 3175157"/>
              <a:gd name="connsiteY5-1156" fmla="*/ 3046130 h 3242474"/>
              <a:gd name="connsiteX6-1157" fmla="*/ 605860 w 3175157"/>
              <a:gd name="connsiteY6-1158" fmla="*/ 2664663 h 3242474"/>
              <a:gd name="connsiteX7-1159" fmla="*/ 381468 w 3175157"/>
              <a:gd name="connsiteY7-1160" fmla="*/ 3242474 h 3242474"/>
              <a:gd name="connsiteX8-1161" fmla="*/ 0 w 3175157"/>
              <a:gd name="connsiteY8-1162" fmla="*/ 3236864 h 3242474"/>
              <a:gd name="connsiteX9-1163" fmla="*/ 431956 w 3175157"/>
              <a:gd name="connsiteY9-1164" fmla="*/ 2232708 h 3242474"/>
              <a:gd name="connsiteX10-1165" fmla="*/ 1559529 w 3175157"/>
              <a:gd name="connsiteY10-1166" fmla="*/ 1991485 h 3242474"/>
              <a:gd name="connsiteX11-1167" fmla="*/ 1234160 w 3175157"/>
              <a:gd name="connsiteY11-1168" fmla="*/ 959279 h 3242474"/>
              <a:gd name="connsiteX12-1169" fmla="*/ 1049035 w 3175157"/>
              <a:gd name="connsiteY12-1170" fmla="*/ 16828 h 3242474"/>
              <a:gd name="connsiteX0-1171" fmla="*/ 1049035 w 3175157"/>
              <a:gd name="connsiteY0-1172" fmla="*/ 16828 h 3242474"/>
              <a:gd name="connsiteX1-1173" fmla="*/ 1447333 w 3175157"/>
              <a:gd name="connsiteY1-1174" fmla="*/ 0 h 3242474"/>
              <a:gd name="connsiteX2-1175" fmla="*/ 1666116 w 3175157"/>
              <a:gd name="connsiteY2-1176" fmla="*/ 734886 h 3242474"/>
              <a:gd name="connsiteX3-1177" fmla="*/ 2401001 w 3175157"/>
              <a:gd name="connsiteY3-1178" fmla="*/ 560982 h 3242474"/>
              <a:gd name="connsiteX4-1179" fmla="*/ 3175157 w 3175157"/>
              <a:gd name="connsiteY4-1180" fmla="*/ 1834409 h 3242474"/>
              <a:gd name="connsiteX5-1181" fmla="*/ 2300025 w 3175157"/>
              <a:gd name="connsiteY5-1182" fmla="*/ 3046130 h 3242474"/>
              <a:gd name="connsiteX6-1183" fmla="*/ 605860 w 3175157"/>
              <a:gd name="connsiteY6-1184" fmla="*/ 2664663 h 3242474"/>
              <a:gd name="connsiteX7-1185" fmla="*/ 381468 w 3175157"/>
              <a:gd name="connsiteY7-1186" fmla="*/ 3242474 h 3242474"/>
              <a:gd name="connsiteX8-1187" fmla="*/ 0 w 3175157"/>
              <a:gd name="connsiteY8-1188" fmla="*/ 3236864 h 3242474"/>
              <a:gd name="connsiteX9-1189" fmla="*/ 431956 w 3175157"/>
              <a:gd name="connsiteY9-1190" fmla="*/ 2232708 h 3242474"/>
              <a:gd name="connsiteX10-1191" fmla="*/ 1559529 w 3175157"/>
              <a:gd name="connsiteY10-1192" fmla="*/ 1991485 h 3242474"/>
              <a:gd name="connsiteX11-1193" fmla="*/ 1234160 w 3175157"/>
              <a:gd name="connsiteY11-1194" fmla="*/ 959279 h 3242474"/>
              <a:gd name="connsiteX12-1195" fmla="*/ 1049035 w 3175157"/>
              <a:gd name="connsiteY12-1196" fmla="*/ 16828 h 3242474"/>
              <a:gd name="connsiteX0-1197" fmla="*/ 1049035 w 3175157"/>
              <a:gd name="connsiteY0-1198" fmla="*/ 16828 h 3242474"/>
              <a:gd name="connsiteX1-1199" fmla="*/ 1447333 w 3175157"/>
              <a:gd name="connsiteY1-1200" fmla="*/ 0 h 3242474"/>
              <a:gd name="connsiteX2-1201" fmla="*/ 1666116 w 3175157"/>
              <a:gd name="connsiteY2-1202" fmla="*/ 734886 h 3242474"/>
              <a:gd name="connsiteX3-1203" fmla="*/ 2401001 w 3175157"/>
              <a:gd name="connsiteY3-1204" fmla="*/ 560982 h 3242474"/>
              <a:gd name="connsiteX4-1205" fmla="*/ 3175157 w 3175157"/>
              <a:gd name="connsiteY4-1206" fmla="*/ 1834409 h 3242474"/>
              <a:gd name="connsiteX5-1207" fmla="*/ 2300025 w 3175157"/>
              <a:gd name="connsiteY5-1208" fmla="*/ 3046130 h 3242474"/>
              <a:gd name="connsiteX6-1209" fmla="*/ 605860 w 3175157"/>
              <a:gd name="connsiteY6-1210" fmla="*/ 2664663 h 3242474"/>
              <a:gd name="connsiteX7-1211" fmla="*/ 381468 w 3175157"/>
              <a:gd name="connsiteY7-1212" fmla="*/ 3242474 h 3242474"/>
              <a:gd name="connsiteX8-1213" fmla="*/ 0 w 3175157"/>
              <a:gd name="connsiteY8-1214" fmla="*/ 3236864 h 3242474"/>
              <a:gd name="connsiteX9-1215" fmla="*/ 431956 w 3175157"/>
              <a:gd name="connsiteY9-1216" fmla="*/ 2232708 h 3242474"/>
              <a:gd name="connsiteX10-1217" fmla="*/ 1559529 w 3175157"/>
              <a:gd name="connsiteY10-1218" fmla="*/ 1991485 h 3242474"/>
              <a:gd name="connsiteX11-1219" fmla="*/ 1234160 w 3175157"/>
              <a:gd name="connsiteY11-1220" fmla="*/ 959279 h 3242474"/>
              <a:gd name="connsiteX12-1221" fmla="*/ 1049035 w 3175157"/>
              <a:gd name="connsiteY12-1222" fmla="*/ 16828 h 3242474"/>
              <a:gd name="connsiteX0-1223" fmla="*/ 1049035 w 3175157"/>
              <a:gd name="connsiteY0-1224" fmla="*/ 16828 h 3242474"/>
              <a:gd name="connsiteX1-1225" fmla="*/ 1447333 w 3175157"/>
              <a:gd name="connsiteY1-1226" fmla="*/ 0 h 3242474"/>
              <a:gd name="connsiteX2-1227" fmla="*/ 1666116 w 3175157"/>
              <a:gd name="connsiteY2-1228" fmla="*/ 734886 h 3242474"/>
              <a:gd name="connsiteX3-1229" fmla="*/ 2401001 w 3175157"/>
              <a:gd name="connsiteY3-1230" fmla="*/ 560982 h 3242474"/>
              <a:gd name="connsiteX4-1231" fmla="*/ 3175157 w 3175157"/>
              <a:gd name="connsiteY4-1232" fmla="*/ 1834409 h 3242474"/>
              <a:gd name="connsiteX5-1233" fmla="*/ 2300025 w 3175157"/>
              <a:gd name="connsiteY5-1234" fmla="*/ 3046130 h 3242474"/>
              <a:gd name="connsiteX6-1235" fmla="*/ 605860 w 3175157"/>
              <a:gd name="connsiteY6-1236" fmla="*/ 2664663 h 3242474"/>
              <a:gd name="connsiteX7-1237" fmla="*/ 381468 w 3175157"/>
              <a:gd name="connsiteY7-1238" fmla="*/ 3242474 h 3242474"/>
              <a:gd name="connsiteX8-1239" fmla="*/ 0 w 3175157"/>
              <a:gd name="connsiteY8-1240" fmla="*/ 3236864 h 3242474"/>
              <a:gd name="connsiteX9-1241" fmla="*/ 431956 w 3175157"/>
              <a:gd name="connsiteY9-1242" fmla="*/ 2232708 h 3242474"/>
              <a:gd name="connsiteX10-1243" fmla="*/ 1559529 w 3175157"/>
              <a:gd name="connsiteY10-1244" fmla="*/ 1991485 h 3242474"/>
              <a:gd name="connsiteX11-1245" fmla="*/ 1234160 w 3175157"/>
              <a:gd name="connsiteY11-1246" fmla="*/ 959279 h 3242474"/>
              <a:gd name="connsiteX12-1247" fmla="*/ 1049035 w 3175157"/>
              <a:gd name="connsiteY12-1248" fmla="*/ 16828 h 3242474"/>
              <a:gd name="connsiteX0-1249" fmla="*/ 1049035 w 3175157"/>
              <a:gd name="connsiteY0-1250" fmla="*/ 16828 h 3242474"/>
              <a:gd name="connsiteX1-1251" fmla="*/ 1447333 w 3175157"/>
              <a:gd name="connsiteY1-1252" fmla="*/ 0 h 3242474"/>
              <a:gd name="connsiteX2-1253" fmla="*/ 1666116 w 3175157"/>
              <a:gd name="connsiteY2-1254" fmla="*/ 734886 h 3242474"/>
              <a:gd name="connsiteX3-1255" fmla="*/ 2401001 w 3175157"/>
              <a:gd name="connsiteY3-1256" fmla="*/ 560982 h 3242474"/>
              <a:gd name="connsiteX4-1257" fmla="*/ 3175157 w 3175157"/>
              <a:gd name="connsiteY4-1258" fmla="*/ 1834409 h 3242474"/>
              <a:gd name="connsiteX5-1259" fmla="*/ 2300025 w 3175157"/>
              <a:gd name="connsiteY5-1260" fmla="*/ 3046130 h 3242474"/>
              <a:gd name="connsiteX6-1261" fmla="*/ 605860 w 3175157"/>
              <a:gd name="connsiteY6-1262" fmla="*/ 2664663 h 3242474"/>
              <a:gd name="connsiteX7-1263" fmla="*/ 381468 w 3175157"/>
              <a:gd name="connsiteY7-1264" fmla="*/ 3242474 h 3242474"/>
              <a:gd name="connsiteX8-1265" fmla="*/ 0 w 3175157"/>
              <a:gd name="connsiteY8-1266" fmla="*/ 3236864 h 3242474"/>
              <a:gd name="connsiteX9-1267" fmla="*/ 431956 w 3175157"/>
              <a:gd name="connsiteY9-1268" fmla="*/ 2232708 h 3242474"/>
              <a:gd name="connsiteX10-1269" fmla="*/ 1559529 w 3175157"/>
              <a:gd name="connsiteY10-1270" fmla="*/ 1991485 h 3242474"/>
              <a:gd name="connsiteX11-1271" fmla="*/ 1234160 w 3175157"/>
              <a:gd name="connsiteY11-1272" fmla="*/ 959279 h 3242474"/>
              <a:gd name="connsiteX12-1273" fmla="*/ 1049035 w 3175157"/>
              <a:gd name="connsiteY12-1274" fmla="*/ 16828 h 3242474"/>
              <a:gd name="connsiteX0-1275" fmla="*/ 1049035 w 3175157"/>
              <a:gd name="connsiteY0-1276" fmla="*/ 16828 h 3242474"/>
              <a:gd name="connsiteX1-1277" fmla="*/ 1447333 w 3175157"/>
              <a:gd name="connsiteY1-1278" fmla="*/ 0 h 3242474"/>
              <a:gd name="connsiteX2-1279" fmla="*/ 1666116 w 3175157"/>
              <a:gd name="connsiteY2-1280" fmla="*/ 734886 h 3242474"/>
              <a:gd name="connsiteX3-1281" fmla="*/ 2401001 w 3175157"/>
              <a:gd name="connsiteY3-1282" fmla="*/ 560982 h 3242474"/>
              <a:gd name="connsiteX4-1283" fmla="*/ 3175157 w 3175157"/>
              <a:gd name="connsiteY4-1284" fmla="*/ 1834409 h 3242474"/>
              <a:gd name="connsiteX5-1285" fmla="*/ 2300025 w 3175157"/>
              <a:gd name="connsiteY5-1286" fmla="*/ 3046130 h 3242474"/>
              <a:gd name="connsiteX6-1287" fmla="*/ 605860 w 3175157"/>
              <a:gd name="connsiteY6-1288" fmla="*/ 2664663 h 3242474"/>
              <a:gd name="connsiteX7-1289" fmla="*/ 381468 w 3175157"/>
              <a:gd name="connsiteY7-1290" fmla="*/ 3242474 h 3242474"/>
              <a:gd name="connsiteX8-1291" fmla="*/ 0 w 3175157"/>
              <a:gd name="connsiteY8-1292" fmla="*/ 3236864 h 3242474"/>
              <a:gd name="connsiteX9-1293" fmla="*/ 431956 w 3175157"/>
              <a:gd name="connsiteY9-1294" fmla="*/ 2232708 h 3242474"/>
              <a:gd name="connsiteX10-1295" fmla="*/ 1559529 w 3175157"/>
              <a:gd name="connsiteY10-1296" fmla="*/ 1991485 h 3242474"/>
              <a:gd name="connsiteX11-1297" fmla="*/ 1234160 w 3175157"/>
              <a:gd name="connsiteY11-1298" fmla="*/ 959279 h 3242474"/>
              <a:gd name="connsiteX12-1299" fmla="*/ 1049035 w 3175157"/>
              <a:gd name="connsiteY12-1300" fmla="*/ 16828 h 3242474"/>
              <a:gd name="connsiteX0-1301" fmla="*/ 1049035 w 3175157"/>
              <a:gd name="connsiteY0-1302" fmla="*/ 16828 h 3242474"/>
              <a:gd name="connsiteX1-1303" fmla="*/ 1447333 w 3175157"/>
              <a:gd name="connsiteY1-1304" fmla="*/ 0 h 3242474"/>
              <a:gd name="connsiteX2-1305" fmla="*/ 1666116 w 3175157"/>
              <a:gd name="connsiteY2-1306" fmla="*/ 734886 h 3242474"/>
              <a:gd name="connsiteX3-1307" fmla="*/ 2401001 w 3175157"/>
              <a:gd name="connsiteY3-1308" fmla="*/ 560982 h 3242474"/>
              <a:gd name="connsiteX4-1309" fmla="*/ 3175157 w 3175157"/>
              <a:gd name="connsiteY4-1310" fmla="*/ 1834409 h 3242474"/>
              <a:gd name="connsiteX5-1311" fmla="*/ 2300025 w 3175157"/>
              <a:gd name="connsiteY5-1312" fmla="*/ 3046130 h 3242474"/>
              <a:gd name="connsiteX6-1313" fmla="*/ 605860 w 3175157"/>
              <a:gd name="connsiteY6-1314" fmla="*/ 2664663 h 3242474"/>
              <a:gd name="connsiteX7-1315" fmla="*/ 381468 w 3175157"/>
              <a:gd name="connsiteY7-1316" fmla="*/ 3242474 h 3242474"/>
              <a:gd name="connsiteX8-1317" fmla="*/ 0 w 3175157"/>
              <a:gd name="connsiteY8-1318" fmla="*/ 3236864 h 3242474"/>
              <a:gd name="connsiteX9-1319" fmla="*/ 431956 w 3175157"/>
              <a:gd name="connsiteY9-1320" fmla="*/ 2232708 h 3242474"/>
              <a:gd name="connsiteX10-1321" fmla="*/ 1559529 w 3175157"/>
              <a:gd name="connsiteY10-1322" fmla="*/ 1991485 h 3242474"/>
              <a:gd name="connsiteX11-1323" fmla="*/ 1234160 w 3175157"/>
              <a:gd name="connsiteY11-1324" fmla="*/ 959279 h 3242474"/>
              <a:gd name="connsiteX12-1325" fmla="*/ 1049035 w 3175157"/>
              <a:gd name="connsiteY12-1326" fmla="*/ 16828 h 3242474"/>
              <a:gd name="connsiteX0-1327" fmla="*/ 1049035 w 3175157"/>
              <a:gd name="connsiteY0-1328" fmla="*/ 16828 h 3242474"/>
              <a:gd name="connsiteX1-1329" fmla="*/ 1447333 w 3175157"/>
              <a:gd name="connsiteY1-1330" fmla="*/ 0 h 3242474"/>
              <a:gd name="connsiteX2-1331" fmla="*/ 1666116 w 3175157"/>
              <a:gd name="connsiteY2-1332" fmla="*/ 734886 h 3242474"/>
              <a:gd name="connsiteX3-1333" fmla="*/ 2401001 w 3175157"/>
              <a:gd name="connsiteY3-1334" fmla="*/ 560982 h 3242474"/>
              <a:gd name="connsiteX4-1335" fmla="*/ 3175157 w 3175157"/>
              <a:gd name="connsiteY4-1336" fmla="*/ 1834409 h 3242474"/>
              <a:gd name="connsiteX5-1337" fmla="*/ 2300025 w 3175157"/>
              <a:gd name="connsiteY5-1338" fmla="*/ 3046130 h 3242474"/>
              <a:gd name="connsiteX6-1339" fmla="*/ 605860 w 3175157"/>
              <a:gd name="connsiteY6-1340" fmla="*/ 2664663 h 3242474"/>
              <a:gd name="connsiteX7-1341" fmla="*/ 381468 w 3175157"/>
              <a:gd name="connsiteY7-1342" fmla="*/ 3242474 h 3242474"/>
              <a:gd name="connsiteX8-1343" fmla="*/ 0 w 3175157"/>
              <a:gd name="connsiteY8-1344" fmla="*/ 3236864 h 3242474"/>
              <a:gd name="connsiteX9-1345" fmla="*/ 431956 w 3175157"/>
              <a:gd name="connsiteY9-1346" fmla="*/ 2232708 h 3242474"/>
              <a:gd name="connsiteX10-1347" fmla="*/ 1559529 w 3175157"/>
              <a:gd name="connsiteY10-1348" fmla="*/ 1991485 h 3242474"/>
              <a:gd name="connsiteX11-1349" fmla="*/ 1234160 w 3175157"/>
              <a:gd name="connsiteY11-1350" fmla="*/ 959279 h 3242474"/>
              <a:gd name="connsiteX12-1351" fmla="*/ 1049035 w 3175157"/>
              <a:gd name="connsiteY12-1352" fmla="*/ 16828 h 3242474"/>
              <a:gd name="connsiteX0-1353" fmla="*/ 1049035 w 3175157"/>
              <a:gd name="connsiteY0-1354" fmla="*/ 16828 h 3242474"/>
              <a:gd name="connsiteX1-1355" fmla="*/ 1447333 w 3175157"/>
              <a:gd name="connsiteY1-1356" fmla="*/ 0 h 3242474"/>
              <a:gd name="connsiteX2-1357" fmla="*/ 1666116 w 3175157"/>
              <a:gd name="connsiteY2-1358" fmla="*/ 734886 h 3242474"/>
              <a:gd name="connsiteX3-1359" fmla="*/ 2401001 w 3175157"/>
              <a:gd name="connsiteY3-1360" fmla="*/ 560982 h 3242474"/>
              <a:gd name="connsiteX4-1361" fmla="*/ 3175157 w 3175157"/>
              <a:gd name="connsiteY4-1362" fmla="*/ 1834409 h 3242474"/>
              <a:gd name="connsiteX5-1363" fmla="*/ 2300025 w 3175157"/>
              <a:gd name="connsiteY5-1364" fmla="*/ 3046130 h 3242474"/>
              <a:gd name="connsiteX6-1365" fmla="*/ 605860 w 3175157"/>
              <a:gd name="connsiteY6-1366" fmla="*/ 2664663 h 3242474"/>
              <a:gd name="connsiteX7-1367" fmla="*/ 381468 w 3175157"/>
              <a:gd name="connsiteY7-1368" fmla="*/ 3242474 h 3242474"/>
              <a:gd name="connsiteX8-1369" fmla="*/ 0 w 3175157"/>
              <a:gd name="connsiteY8-1370" fmla="*/ 3236864 h 3242474"/>
              <a:gd name="connsiteX9-1371" fmla="*/ 431956 w 3175157"/>
              <a:gd name="connsiteY9-1372" fmla="*/ 2232708 h 3242474"/>
              <a:gd name="connsiteX10-1373" fmla="*/ 1559529 w 3175157"/>
              <a:gd name="connsiteY10-1374" fmla="*/ 1991485 h 3242474"/>
              <a:gd name="connsiteX11-1375" fmla="*/ 1234160 w 3175157"/>
              <a:gd name="connsiteY11-1376" fmla="*/ 959279 h 3242474"/>
              <a:gd name="connsiteX12-1377" fmla="*/ 1049035 w 3175157"/>
              <a:gd name="connsiteY12-1378" fmla="*/ 16828 h 3242474"/>
              <a:gd name="connsiteX0-1379" fmla="*/ 1049035 w 3175157"/>
              <a:gd name="connsiteY0-1380" fmla="*/ 16828 h 3242474"/>
              <a:gd name="connsiteX1-1381" fmla="*/ 1447333 w 3175157"/>
              <a:gd name="connsiteY1-1382" fmla="*/ 0 h 3242474"/>
              <a:gd name="connsiteX2-1383" fmla="*/ 1666116 w 3175157"/>
              <a:gd name="connsiteY2-1384" fmla="*/ 734886 h 3242474"/>
              <a:gd name="connsiteX3-1385" fmla="*/ 2401001 w 3175157"/>
              <a:gd name="connsiteY3-1386" fmla="*/ 560982 h 3242474"/>
              <a:gd name="connsiteX4-1387" fmla="*/ 3175157 w 3175157"/>
              <a:gd name="connsiteY4-1388" fmla="*/ 1834409 h 3242474"/>
              <a:gd name="connsiteX5-1389" fmla="*/ 2300025 w 3175157"/>
              <a:gd name="connsiteY5-1390" fmla="*/ 3046130 h 3242474"/>
              <a:gd name="connsiteX6-1391" fmla="*/ 605860 w 3175157"/>
              <a:gd name="connsiteY6-1392" fmla="*/ 2664663 h 3242474"/>
              <a:gd name="connsiteX7-1393" fmla="*/ 381468 w 3175157"/>
              <a:gd name="connsiteY7-1394" fmla="*/ 3242474 h 3242474"/>
              <a:gd name="connsiteX8-1395" fmla="*/ 0 w 3175157"/>
              <a:gd name="connsiteY8-1396" fmla="*/ 3236864 h 3242474"/>
              <a:gd name="connsiteX9-1397" fmla="*/ 431956 w 3175157"/>
              <a:gd name="connsiteY9-1398" fmla="*/ 2232708 h 3242474"/>
              <a:gd name="connsiteX10-1399" fmla="*/ 1559529 w 3175157"/>
              <a:gd name="connsiteY10-1400" fmla="*/ 1991485 h 3242474"/>
              <a:gd name="connsiteX11-1401" fmla="*/ 1234160 w 3175157"/>
              <a:gd name="connsiteY11-1402" fmla="*/ 959279 h 3242474"/>
              <a:gd name="connsiteX12-1403" fmla="*/ 1049035 w 3175157"/>
              <a:gd name="connsiteY12-1404" fmla="*/ 16828 h 3242474"/>
              <a:gd name="connsiteX0-1405" fmla="*/ 1049035 w 3175157"/>
              <a:gd name="connsiteY0-1406" fmla="*/ 16828 h 3242474"/>
              <a:gd name="connsiteX1-1407" fmla="*/ 1447333 w 3175157"/>
              <a:gd name="connsiteY1-1408" fmla="*/ 0 h 3242474"/>
              <a:gd name="connsiteX2-1409" fmla="*/ 1666116 w 3175157"/>
              <a:gd name="connsiteY2-1410" fmla="*/ 734886 h 3242474"/>
              <a:gd name="connsiteX3-1411" fmla="*/ 2401001 w 3175157"/>
              <a:gd name="connsiteY3-1412" fmla="*/ 560982 h 3242474"/>
              <a:gd name="connsiteX4-1413" fmla="*/ 3175157 w 3175157"/>
              <a:gd name="connsiteY4-1414" fmla="*/ 1834409 h 3242474"/>
              <a:gd name="connsiteX5-1415" fmla="*/ 2300025 w 3175157"/>
              <a:gd name="connsiteY5-1416" fmla="*/ 3046130 h 3242474"/>
              <a:gd name="connsiteX6-1417" fmla="*/ 605860 w 3175157"/>
              <a:gd name="connsiteY6-1418" fmla="*/ 2664663 h 3242474"/>
              <a:gd name="connsiteX7-1419" fmla="*/ 381468 w 3175157"/>
              <a:gd name="connsiteY7-1420" fmla="*/ 3242474 h 3242474"/>
              <a:gd name="connsiteX8-1421" fmla="*/ 0 w 3175157"/>
              <a:gd name="connsiteY8-1422" fmla="*/ 3236864 h 3242474"/>
              <a:gd name="connsiteX9-1423" fmla="*/ 431956 w 3175157"/>
              <a:gd name="connsiteY9-1424" fmla="*/ 2232708 h 3242474"/>
              <a:gd name="connsiteX10-1425" fmla="*/ 1559529 w 3175157"/>
              <a:gd name="connsiteY10-1426" fmla="*/ 1991485 h 3242474"/>
              <a:gd name="connsiteX11-1427" fmla="*/ 1234160 w 3175157"/>
              <a:gd name="connsiteY11-1428" fmla="*/ 959279 h 3242474"/>
              <a:gd name="connsiteX12-1429" fmla="*/ 1049035 w 3175157"/>
              <a:gd name="connsiteY12-1430" fmla="*/ 16828 h 3242474"/>
              <a:gd name="connsiteX0-1431" fmla="*/ 1049035 w 3175157"/>
              <a:gd name="connsiteY0-1432" fmla="*/ 16828 h 3242474"/>
              <a:gd name="connsiteX1-1433" fmla="*/ 1447333 w 3175157"/>
              <a:gd name="connsiteY1-1434" fmla="*/ 0 h 3242474"/>
              <a:gd name="connsiteX2-1435" fmla="*/ 1666116 w 3175157"/>
              <a:gd name="connsiteY2-1436" fmla="*/ 734886 h 3242474"/>
              <a:gd name="connsiteX3-1437" fmla="*/ 2401001 w 3175157"/>
              <a:gd name="connsiteY3-1438" fmla="*/ 560982 h 3242474"/>
              <a:gd name="connsiteX4-1439" fmla="*/ 3175157 w 3175157"/>
              <a:gd name="connsiteY4-1440" fmla="*/ 1834409 h 3242474"/>
              <a:gd name="connsiteX5-1441" fmla="*/ 2300025 w 3175157"/>
              <a:gd name="connsiteY5-1442" fmla="*/ 3046130 h 3242474"/>
              <a:gd name="connsiteX6-1443" fmla="*/ 605860 w 3175157"/>
              <a:gd name="connsiteY6-1444" fmla="*/ 2664663 h 3242474"/>
              <a:gd name="connsiteX7-1445" fmla="*/ 381468 w 3175157"/>
              <a:gd name="connsiteY7-1446" fmla="*/ 3242474 h 3242474"/>
              <a:gd name="connsiteX8-1447" fmla="*/ 0 w 3175157"/>
              <a:gd name="connsiteY8-1448" fmla="*/ 3236864 h 3242474"/>
              <a:gd name="connsiteX9-1449" fmla="*/ 516103 w 3175157"/>
              <a:gd name="connsiteY9-1450" fmla="*/ 2249538 h 3242474"/>
              <a:gd name="connsiteX10-1451" fmla="*/ 1559529 w 3175157"/>
              <a:gd name="connsiteY10-1452" fmla="*/ 1991485 h 3242474"/>
              <a:gd name="connsiteX11-1453" fmla="*/ 1234160 w 3175157"/>
              <a:gd name="connsiteY11-1454" fmla="*/ 959279 h 3242474"/>
              <a:gd name="connsiteX12-1455" fmla="*/ 1049035 w 3175157"/>
              <a:gd name="connsiteY12-1456" fmla="*/ 16828 h 3242474"/>
              <a:gd name="connsiteX0-1457" fmla="*/ 1049035 w 3175157"/>
              <a:gd name="connsiteY0-1458" fmla="*/ 16828 h 3242474"/>
              <a:gd name="connsiteX1-1459" fmla="*/ 1447333 w 3175157"/>
              <a:gd name="connsiteY1-1460" fmla="*/ 0 h 3242474"/>
              <a:gd name="connsiteX2-1461" fmla="*/ 1666116 w 3175157"/>
              <a:gd name="connsiteY2-1462" fmla="*/ 734886 h 3242474"/>
              <a:gd name="connsiteX3-1463" fmla="*/ 2401001 w 3175157"/>
              <a:gd name="connsiteY3-1464" fmla="*/ 560982 h 3242474"/>
              <a:gd name="connsiteX4-1465" fmla="*/ 3175157 w 3175157"/>
              <a:gd name="connsiteY4-1466" fmla="*/ 1834409 h 3242474"/>
              <a:gd name="connsiteX5-1467" fmla="*/ 2300025 w 3175157"/>
              <a:gd name="connsiteY5-1468" fmla="*/ 3046130 h 3242474"/>
              <a:gd name="connsiteX6-1469" fmla="*/ 605860 w 3175157"/>
              <a:gd name="connsiteY6-1470" fmla="*/ 2664663 h 3242474"/>
              <a:gd name="connsiteX7-1471" fmla="*/ 381468 w 3175157"/>
              <a:gd name="connsiteY7-1472" fmla="*/ 3242474 h 3242474"/>
              <a:gd name="connsiteX8-1473" fmla="*/ 0 w 3175157"/>
              <a:gd name="connsiteY8-1474" fmla="*/ 3236864 h 3242474"/>
              <a:gd name="connsiteX9-1475" fmla="*/ 516103 w 3175157"/>
              <a:gd name="connsiteY9-1476" fmla="*/ 2249538 h 3242474"/>
              <a:gd name="connsiteX10-1477" fmla="*/ 1559529 w 3175157"/>
              <a:gd name="connsiteY10-1478" fmla="*/ 1991485 h 3242474"/>
              <a:gd name="connsiteX11-1479" fmla="*/ 1234160 w 3175157"/>
              <a:gd name="connsiteY11-1480" fmla="*/ 959279 h 3242474"/>
              <a:gd name="connsiteX12-1481" fmla="*/ 1049035 w 3175157"/>
              <a:gd name="connsiteY12-1482" fmla="*/ 16828 h 3242474"/>
              <a:gd name="connsiteX0-1483" fmla="*/ 1049035 w 3175157"/>
              <a:gd name="connsiteY0-1484" fmla="*/ 16828 h 3242474"/>
              <a:gd name="connsiteX1-1485" fmla="*/ 1447333 w 3175157"/>
              <a:gd name="connsiteY1-1486" fmla="*/ 0 h 3242474"/>
              <a:gd name="connsiteX2-1487" fmla="*/ 1666116 w 3175157"/>
              <a:gd name="connsiteY2-1488" fmla="*/ 734886 h 3242474"/>
              <a:gd name="connsiteX3-1489" fmla="*/ 2401001 w 3175157"/>
              <a:gd name="connsiteY3-1490" fmla="*/ 560982 h 3242474"/>
              <a:gd name="connsiteX4-1491" fmla="*/ 3175157 w 3175157"/>
              <a:gd name="connsiteY4-1492" fmla="*/ 1834409 h 3242474"/>
              <a:gd name="connsiteX5-1493" fmla="*/ 2300025 w 3175157"/>
              <a:gd name="connsiteY5-1494" fmla="*/ 3046130 h 3242474"/>
              <a:gd name="connsiteX6-1495" fmla="*/ 605860 w 3175157"/>
              <a:gd name="connsiteY6-1496" fmla="*/ 2664663 h 3242474"/>
              <a:gd name="connsiteX7-1497" fmla="*/ 381468 w 3175157"/>
              <a:gd name="connsiteY7-1498" fmla="*/ 3242474 h 3242474"/>
              <a:gd name="connsiteX8-1499" fmla="*/ 0 w 3175157"/>
              <a:gd name="connsiteY8-1500" fmla="*/ 3236864 h 3242474"/>
              <a:gd name="connsiteX9-1501" fmla="*/ 516103 w 3175157"/>
              <a:gd name="connsiteY9-1502" fmla="*/ 2249538 h 3242474"/>
              <a:gd name="connsiteX10-1503" fmla="*/ 1559529 w 3175157"/>
              <a:gd name="connsiteY10-1504" fmla="*/ 1991485 h 3242474"/>
              <a:gd name="connsiteX11-1505" fmla="*/ 1234160 w 3175157"/>
              <a:gd name="connsiteY11-1506" fmla="*/ 959279 h 3242474"/>
              <a:gd name="connsiteX12-1507" fmla="*/ 1049035 w 3175157"/>
              <a:gd name="connsiteY12-1508" fmla="*/ 16828 h 3242474"/>
              <a:gd name="connsiteX0-1509" fmla="*/ 1049035 w 3175157"/>
              <a:gd name="connsiteY0-1510" fmla="*/ 16828 h 3242474"/>
              <a:gd name="connsiteX1-1511" fmla="*/ 1447333 w 3175157"/>
              <a:gd name="connsiteY1-1512" fmla="*/ 0 h 3242474"/>
              <a:gd name="connsiteX2-1513" fmla="*/ 1666116 w 3175157"/>
              <a:gd name="connsiteY2-1514" fmla="*/ 734886 h 3242474"/>
              <a:gd name="connsiteX3-1515" fmla="*/ 2401001 w 3175157"/>
              <a:gd name="connsiteY3-1516" fmla="*/ 560982 h 3242474"/>
              <a:gd name="connsiteX4-1517" fmla="*/ 3175157 w 3175157"/>
              <a:gd name="connsiteY4-1518" fmla="*/ 1834409 h 3242474"/>
              <a:gd name="connsiteX5-1519" fmla="*/ 2300025 w 3175157"/>
              <a:gd name="connsiteY5-1520" fmla="*/ 3046130 h 3242474"/>
              <a:gd name="connsiteX6-1521" fmla="*/ 605860 w 3175157"/>
              <a:gd name="connsiteY6-1522" fmla="*/ 2664663 h 3242474"/>
              <a:gd name="connsiteX7-1523" fmla="*/ 381468 w 3175157"/>
              <a:gd name="connsiteY7-1524" fmla="*/ 3242474 h 3242474"/>
              <a:gd name="connsiteX8-1525" fmla="*/ 0 w 3175157"/>
              <a:gd name="connsiteY8-1526" fmla="*/ 3236864 h 3242474"/>
              <a:gd name="connsiteX9-1527" fmla="*/ 516103 w 3175157"/>
              <a:gd name="connsiteY9-1528" fmla="*/ 2249538 h 3242474"/>
              <a:gd name="connsiteX10-1529" fmla="*/ 1559529 w 3175157"/>
              <a:gd name="connsiteY10-1530" fmla="*/ 1991485 h 3242474"/>
              <a:gd name="connsiteX11-1531" fmla="*/ 1234160 w 3175157"/>
              <a:gd name="connsiteY11-1532" fmla="*/ 959279 h 3242474"/>
              <a:gd name="connsiteX12-1533" fmla="*/ 1049035 w 3175157"/>
              <a:gd name="connsiteY12-1534" fmla="*/ 16828 h 3242474"/>
              <a:gd name="connsiteX0-1535" fmla="*/ 1049035 w 3203206"/>
              <a:gd name="connsiteY0-1536" fmla="*/ 16828 h 3242474"/>
              <a:gd name="connsiteX1-1537" fmla="*/ 1447333 w 3203206"/>
              <a:gd name="connsiteY1-1538" fmla="*/ 0 h 3242474"/>
              <a:gd name="connsiteX2-1539" fmla="*/ 1666116 w 3203206"/>
              <a:gd name="connsiteY2-1540" fmla="*/ 734886 h 3242474"/>
              <a:gd name="connsiteX3-1541" fmla="*/ 2401001 w 3203206"/>
              <a:gd name="connsiteY3-1542" fmla="*/ 560982 h 3242474"/>
              <a:gd name="connsiteX4-1543" fmla="*/ 3203206 w 3203206"/>
              <a:gd name="connsiteY4-1544" fmla="*/ 1834409 h 3242474"/>
              <a:gd name="connsiteX5-1545" fmla="*/ 2300025 w 3203206"/>
              <a:gd name="connsiteY5-1546" fmla="*/ 3046130 h 3242474"/>
              <a:gd name="connsiteX6-1547" fmla="*/ 605860 w 3203206"/>
              <a:gd name="connsiteY6-1548" fmla="*/ 2664663 h 3242474"/>
              <a:gd name="connsiteX7-1549" fmla="*/ 381468 w 3203206"/>
              <a:gd name="connsiteY7-1550" fmla="*/ 3242474 h 3242474"/>
              <a:gd name="connsiteX8-1551" fmla="*/ 0 w 3203206"/>
              <a:gd name="connsiteY8-1552" fmla="*/ 3236864 h 3242474"/>
              <a:gd name="connsiteX9-1553" fmla="*/ 516103 w 3203206"/>
              <a:gd name="connsiteY9-1554" fmla="*/ 2249538 h 3242474"/>
              <a:gd name="connsiteX10-1555" fmla="*/ 1559529 w 3203206"/>
              <a:gd name="connsiteY10-1556" fmla="*/ 1991485 h 3242474"/>
              <a:gd name="connsiteX11-1557" fmla="*/ 1234160 w 3203206"/>
              <a:gd name="connsiteY11-1558" fmla="*/ 959279 h 3242474"/>
              <a:gd name="connsiteX12-1559" fmla="*/ 1049035 w 3203206"/>
              <a:gd name="connsiteY12-1560" fmla="*/ 16828 h 3242474"/>
              <a:gd name="connsiteX0-1561" fmla="*/ 1049035 w 3203570"/>
              <a:gd name="connsiteY0-1562" fmla="*/ 16828 h 3242474"/>
              <a:gd name="connsiteX1-1563" fmla="*/ 1447333 w 3203570"/>
              <a:gd name="connsiteY1-1564" fmla="*/ 0 h 3242474"/>
              <a:gd name="connsiteX2-1565" fmla="*/ 1666116 w 3203570"/>
              <a:gd name="connsiteY2-1566" fmla="*/ 734886 h 3242474"/>
              <a:gd name="connsiteX3-1567" fmla="*/ 2401001 w 3203570"/>
              <a:gd name="connsiteY3-1568" fmla="*/ 560982 h 3242474"/>
              <a:gd name="connsiteX4-1569" fmla="*/ 3203206 w 3203570"/>
              <a:gd name="connsiteY4-1570" fmla="*/ 1834409 h 3242474"/>
              <a:gd name="connsiteX5-1571" fmla="*/ 2300025 w 3203570"/>
              <a:gd name="connsiteY5-1572" fmla="*/ 3046130 h 3242474"/>
              <a:gd name="connsiteX6-1573" fmla="*/ 605860 w 3203570"/>
              <a:gd name="connsiteY6-1574" fmla="*/ 2664663 h 3242474"/>
              <a:gd name="connsiteX7-1575" fmla="*/ 381468 w 3203570"/>
              <a:gd name="connsiteY7-1576" fmla="*/ 3242474 h 3242474"/>
              <a:gd name="connsiteX8-1577" fmla="*/ 0 w 3203570"/>
              <a:gd name="connsiteY8-1578" fmla="*/ 3236864 h 3242474"/>
              <a:gd name="connsiteX9-1579" fmla="*/ 516103 w 3203570"/>
              <a:gd name="connsiteY9-1580" fmla="*/ 2249538 h 3242474"/>
              <a:gd name="connsiteX10-1581" fmla="*/ 1559529 w 3203570"/>
              <a:gd name="connsiteY10-1582" fmla="*/ 1991485 h 3242474"/>
              <a:gd name="connsiteX11-1583" fmla="*/ 1234160 w 3203570"/>
              <a:gd name="connsiteY11-1584" fmla="*/ 959279 h 3242474"/>
              <a:gd name="connsiteX12-1585" fmla="*/ 1049035 w 3203570"/>
              <a:gd name="connsiteY12-1586" fmla="*/ 16828 h 3242474"/>
              <a:gd name="connsiteX0-1587" fmla="*/ 1049035 w 3203570"/>
              <a:gd name="connsiteY0-1588" fmla="*/ 16828 h 3242474"/>
              <a:gd name="connsiteX1-1589" fmla="*/ 1447333 w 3203570"/>
              <a:gd name="connsiteY1-1590" fmla="*/ 0 h 3242474"/>
              <a:gd name="connsiteX2-1591" fmla="*/ 1666116 w 3203570"/>
              <a:gd name="connsiteY2-1592" fmla="*/ 734886 h 3242474"/>
              <a:gd name="connsiteX3-1593" fmla="*/ 2401001 w 3203570"/>
              <a:gd name="connsiteY3-1594" fmla="*/ 560982 h 3242474"/>
              <a:gd name="connsiteX4-1595" fmla="*/ 3203206 w 3203570"/>
              <a:gd name="connsiteY4-1596" fmla="*/ 1834409 h 3242474"/>
              <a:gd name="connsiteX5-1597" fmla="*/ 2300025 w 3203570"/>
              <a:gd name="connsiteY5-1598" fmla="*/ 3046130 h 3242474"/>
              <a:gd name="connsiteX6-1599" fmla="*/ 605860 w 3203570"/>
              <a:gd name="connsiteY6-1600" fmla="*/ 2664663 h 3242474"/>
              <a:gd name="connsiteX7-1601" fmla="*/ 381468 w 3203570"/>
              <a:gd name="connsiteY7-1602" fmla="*/ 3242474 h 3242474"/>
              <a:gd name="connsiteX8-1603" fmla="*/ 0 w 3203570"/>
              <a:gd name="connsiteY8-1604" fmla="*/ 3236864 h 3242474"/>
              <a:gd name="connsiteX9-1605" fmla="*/ 516103 w 3203570"/>
              <a:gd name="connsiteY9-1606" fmla="*/ 2249538 h 3242474"/>
              <a:gd name="connsiteX10-1607" fmla="*/ 1559529 w 3203570"/>
              <a:gd name="connsiteY10-1608" fmla="*/ 1991485 h 3242474"/>
              <a:gd name="connsiteX11-1609" fmla="*/ 1234160 w 3203570"/>
              <a:gd name="connsiteY11-1610" fmla="*/ 959279 h 3242474"/>
              <a:gd name="connsiteX12-1611" fmla="*/ 1049035 w 3203570"/>
              <a:gd name="connsiteY12-1612" fmla="*/ 16828 h 3242474"/>
              <a:gd name="connsiteX0-1613" fmla="*/ 1049035 w 3203570"/>
              <a:gd name="connsiteY0-1614" fmla="*/ 16828 h 3242474"/>
              <a:gd name="connsiteX1-1615" fmla="*/ 1447333 w 3203570"/>
              <a:gd name="connsiteY1-1616" fmla="*/ 0 h 3242474"/>
              <a:gd name="connsiteX2-1617" fmla="*/ 1666116 w 3203570"/>
              <a:gd name="connsiteY2-1618" fmla="*/ 734886 h 3242474"/>
              <a:gd name="connsiteX3-1619" fmla="*/ 2401001 w 3203570"/>
              <a:gd name="connsiteY3-1620" fmla="*/ 560982 h 3242474"/>
              <a:gd name="connsiteX4-1621" fmla="*/ 3203206 w 3203570"/>
              <a:gd name="connsiteY4-1622" fmla="*/ 1834409 h 3242474"/>
              <a:gd name="connsiteX5-1623" fmla="*/ 2300025 w 3203570"/>
              <a:gd name="connsiteY5-1624" fmla="*/ 3046130 h 3242474"/>
              <a:gd name="connsiteX6-1625" fmla="*/ 605860 w 3203570"/>
              <a:gd name="connsiteY6-1626" fmla="*/ 2664663 h 3242474"/>
              <a:gd name="connsiteX7-1627" fmla="*/ 381468 w 3203570"/>
              <a:gd name="connsiteY7-1628" fmla="*/ 3242474 h 3242474"/>
              <a:gd name="connsiteX8-1629" fmla="*/ 0 w 3203570"/>
              <a:gd name="connsiteY8-1630" fmla="*/ 3236864 h 3242474"/>
              <a:gd name="connsiteX9-1631" fmla="*/ 516103 w 3203570"/>
              <a:gd name="connsiteY9-1632" fmla="*/ 2249538 h 3242474"/>
              <a:gd name="connsiteX10-1633" fmla="*/ 1559529 w 3203570"/>
              <a:gd name="connsiteY10-1634" fmla="*/ 1991485 h 3242474"/>
              <a:gd name="connsiteX11-1635" fmla="*/ 1234160 w 3203570"/>
              <a:gd name="connsiteY11-1636" fmla="*/ 959279 h 3242474"/>
              <a:gd name="connsiteX12-1637" fmla="*/ 1049035 w 3203570"/>
              <a:gd name="connsiteY12-1638" fmla="*/ 16828 h 3242474"/>
              <a:gd name="connsiteX0-1639" fmla="*/ 1049035 w 3203570"/>
              <a:gd name="connsiteY0-1640" fmla="*/ 16828 h 3242474"/>
              <a:gd name="connsiteX1-1641" fmla="*/ 1447333 w 3203570"/>
              <a:gd name="connsiteY1-1642" fmla="*/ 0 h 3242474"/>
              <a:gd name="connsiteX2-1643" fmla="*/ 1666116 w 3203570"/>
              <a:gd name="connsiteY2-1644" fmla="*/ 734886 h 3242474"/>
              <a:gd name="connsiteX3-1645" fmla="*/ 2401001 w 3203570"/>
              <a:gd name="connsiteY3-1646" fmla="*/ 560982 h 3242474"/>
              <a:gd name="connsiteX4-1647" fmla="*/ 3203206 w 3203570"/>
              <a:gd name="connsiteY4-1648" fmla="*/ 1834409 h 3242474"/>
              <a:gd name="connsiteX5-1649" fmla="*/ 2300025 w 3203570"/>
              <a:gd name="connsiteY5-1650" fmla="*/ 3046130 h 3242474"/>
              <a:gd name="connsiteX6-1651" fmla="*/ 605860 w 3203570"/>
              <a:gd name="connsiteY6-1652" fmla="*/ 2664663 h 3242474"/>
              <a:gd name="connsiteX7-1653" fmla="*/ 381468 w 3203570"/>
              <a:gd name="connsiteY7-1654" fmla="*/ 3242474 h 3242474"/>
              <a:gd name="connsiteX8-1655" fmla="*/ 0 w 3203570"/>
              <a:gd name="connsiteY8-1656" fmla="*/ 3236864 h 3242474"/>
              <a:gd name="connsiteX9-1657" fmla="*/ 516103 w 3203570"/>
              <a:gd name="connsiteY9-1658" fmla="*/ 2249538 h 3242474"/>
              <a:gd name="connsiteX10-1659" fmla="*/ 1559529 w 3203570"/>
              <a:gd name="connsiteY10-1660" fmla="*/ 1991485 h 3242474"/>
              <a:gd name="connsiteX11-1661" fmla="*/ 1234160 w 3203570"/>
              <a:gd name="connsiteY11-1662" fmla="*/ 959279 h 3242474"/>
              <a:gd name="connsiteX12-1663" fmla="*/ 1049035 w 3203570"/>
              <a:gd name="connsiteY12-1664" fmla="*/ 16828 h 32424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57" name="Freeform 50"/>
          <p:cNvSpPr>
            <a:spLocks noChangeAspect="1"/>
          </p:cNvSpPr>
          <p:nvPr/>
        </p:nvSpPr>
        <p:spPr>
          <a:xfrm>
            <a:off x="4586990" y="1088828"/>
            <a:ext cx="397359" cy="335547"/>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58" name="Teardrop 9"/>
          <p:cNvSpPr>
            <a:spLocks noChangeAspect="1"/>
          </p:cNvSpPr>
          <p:nvPr/>
        </p:nvSpPr>
        <p:spPr>
          <a:xfrm rot="18900000">
            <a:off x="5880567" y="1856358"/>
            <a:ext cx="384658" cy="328295"/>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59" name="Freeform 97"/>
          <p:cNvSpPr>
            <a:spLocks noChangeAspect="1"/>
          </p:cNvSpPr>
          <p:nvPr/>
        </p:nvSpPr>
        <p:spPr>
          <a:xfrm>
            <a:off x="6420607" y="1083113"/>
            <a:ext cx="464330" cy="346977"/>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0" name="Donut 22"/>
          <p:cNvSpPr>
            <a:spLocks noChangeAspect="1"/>
          </p:cNvSpPr>
          <p:nvPr/>
        </p:nvSpPr>
        <p:spPr>
          <a:xfrm>
            <a:off x="7708072" y="1154838"/>
            <a:ext cx="397359" cy="203528"/>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61" name="Freeform 99"/>
          <p:cNvSpPr>
            <a:spLocks noChangeAspect="1"/>
          </p:cNvSpPr>
          <p:nvPr/>
        </p:nvSpPr>
        <p:spPr>
          <a:xfrm>
            <a:off x="5927108" y="1074186"/>
            <a:ext cx="291575" cy="36483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2" name="Oval 10"/>
          <p:cNvSpPr/>
          <p:nvPr/>
        </p:nvSpPr>
        <p:spPr>
          <a:xfrm>
            <a:off x="7095227" y="1074949"/>
            <a:ext cx="364990" cy="363305"/>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3" name="Freeform 101"/>
          <p:cNvSpPr/>
          <p:nvPr/>
        </p:nvSpPr>
        <p:spPr>
          <a:xfrm>
            <a:off x="8385402" y="1114467"/>
            <a:ext cx="213518" cy="284272"/>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1" fmla="*/ 143301 w 1910686"/>
              <a:gd name="connsiteY0-2" fmla="*/ 27296 h 3261815"/>
              <a:gd name="connsiteX1-3" fmla="*/ 0 w 1910686"/>
              <a:gd name="connsiteY1-4" fmla="*/ 1699146 h 3261815"/>
              <a:gd name="connsiteX2-5" fmla="*/ 436728 w 1910686"/>
              <a:gd name="connsiteY2-6" fmla="*/ 3261815 h 3261815"/>
              <a:gd name="connsiteX3-7" fmla="*/ 928047 w 1910686"/>
              <a:gd name="connsiteY3-8" fmla="*/ 1937982 h 3261815"/>
              <a:gd name="connsiteX4-9" fmla="*/ 1364776 w 1910686"/>
              <a:gd name="connsiteY4-10" fmla="*/ 3261815 h 3261815"/>
              <a:gd name="connsiteX5-11" fmla="*/ 1910686 w 1910686"/>
              <a:gd name="connsiteY5-12" fmla="*/ 1719618 h 3261815"/>
              <a:gd name="connsiteX6-13" fmla="*/ 1603612 w 1910686"/>
              <a:gd name="connsiteY6-14" fmla="*/ 0 h 3261815"/>
              <a:gd name="connsiteX7-15" fmla="*/ 1521725 w 1910686"/>
              <a:gd name="connsiteY7-16" fmla="*/ 13648 h 3261815"/>
              <a:gd name="connsiteX8-17" fmla="*/ 907576 w 1910686"/>
              <a:gd name="connsiteY8-18" fmla="*/ 156949 h 3261815"/>
              <a:gd name="connsiteX9-19" fmla="*/ 143301 w 1910686"/>
              <a:gd name="connsiteY9-20" fmla="*/ 27296 h 3261815"/>
              <a:gd name="connsiteX0-21" fmla="*/ 143301 w 1910686"/>
              <a:gd name="connsiteY0-22" fmla="*/ 27296 h 3261815"/>
              <a:gd name="connsiteX1-23" fmla="*/ 0 w 1910686"/>
              <a:gd name="connsiteY1-24" fmla="*/ 1699146 h 3261815"/>
              <a:gd name="connsiteX2-25" fmla="*/ 436728 w 1910686"/>
              <a:gd name="connsiteY2-26" fmla="*/ 3261815 h 3261815"/>
              <a:gd name="connsiteX3-27" fmla="*/ 928047 w 1910686"/>
              <a:gd name="connsiteY3-28" fmla="*/ 1937982 h 3261815"/>
              <a:gd name="connsiteX4-29" fmla="*/ 1364776 w 1910686"/>
              <a:gd name="connsiteY4-30" fmla="*/ 3261815 h 3261815"/>
              <a:gd name="connsiteX5-31" fmla="*/ 1910686 w 1910686"/>
              <a:gd name="connsiteY5-32" fmla="*/ 1719618 h 3261815"/>
              <a:gd name="connsiteX6-33" fmla="*/ 1603612 w 1910686"/>
              <a:gd name="connsiteY6-34" fmla="*/ 0 h 3261815"/>
              <a:gd name="connsiteX7-35" fmla="*/ 1521725 w 1910686"/>
              <a:gd name="connsiteY7-36" fmla="*/ 13648 h 3261815"/>
              <a:gd name="connsiteX8-37" fmla="*/ 907576 w 1910686"/>
              <a:gd name="connsiteY8-38" fmla="*/ 156949 h 3261815"/>
              <a:gd name="connsiteX9-39" fmla="*/ 143301 w 1910686"/>
              <a:gd name="connsiteY9-40" fmla="*/ 27296 h 3261815"/>
              <a:gd name="connsiteX0-41" fmla="*/ 326627 w 2094012"/>
              <a:gd name="connsiteY0-42" fmla="*/ 27296 h 3261815"/>
              <a:gd name="connsiteX1-43" fmla="*/ 183326 w 2094012"/>
              <a:gd name="connsiteY1-44" fmla="*/ 1699146 h 3261815"/>
              <a:gd name="connsiteX2-45" fmla="*/ 620054 w 2094012"/>
              <a:gd name="connsiteY2-46" fmla="*/ 3261815 h 3261815"/>
              <a:gd name="connsiteX3-47" fmla="*/ 1111373 w 2094012"/>
              <a:gd name="connsiteY3-48" fmla="*/ 1937982 h 3261815"/>
              <a:gd name="connsiteX4-49" fmla="*/ 1548102 w 2094012"/>
              <a:gd name="connsiteY4-50" fmla="*/ 3261815 h 3261815"/>
              <a:gd name="connsiteX5-51" fmla="*/ 2094012 w 2094012"/>
              <a:gd name="connsiteY5-52" fmla="*/ 1719618 h 3261815"/>
              <a:gd name="connsiteX6-53" fmla="*/ 1786938 w 2094012"/>
              <a:gd name="connsiteY6-54" fmla="*/ 0 h 3261815"/>
              <a:gd name="connsiteX7-55" fmla="*/ 1705051 w 2094012"/>
              <a:gd name="connsiteY7-56" fmla="*/ 13648 h 3261815"/>
              <a:gd name="connsiteX8-57" fmla="*/ 1090902 w 2094012"/>
              <a:gd name="connsiteY8-58" fmla="*/ 156949 h 3261815"/>
              <a:gd name="connsiteX9-59" fmla="*/ 326627 w 2094012"/>
              <a:gd name="connsiteY9-60" fmla="*/ 27296 h 3261815"/>
              <a:gd name="connsiteX0-61" fmla="*/ 402442 w 2169827"/>
              <a:gd name="connsiteY0-62" fmla="*/ 27296 h 3261815"/>
              <a:gd name="connsiteX1-63" fmla="*/ 259141 w 2169827"/>
              <a:gd name="connsiteY1-64" fmla="*/ 1699146 h 3261815"/>
              <a:gd name="connsiteX2-65" fmla="*/ 695869 w 2169827"/>
              <a:gd name="connsiteY2-66" fmla="*/ 3261815 h 3261815"/>
              <a:gd name="connsiteX3-67" fmla="*/ 1187188 w 2169827"/>
              <a:gd name="connsiteY3-68" fmla="*/ 1937982 h 3261815"/>
              <a:gd name="connsiteX4-69" fmla="*/ 1623917 w 2169827"/>
              <a:gd name="connsiteY4-70" fmla="*/ 3261815 h 3261815"/>
              <a:gd name="connsiteX5-71" fmla="*/ 2169827 w 2169827"/>
              <a:gd name="connsiteY5-72" fmla="*/ 1719618 h 3261815"/>
              <a:gd name="connsiteX6-73" fmla="*/ 1862753 w 2169827"/>
              <a:gd name="connsiteY6-74" fmla="*/ 0 h 3261815"/>
              <a:gd name="connsiteX7-75" fmla="*/ 1780866 w 2169827"/>
              <a:gd name="connsiteY7-76" fmla="*/ 13648 h 3261815"/>
              <a:gd name="connsiteX8-77" fmla="*/ 1166717 w 2169827"/>
              <a:gd name="connsiteY8-78" fmla="*/ 156949 h 3261815"/>
              <a:gd name="connsiteX9-79" fmla="*/ 402442 w 2169827"/>
              <a:gd name="connsiteY9-80" fmla="*/ 27296 h 3261815"/>
              <a:gd name="connsiteX0-81" fmla="*/ 402442 w 2169827"/>
              <a:gd name="connsiteY0-82" fmla="*/ 27296 h 3261815"/>
              <a:gd name="connsiteX1-83" fmla="*/ 259141 w 2169827"/>
              <a:gd name="connsiteY1-84" fmla="*/ 1699146 h 3261815"/>
              <a:gd name="connsiteX2-85" fmla="*/ 695869 w 2169827"/>
              <a:gd name="connsiteY2-86" fmla="*/ 3261815 h 3261815"/>
              <a:gd name="connsiteX3-87" fmla="*/ 1187188 w 2169827"/>
              <a:gd name="connsiteY3-88" fmla="*/ 1937982 h 3261815"/>
              <a:gd name="connsiteX4-89" fmla="*/ 1623917 w 2169827"/>
              <a:gd name="connsiteY4-90" fmla="*/ 3261815 h 3261815"/>
              <a:gd name="connsiteX5-91" fmla="*/ 2169827 w 2169827"/>
              <a:gd name="connsiteY5-92" fmla="*/ 1719618 h 3261815"/>
              <a:gd name="connsiteX6-93" fmla="*/ 1862753 w 2169827"/>
              <a:gd name="connsiteY6-94" fmla="*/ 0 h 3261815"/>
              <a:gd name="connsiteX7-95" fmla="*/ 1780866 w 2169827"/>
              <a:gd name="connsiteY7-96" fmla="*/ 13648 h 3261815"/>
              <a:gd name="connsiteX8-97" fmla="*/ 1166717 w 2169827"/>
              <a:gd name="connsiteY8-98" fmla="*/ 156949 h 3261815"/>
              <a:gd name="connsiteX9-99" fmla="*/ 402442 w 2169827"/>
              <a:gd name="connsiteY9-100" fmla="*/ 27296 h 3261815"/>
              <a:gd name="connsiteX0-101" fmla="*/ 377501 w 2144886"/>
              <a:gd name="connsiteY0-102" fmla="*/ 27296 h 3261815"/>
              <a:gd name="connsiteX1-103" fmla="*/ 295615 w 2144886"/>
              <a:gd name="connsiteY1-104" fmla="*/ 1774209 h 3261815"/>
              <a:gd name="connsiteX2-105" fmla="*/ 670928 w 2144886"/>
              <a:gd name="connsiteY2-106" fmla="*/ 3261815 h 3261815"/>
              <a:gd name="connsiteX3-107" fmla="*/ 1162247 w 2144886"/>
              <a:gd name="connsiteY3-108" fmla="*/ 1937982 h 3261815"/>
              <a:gd name="connsiteX4-109" fmla="*/ 1598976 w 2144886"/>
              <a:gd name="connsiteY4-110" fmla="*/ 3261815 h 3261815"/>
              <a:gd name="connsiteX5-111" fmla="*/ 2144886 w 2144886"/>
              <a:gd name="connsiteY5-112" fmla="*/ 1719618 h 3261815"/>
              <a:gd name="connsiteX6-113" fmla="*/ 1837812 w 2144886"/>
              <a:gd name="connsiteY6-114" fmla="*/ 0 h 3261815"/>
              <a:gd name="connsiteX7-115" fmla="*/ 1755925 w 2144886"/>
              <a:gd name="connsiteY7-116" fmla="*/ 13648 h 3261815"/>
              <a:gd name="connsiteX8-117" fmla="*/ 1141776 w 2144886"/>
              <a:gd name="connsiteY8-118" fmla="*/ 156949 h 3261815"/>
              <a:gd name="connsiteX9-119" fmla="*/ 377501 w 2144886"/>
              <a:gd name="connsiteY9-120" fmla="*/ 27296 h 3261815"/>
              <a:gd name="connsiteX0-121" fmla="*/ 408239 w 2175624"/>
              <a:gd name="connsiteY0-122" fmla="*/ 27296 h 3261815"/>
              <a:gd name="connsiteX1-123" fmla="*/ 326353 w 2175624"/>
              <a:gd name="connsiteY1-124" fmla="*/ 1774209 h 3261815"/>
              <a:gd name="connsiteX2-125" fmla="*/ 701666 w 2175624"/>
              <a:gd name="connsiteY2-126" fmla="*/ 3261815 h 3261815"/>
              <a:gd name="connsiteX3-127" fmla="*/ 1192985 w 2175624"/>
              <a:gd name="connsiteY3-128" fmla="*/ 1937982 h 3261815"/>
              <a:gd name="connsiteX4-129" fmla="*/ 1629714 w 2175624"/>
              <a:gd name="connsiteY4-130" fmla="*/ 3261815 h 3261815"/>
              <a:gd name="connsiteX5-131" fmla="*/ 2175624 w 2175624"/>
              <a:gd name="connsiteY5-132" fmla="*/ 1719618 h 3261815"/>
              <a:gd name="connsiteX6-133" fmla="*/ 1868550 w 2175624"/>
              <a:gd name="connsiteY6-134" fmla="*/ 0 h 3261815"/>
              <a:gd name="connsiteX7-135" fmla="*/ 1786663 w 2175624"/>
              <a:gd name="connsiteY7-136" fmla="*/ 13648 h 3261815"/>
              <a:gd name="connsiteX8-137" fmla="*/ 1172514 w 2175624"/>
              <a:gd name="connsiteY8-138" fmla="*/ 156949 h 3261815"/>
              <a:gd name="connsiteX9-139" fmla="*/ 408239 w 2175624"/>
              <a:gd name="connsiteY9-140" fmla="*/ 27296 h 3261815"/>
              <a:gd name="connsiteX0-141" fmla="*/ 408239 w 2175624"/>
              <a:gd name="connsiteY0-142" fmla="*/ 27296 h 3261815"/>
              <a:gd name="connsiteX1-143" fmla="*/ 326353 w 2175624"/>
              <a:gd name="connsiteY1-144" fmla="*/ 1774209 h 3261815"/>
              <a:gd name="connsiteX2-145" fmla="*/ 701666 w 2175624"/>
              <a:gd name="connsiteY2-146" fmla="*/ 3261815 h 3261815"/>
              <a:gd name="connsiteX3-147" fmla="*/ 1192985 w 2175624"/>
              <a:gd name="connsiteY3-148" fmla="*/ 1937982 h 3261815"/>
              <a:gd name="connsiteX4-149" fmla="*/ 1629714 w 2175624"/>
              <a:gd name="connsiteY4-150" fmla="*/ 3261815 h 3261815"/>
              <a:gd name="connsiteX5-151" fmla="*/ 2175624 w 2175624"/>
              <a:gd name="connsiteY5-152" fmla="*/ 1719618 h 3261815"/>
              <a:gd name="connsiteX6-153" fmla="*/ 1868550 w 2175624"/>
              <a:gd name="connsiteY6-154" fmla="*/ 0 h 3261815"/>
              <a:gd name="connsiteX7-155" fmla="*/ 1786663 w 2175624"/>
              <a:gd name="connsiteY7-156" fmla="*/ 13648 h 3261815"/>
              <a:gd name="connsiteX8-157" fmla="*/ 1172514 w 2175624"/>
              <a:gd name="connsiteY8-158" fmla="*/ 156949 h 3261815"/>
              <a:gd name="connsiteX9-159" fmla="*/ 408239 w 2175624"/>
              <a:gd name="connsiteY9-160" fmla="*/ 27296 h 3261815"/>
              <a:gd name="connsiteX0-161" fmla="*/ 408239 w 2175624"/>
              <a:gd name="connsiteY0-162" fmla="*/ 27296 h 3261815"/>
              <a:gd name="connsiteX1-163" fmla="*/ 326353 w 2175624"/>
              <a:gd name="connsiteY1-164" fmla="*/ 1774209 h 3261815"/>
              <a:gd name="connsiteX2-165" fmla="*/ 701666 w 2175624"/>
              <a:gd name="connsiteY2-166" fmla="*/ 3261815 h 3261815"/>
              <a:gd name="connsiteX3-167" fmla="*/ 1192985 w 2175624"/>
              <a:gd name="connsiteY3-168" fmla="*/ 1937982 h 3261815"/>
              <a:gd name="connsiteX4-169" fmla="*/ 1629714 w 2175624"/>
              <a:gd name="connsiteY4-170" fmla="*/ 3261815 h 3261815"/>
              <a:gd name="connsiteX5-171" fmla="*/ 2175624 w 2175624"/>
              <a:gd name="connsiteY5-172" fmla="*/ 1719618 h 3261815"/>
              <a:gd name="connsiteX6-173" fmla="*/ 1868550 w 2175624"/>
              <a:gd name="connsiteY6-174" fmla="*/ 0 h 3261815"/>
              <a:gd name="connsiteX7-175" fmla="*/ 1786663 w 2175624"/>
              <a:gd name="connsiteY7-176" fmla="*/ 13648 h 3261815"/>
              <a:gd name="connsiteX8-177" fmla="*/ 1172514 w 2175624"/>
              <a:gd name="connsiteY8-178" fmla="*/ 156949 h 3261815"/>
              <a:gd name="connsiteX9-179" fmla="*/ 408239 w 2175624"/>
              <a:gd name="connsiteY9-180" fmla="*/ 27296 h 3261815"/>
              <a:gd name="connsiteX0-181" fmla="*/ 408239 w 2175624"/>
              <a:gd name="connsiteY0-182" fmla="*/ 27296 h 3261815"/>
              <a:gd name="connsiteX1-183" fmla="*/ 326353 w 2175624"/>
              <a:gd name="connsiteY1-184" fmla="*/ 1774209 h 3261815"/>
              <a:gd name="connsiteX2-185" fmla="*/ 701666 w 2175624"/>
              <a:gd name="connsiteY2-186" fmla="*/ 3261815 h 3261815"/>
              <a:gd name="connsiteX3-187" fmla="*/ 1192985 w 2175624"/>
              <a:gd name="connsiteY3-188" fmla="*/ 1937982 h 3261815"/>
              <a:gd name="connsiteX4-189" fmla="*/ 1629714 w 2175624"/>
              <a:gd name="connsiteY4-190" fmla="*/ 3261815 h 3261815"/>
              <a:gd name="connsiteX5-191" fmla="*/ 2175624 w 2175624"/>
              <a:gd name="connsiteY5-192" fmla="*/ 1719618 h 3261815"/>
              <a:gd name="connsiteX6-193" fmla="*/ 1868550 w 2175624"/>
              <a:gd name="connsiteY6-194" fmla="*/ 0 h 3261815"/>
              <a:gd name="connsiteX7-195" fmla="*/ 1786663 w 2175624"/>
              <a:gd name="connsiteY7-196" fmla="*/ 13648 h 3261815"/>
              <a:gd name="connsiteX8-197" fmla="*/ 1172514 w 2175624"/>
              <a:gd name="connsiteY8-198" fmla="*/ 156949 h 3261815"/>
              <a:gd name="connsiteX9-199" fmla="*/ 408239 w 2175624"/>
              <a:gd name="connsiteY9-200" fmla="*/ 27296 h 3261815"/>
              <a:gd name="connsiteX0-201" fmla="*/ 411154 w 2178539"/>
              <a:gd name="connsiteY0-202" fmla="*/ 27296 h 3261815"/>
              <a:gd name="connsiteX1-203" fmla="*/ 322444 w 2178539"/>
              <a:gd name="connsiteY1-204" fmla="*/ 1801504 h 3261815"/>
              <a:gd name="connsiteX2-205" fmla="*/ 704581 w 2178539"/>
              <a:gd name="connsiteY2-206" fmla="*/ 3261815 h 3261815"/>
              <a:gd name="connsiteX3-207" fmla="*/ 1195900 w 2178539"/>
              <a:gd name="connsiteY3-208" fmla="*/ 1937982 h 3261815"/>
              <a:gd name="connsiteX4-209" fmla="*/ 1632629 w 2178539"/>
              <a:gd name="connsiteY4-210" fmla="*/ 3261815 h 3261815"/>
              <a:gd name="connsiteX5-211" fmla="*/ 2178539 w 2178539"/>
              <a:gd name="connsiteY5-212" fmla="*/ 1719618 h 3261815"/>
              <a:gd name="connsiteX6-213" fmla="*/ 1871465 w 2178539"/>
              <a:gd name="connsiteY6-214" fmla="*/ 0 h 3261815"/>
              <a:gd name="connsiteX7-215" fmla="*/ 1789578 w 2178539"/>
              <a:gd name="connsiteY7-216" fmla="*/ 13648 h 3261815"/>
              <a:gd name="connsiteX8-217" fmla="*/ 1175429 w 2178539"/>
              <a:gd name="connsiteY8-218" fmla="*/ 156949 h 3261815"/>
              <a:gd name="connsiteX9-219" fmla="*/ 411154 w 2178539"/>
              <a:gd name="connsiteY9-220" fmla="*/ 27296 h 3261815"/>
              <a:gd name="connsiteX0-221" fmla="*/ 411154 w 2178539"/>
              <a:gd name="connsiteY0-222" fmla="*/ 27296 h 3261815"/>
              <a:gd name="connsiteX1-223" fmla="*/ 322444 w 2178539"/>
              <a:gd name="connsiteY1-224" fmla="*/ 1801504 h 3261815"/>
              <a:gd name="connsiteX2-225" fmla="*/ 704581 w 2178539"/>
              <a:gd name="connsiteY2-226" fmla="*/ 3261815 h 3261815"/>
              <a:gd name="connsiteX3-227" fmla="*/ 1195900 w 2178539"/>
              <a:gd name="connsiteY3-228" fmla="*/ 1937982 h 3261815"/>
              <a:gd name="connsiteX4-229" fmla="*/ 1632629 w 2178539"/>
              <a:gd name="connsiteY4-230" fmla="*/ 3261815 h 3261815"/>
              <a:gd name="connsiteX5-231" fmla="*/ 2178539 w 2178539"/>
              <a:gd name="connsiteY5-232" fmla="*/ 1719618 h 3261815"/>
              <a:gd name="connsiteX6-233" fmla="*/ 1871465 w 2178539"/>
              <a:gd name="connsiteY6-234" fmla="*/ 0 h 3261815"/>
              <a:gd name="connsiteX7-235" fmla="*/ 1789578 w 2178539"/>
              <a:gd name="connsiteY7-236" fmla="*/ 13648 h 3261815"/>
              <a:gd name="connsiteX8-237" fmla="*/ 1175429 w 2178539"/>
              <a:gd name="connsiteY8-238" fmla="*/ 156949 h 3261815"/>
              <a:gd name="connsiteX9-239" fmla="*/ 411154 w 2178539"/>
              <a:gd name="connsiteY9-240" fmla="*/ 27296 h 3261815"/>
              <a:gd name="connsiteX0-241" fmla="*/ 411154 w 2178539"/>
              <a:gd name="connsiteY0-242" fmla="*/ 27296 h 3261815"/>
              <a:gd name="connsiteX1-243" fmla="*/ 322444 w 2178539"/>
              <a:gd name="connsiteY1-244" fmla="*/ 1801504 h 3261815"/>
              <a:gd name="connsiteX2-245" fmla="*/ 704581 w 2178539"/>
              <a:gd name="connsiteY2-246" fmla="*/ 3261815 h 3261815"/>
              <a:gd name="connsiteX3-247" fmla="*/ 1195900 w 2178539"/>
              <a:gd name="connsiteY3-248" fmla="*/ 1937982 h 3261815"/>
              <a:gd name="connsiteX4-249" fmla="*/ 1632629 w 2178539"/>
              <a:gd name="connsiteY4-250" fmla="*/ 3261815 h 3261815"/>
              <a:gd name="connsiteX5-251" fmla="*/ 2178539 w 2178539"/>
              <a:gd name="connsiteY5-252" fmla="*/ 1719618 h 3261815"/>
              <a:gd name="connsiteX6-253" fmla="*/ 1871465 w 2178539"/>
              <a:gd name="connsiteY6-254" fmla="*/ 0 h 3261815"/>
              <a:gd name="connsiteX7-255" fmla="*/ 1789578 w 2178539"/>
              <a:gd name="connsiteY7-256" fmla="*/ 13648 h 3261815"/>
              <a:gd name="connsiteX8-257" fmla="*/ 1175429 w 2178539"/>
              <a:gd name="connsiteY8-258" fmla="*/ 156949 h 3261815"/>
              <a:gd name="connsiteX9-259" fmla="*/ 411154 w 2178539"/>
              <a:gd name="connsiteY9-260" fmla="*/ 27296 h 3261815"/>
              <a:gd name="connsiteX0-261" fmla="*/ 411154 w 2178539"/>
              <a:gd name="connsiteY0-262" fmla="*/ 27296 h 3261815"/>
              <a:gd name="connsiteX1-263" fmla="*/ 322444 w 2178539"/>
              <a:gd name="connsiteY1-264" fmla="*/ 1801504 h 3261815"/>
              <a:gd name="connsiteX2-265" fmla="*/ 704581 w 2178539"/>
              <a:gd name="connsiteY2-266" fmla="*/ 3261815 h 3261815"/>
              <a:gd name="connsiteX3-267" fmla="*/ 1195900 w 2178539"/>
              <a:gd name="connsiteY3-268" fmla="*/ 1937982 h 3261815"/>
              <a:gd name="connsiteX4-269" fmla="*/ 1632629 w 2178539"/>
              <a:gd name="connsiteY4-270" fmla="*/ 3261815 h 3261815"/>
              <a:gd name="connsiteX5-271" fmla="*/ 2178539 w 2178539"/>
              <a:gd name="connsiteY5-272" fmla="*/ 1719618 h 3261815"/>
              <a:gd name="connsiteX6-273" fmla="*/ 1871465 w 2178539"/>
              <a:gd name="connsiteY6-274" fmla="*/ 0 h 3261815"/>
              <a:gd name="connsiteX7-275" fmla="*/ 1789578 w 2178539"/>
              <a:gd name="connsiteY7-276" fmla="*/ 13648 h 3261815"/>
              <a:gd name="connsiteX8-277" fmla="*/ 1175429 w 2178539"/>
              <a:gd name="connsiteY8-278" fmla="*/ 156949 h 3261815"/>
              <a:gd name="connsiteX9-279" fmla="*/ 411154 w 2178539"/>
              <a:gd name="connsiteY9-280" fmla="*/ 27296 h 3261815"/>
              <a:gd name="connsiteX0-281" fmla="*/ 411154 w 2178539"/>
              <a:gd name="connsiteY0-282" fmla="*/ 27296 h 3261815"/>
              <a:gd name="connsiteX1-283" fmla="*/ 322444 w 2178539"/>
              <a:gd name="connsiteY1-284" fmla="*/ 1801504 h 3261815"/>
              <a:gd name="connsiteX2-285" fmla="*/ 704581 w 2178539"/>
              <a:gd name="connsiteY2-286" fmla="*/ 3261815 h 3261815"/>
              <a:gd name="connsiteX3-287" fmla="*/ 1195900 w 2178539"/>
              <a:gd name="connsiteY3-288" fmla="*/ 1937982 h 3261815"/>
              <a:gd name="connsiteX4-289" fmla="*/ 1632629 w 2178539"/>
              <a:gd name="connsiteY4-290" fmla="*/ 3261815 h 3261815"/>
              <a:gd name="connsiteX5-291" fmla="*/ 2178539 w 2178539"/>
              <a:gd name="connsiteY5-292" fmla="*/ 1719618 h 3261815"/>
              <a:gd name="connsiteX6-293" fmla="*/ 1871465 w 2178539"/>
              <a:gd name="connsiteY6-294" fmla="*/ 0 h 3261815"/>
              <a:gd name="connsiteX7-295" fmla="*/ 1789578 w 2178539"/>
              <a:gd name="connsiteY7-296" fmla="*/ 13648 h 3261815"/>
              <a:gd name="connsiteX8-297" fmla="*/ 1175429 w 2178539"/>
              <a:gd name="connsiteY8-298" fmla="*/ 156949 h 3261815"/>
              <a:gd name="connsiteX9-299" fmla="*/ 411154 w 2178539"/>
              <a:gd name="connsiteY9-300" fmla="*/ 27296 h 3261815"/>
              <a:gd name="connsiteX0-301" fmla="*/ 411154 w 2178539"/>
              <a:gd name="connsiteY0-302" fmla="*/ 27296 h 3261815"/>
              <a:gd name="connsiteX1-303" fmla="*/ 322444 w 2178539"/>
              <a:gd name="connsiteY1-304" fmla="*/ 1801504 h 3261815"/>
              <a:gd name="connsiteX2-305" fmla="*/ 704581 w 2178539"/>
              <a:gd name="connsiteY2-306" fmla="*/ 3261815 h 3261815"/>
              <a:gd name="connsiteX3-307" fmla="*/ 1195900 w 2178539"/>
              <a:gd name="connsiteY3-308" fmla="*/ 1937982 h 3261815"/>
              <a:gd name="connsiteX4-309" fmla="*/ 1632629 w 2178539"/>
              <a:gd name="connsiteY4-310" fmla="*/ 3261815 h 3261815"/>
              <a:gd name="connsiteX5-311" fmla="*/ 2178539 w 2178539"/>
              <a:gd name="connsiteY5-312" fmla="*/ 1719618 h 3261815"/>
              <a:gd name="connsiteX6-313" fmla="*/ 1871465 w 2178539"/>
              <a:gd name="connsiteY6-314" fmla="*/ 0 h 3261815"/>
              <a:gd name="connsiteX7-315" fmla="*/ 1789578 w 2178539"/>
              <a:gd name="connsiteY7-316" fmla="*/ 13648 h 3261815"/>
              <a:gd name="connsiteX8-317" fmla="*/ 1175429 w 2178539"/>
              <a:gd name="connsiteY8-318" fmla="*/ 156949 h 3261815"/>
              <a:gd name="connsiteX9-319" fmla="*/ 411154 w 2178539"/>
              <a:gd name="connsiteY9-320" fmla="*/ 27296 h 3261815"/>
              <a:gd name="connsiteX0-321" fmla="*/ 411154 w 2178539"/>
              <a:gd name="connsiteY0-322" fmla="*/ 27296 h 3261815"/>
              <a:gd name="connsiteX1-323" fmla="*/ 322444 w 2178539"/>
              <a:gd name="connsiteY1-324" fmla="*/ 1801504 h 3261815"/>
              <a:gd name="connsiteX2-325" fmla="*/ 704581 w 2178539"/>
              <a:gd name="connsiteY2-326" fmla="*/ 3261815 h 3261815"/>
              <a:gd name="connsiteX3-327" fmla="*/ 1216372 w 2178539"/>
              <a:gd name="connsiteY3-328" fmla="*/ 1951629 h 3261815"/>
              <a:gd name="connsiteX4-329" fmla="*/ 1632629 w 2178539"/>
              <a:gd name="connsiteY4-330" fmla="*/ 3261815 h 3261815"/>
              <a:gd name="connsiteX5-331" fmla="*/ 2178539 w 2178539"/>
              <a:gd name="connsiteY5-332" fmla="*/ 1719618 h 3261815"/>
              <a:gd name="connsiteX6-333" fmla="*/ 1871465 w 2178539"/>
              <a:gd name="connsiteY6-334" fmla="*/ 0 h 3261815"/>
              <a:gd name="connsiteX7-335" fmla="*/ 1789578 w 2178539"/>
              <a:gd name="connsiteY7-336" fmla="*/ 13648 h 3261815"/>
              <a:gd name="connsiteX8-337" fmla="*/ 1175429 w 2178539"/>
              <a:gd name="connsiteY8-338" fmla="*/ 156949 h 3261815"/>
              <a:gd name="connsiteX9-339" fmla="*/ 411154 w 2178539"/>
              <a:gd name="connsiteY9-340" fmla="*/ 27296 h 3261815"/>
              <a:gd name="connsiteX0-341" fmla="*/ 411154 w 2178539"/>
              <a:gd name="connsiteY0-342" fmla="*/ 27296 h 3261815"/>
              <a:gd name="connsiteX1-343" fmla="*/ 322444 w 2178539"/>
              <a:gd name="connsiteY1-344" fmla="*/ 1801504 h 3261815"/>
              <a:gd name="connsiteX2-345" fmla="*/ 704581 w 2178539"/>
              <a:gd name="connsiteY2-346" fmla="*/ 3261815 h 3261815"/>
              <a:gd name="connsiteX3-347" fmla="*/ 1216372 w 2178539"/>
              <a:gd name="connsiteY3-348" fmla="*/ 1951629 h 3261815"/>
              <a:gd name="connsiteX4-349" fmla="*/ 1632629 w 2178539"/>
              <a:gd name="connsiteY4-350" fmla="*/ 3261815 h 3261815"/>
              <a:gd name="connsiteX5-351" fmla="*/ 2178539 w 2178539"/>
              <a:gd name="connsiteY5-352" fmla="*/ 1719618 h 3261815"/>
              <a:gd name="connsiteX6-353" fmla="*/ 1871465 w 2178539"/>
              <a:gd name="connsiteY6-354" fmla="*/ 0 h 3261815"/>
              <a:gd name="connsiteX7-355" fmla="*/ 1789578 w 2178539"/>
              <a:gd name="connsiteY7-356" fmla="*/ 13648 h 3261815"/>
              <a:gd name="connsiteX8-357" fmla="*/ 1175429 w 2178539"/>
              <a:gd name="connsiteY8-358" fmla="*/ 156949 h 3261815"/>
              <a:gd name="connsiteX9-359" fmla="*/ 411154 w 2178539"/>
              <a:gd name="connsiteY9-360" fmla="*/ 27296 h 3261815"/>
              <a:gd name="connsiteX0-361" fmla="*/ 411154 w 2178539"/>
              <a:gd name="connsiteY0-362" fmla="*/ 27296 h 3261815"/>
              <a:gd name="connsiteX1-363" fmla="*/ 322444 w 2178539"/>
              <a:gd name="connsiteY1-364" fmla="*/ 1801504 h 3261815"/>
              <a:gd name="connsiteX2-365" fmla="*/ 704581 w 2178539"/>
              <a:gd name="connsiteY2-366" fmla="*/ 3261815 h 3261815"/>
              <a:gd name="connsiteX3-367" fmla="*/ 1216372 w 2178539"/>
              <a:gd name="connsiteY3-368" fmla="*/ 1951629 h 3261815"/>
              <a:gd name="connsiteX4-369" fmla="*/ 1632629 w 2178539"/>
              <a:gd name="connsiteY4-370" fmla="*/ 3261815 h 3261815"/>
              <a:gd name="connsiteX5-371" fmla="*/ 2178539 w 2178539"/>
              <a:gd name="connsiteY5-372" fmla="*/ 1719618 h 3261815"/>
              <a:gd name="connsiteX6-373" fmla="*/ 1871465 w 2178539"/>
              <a:gd name="connsiteY6-374" fmla="*/ 0 h 3261815"/>
              <a:gd name="connsiteX7-375" fmla="*/ 1789578 w 2178539"/>
              <a:gd name="connsiteY7-376" fmla="*/ 13648 h 3261815"/>
              <a:gd name="connsiteX8-377" fmla="*/ 1175429 w 2178539"/>
              <a:gd name="connsiteY8-378" fmla="*/ 156949 h 3261815"/>
              <a:gd name="connsiteX9-379" fmla="*/ 411154 w 2178539"/>
              <a:gd name="connsiteY9-380" fmla="*/ 27296 h 3261815"/>
              <a:gd name="connsiteX0-381" fmla="*/ 411154 w 2178539"/>
              <a:gd name="connsiteY0-382" fmla="*/ 27296 h 3261815"/>
              <a:gd name="connsiteX1-383" fmla="*/ 322444 w 2178539"/>
              <a:gd name="connsiteY1-384" fmla="*/ 1801504 h 3261815"/>
              <a:gd name="connsiteX2-385" fmla="*/ 704581 w 2178539"/>
              <a:gd name="connsiteY2-386" fmla="*/ 3261815 h 3261815"/>
              <a:gd name="connsiteX3-387" fmla="*/ 1216372 w 2178539"/>
              <a:gd name="connsiteY3-388" fmla="*/ 1951629 h 3261815"/>
              <a:gd name="connsiteX4-389" fmla="*/ 1632629 w 2178539"/>
              <a:gd name="connsiteY4-390" fmla="*/ 3261815 h 3261815"/>
              <a:gd name="connsiteX5-391" fmla="*/ 2178539 w 2178539"/>
              <a:gd name="connsiteY5-392" fmla="*/ 1719618 h 3261815"/>
              <a:gd name="connsiteX6-393" fmla="*/ 1871465 w 2178539"/>
              <a:gd name="connsiteY6-394" fmla="*/ 0 h 3261815"/>
              <a:gd name="connsiteX7-395" fmla="*/ 1789578 w 2178539"/>
              <a:gd name="connsiteY7-396" fmla="*/ 13648 h 3261815"/>
              <a:gd name="connsiteX8-397" fmla="*/ 1175429 w 2178539"/>
              <a:gd name="connsiteY8-398" fmla="*/ 156949 h 3261815"/>
              <a:gd name="connsiteX9-399" fmla="*/ 411154 w 2178539"/>
              <a:gd name="connsiteY9-400" fmla="*/ 27296 h 3261815"/>
              <a:gd name="connsiteX0-401" fmla="*/ 411154 w 2178539"/>
              <a:gd name="connsiteY0-402" fmla="*/ 27296 h 3261815"/>
              <a:gd name="connsiteX1-403" fmla="*/ 322444 w 2178539"/>
              <a:gd name="connsiteY1-404" fmla="*/ 1801504 h 3261815"/>
              <a:gd name="connsiteX2-405" fmla="*/ 704581 w 2178539"/>
              <a:gd name="connsiteY2-406" fmla="*/ 3261815 h 3261815"/>
              <a:gd name="connsiteX3-407" fmla="*/ 1216372 w 2178539"/>
              <a:gd name="connsiteY3-408" fmla="*/ 1951629 h 3261815"/>
              <a:gd name="connsiteX4-409" fmla="*/ 1632629 w 2178539"/>
              <a:gd name="connsiteY4-410" fmla="*/ 3261815 h 3261815"/>
              <a:gd name="connsiteX5-411" fmla="*/ 2178539 w 2178539"/>
              <a:gd name="connsiteY5-412" fmla="*/ 1719618 h 3261815"/>
              <a:gd name="connsiteX6-413" fmla="*/ 1871465 w 2178539"/>
              <a:gd name="connsiteY6-414" fmla="*/ 0 h 3261815"/>
              <a:gd name="connsiteX7-415" fmla="*/ 1789578 w 2178539"/>
              <a:gd name="connsiteY7-416" fmla="*/ 13648 h 3261815"/>
              <a:gd name="connsiteX8-417" fmla="*/ 1175429 w 2178539"/>
              <a:gd name="connsiteY8-418" fmla="*/ 156949 h 3261815"/>
              <a:gd name="connsiteX9-419" fmla="*/ 411154 w 2178539"/>
              <a:gd name="connsiteY9-420" fmla="*/ 27296 h 3261815"/>
              <a:gd name="connsiteX0-421" fmla="*/ 411154 w 2178539"/>
              <a:gd name="connsiteY0-422" fmla="*/ 27296 h 3261815"/>
              <a:gd name="connsiteX1-423" fmla="*/ 322444 w 2178539"/>
              <a:gd name="connsiteY1-424" fmla="*/ 1801504 h 3261815"/>
              <a:gd name="connsiteX2-425" fmla="*/ 704581 w 2178539"/>
              <a:gd name="connsiteY2-426" fmla="*/ 3261815 h 3261815"/>
              <a:gd name="connsiteX3-427" fmla="*/ 1216372 w 2178539"/>
              <a:gd name="connsiteY3-428" fmla="*/ 1951629 h 3261815"/>
              <a:gd name="connsiteX4-429" fmla="*/ 1632629 w 2178539"/>
              <a:gd name="connsiteY4-430" fmla="*/ 3261815 h 3261815"/>
              <a:gd name="connsiteX5-431" fmla="*/ 2178539 w 2178539"/>
              <a:gd name="connsiteY5-432" fmla="*/ 1719618 h 3261815"/>
              <a:gd name="connsiteX6-433" fmla="*/ 1871465 w 2178539"/>
              <a:gd name="connsiteY6-434" fmla="*/ 0 h 3261815"/>
              <a:gd name="connsiteX7-435" fmla="*/ 1789578 w 2178539"/>
              <a:gd name="connsiteY7-436" fmla="*/ 13648 h 3261815"/>
              <a:gd name="connsiteX8-437" fmla="*/ 1175429 w 2178539"/>
              <a:gd name="connsiteY8-438" fmla="*/ 156949 h 3261815"/>
              <a:gd name="connsiteX9-439" fmla="*/ 411154 w 2178539"/>
              <a:gd name="connsiteY9-440" fmla="*/ 27296 h 3261815"/>
              <a:gd name="connsiteX0-441" fmla="*/ 411154 w 2178539"/>
              <a:gd name="connsiteY0-442" fmla="*/ 27296 h 3261815"/>
              <a:gd name="connsiteX1-443" fmla="*/ 322444 w 2178539"/>
              <a:gd name="connsiteY1-444" fmla="*/ 1801504 h 3261815"/>
              <a:gd name="connsiteX2-445" fmla="*/ 704581 w 2178539"/>
              <a:gd name="connsiteY2-446" fmla="*/ 3261815 h 3261815"/>
              <a:gd name="connsiteX3-447" fmla="*/ 1216372 w 2178539"/>
              <a:gd name="connsiteY3-448" fmla="*/ 1951629 h 3261815"/>
              <a:gd name="connsiteX4-449" fmla="*/ 1680396 w 2178539"/>
              <a:gd name="connsiteY4-450" fmla="*/ 3261815 h 3261815"/>
              <a:gd name="connsiteX5-451" fmla="*/ 2178539 w 2178539"/>
              <a:gd name="connsiteY5-452" fmla="*/ 1719618 h 3261815"/>
              <a:gd name="connsiteX6-453" fmla="*/ 1871465 w 2178539"/>
              <a:gd name="connsiteY6-454" fmla="*/ 0 h 3261815"/>
              <a:gd name="connsiteX7-455" fmla="*/ 1789578 w 2178539"/>
              <a:gd name="connsiteY7-456" fmla="*/ 13648 h 3261815"/>
              <a:gd name="connsiteX8-457" fmla="*/ 1175429 w 2178539"/>
              <a:gd name="connsiteY8-458" fmla="*/ 156949 h 3261815"/>
              <a:gd name="connsiteX9-459" fmla="*/ 411154 w 2178539"/>
              <a:gd name="connsiteY9-460" fmla="*/ 27296 h 3261815"/>
              <a:gd name="connsiteX0-461" fmla="*/ 411154 w 2178539"/>
              <a:gd name="connsiteY0-462" fmla="*/ 27296 h 3261815"/>
              <a:gd name="connsiteX1-463" fmla="*/ 322444 w 2178539"/>
              <a:gd name="connsiteY1-464" fmla="*/ 1801504 h 3261815"/>
              <a:gd name="connsiteX2-465" fmla="*/ 704581 w 2178539"/>
              <a:gd name="connsiteY2-466" fmla="*/ 3261815 h 3261815"/>
              <a:gd name="connsiteX3-467" fmla="*/ 1216372 w 2178539"/>
              <a:gd name="connsiteY3-468" fmla="*/ 1951629 h 3261815"/>
              <a:gd name="connsiteX4-469" fmla="*/ 1707692 w 2178539"/>
              <a:gd name="connsiteY4-470" fmla="*/ 3254991 h 3261815"/>
              <a:gd name="connsiteX5-471" fmla="*/ 2178539 w 2178539"/>
              <a:gd name="connsiteY5-472" fmla="*/ 1719618 h 3261815"/>
              <a:gd name="connsiteX6-473" fmla="*/ 1871465 w 2178539"/>
              <a:gd name="connsiteY6-474" fmla="*/ 0 h 3261815"/>
              <a:gd name="connsiteX7-475" fmla="*/ 1789578 w 2178539"/>
              <a:gd name="connsiteY7-476" fmla="*/ 13648 h 3261815"/>
              <a:gd name="connsiteX8-477" fmla="*/ 1175429 w 2178539"/>
              <a:gd name="connsiteY8-478" fmla="*/ 156949 h 3261815"/>
              <a:gd name="connsiteX9-479" fmla="*/ 411154 w 2178539"/>
              <a:gd name="connsiteY9-480" fmla="*/ 27296 h 3261815"/>
              <a:gd name="connsiteX0-481" fmla="*/ 411154 w 2178539"/>
              <a:gd name="connsiteY0-482" fmla="*/ 27296 h 3261815"/>
              <a:gd name="connsiteX1-483" fmla="*/ 322444 w 2178539"/>
              <a:gd name="connsiteY1-484" fmla="*/ 1801504 h 3261815"/>
              <a:gd name="connsiteX2-485" fmla="*/ 704581 w 2178539"/>
              <a:gd name="connsiteY2-486" fmla="*/ 3261815 h 3261815"/>
              <a:gd name="connsiteX3-487" fmla="*/ 1216372 w 2178539"/>
              <a:gd name="connsiteY3-488" fmla="*/ 1951629 h 3261815"/>
              <a:gd name="connsiteX4-489" fmla="*/ 1707692 w 2178539"/>
              <a:gd name="connsiteY4-490" fmla="*/ 3254991 h 3261815"/>
              <a:gd name="connsiteX5-491" fmla="*/ 2178539 w 2178539"/>
              <a:gd name="connsiteY5-492" fmla="*/ 1719618 h 3261815"/>
              <a:gd name="connsiteX6-493" fmla="*/ 1871465 w 2178539"/>
              <a:gd name="connsiteY6-494" fmla="*/ 0 h 3261815"/>
              <a:gd name="connsiteX7-495" fmla="*/ 1789578 w 2178539"/>
              <a:gd name="connsiteY7-496" fmla="*/ 13648 h 3261815"/>
              <a:gd name="connsiteX8-497" fmla="*/ 1175429 w 2178539"/>
              <a:gd name="connsiteY8-498" fmla="*/ 156949 h 3261815"/>
              <a:gd name="connsiteX9-499" fmla="*/ 411154 w 2178539"/>
              <a:gd name="connsiteY9-500" fmla="*/ 27296 h 3261815"/>
              <a:gd name="connsiteX0-501" fmla="*/ 411154 w 2178539"/>
              <a:gd name="connsiteY0-502" fmla="*/ 27296 h 3261815"/>
              <a:gd name="connsiteX1-503" fmla="*/ 322444 w 2178539"/>
              <a:gd name="connsiteY1-504" fmla="*/ 1801504 h 3261815"/>
              <a:gd name="connsiteX2-505" fmla="*/ 704581 w 2178539"/>
              <a:gd name="connsiteY2-506" fmla="*/ 3261815 h 3261815"/>
              <a:gd name="connsiteX3-507" fmla="*/ 1216372 w 2178539"/>
              <a:gd name="connsiteY3-508" fmla="*/ 1951629 h 3261815"/>
              <a:gd name="connsiteX4-509" fmla="*/ 1707692 w 2178539"/>
              <a:gd name="connsiteY4-510" fmla="*/ 3254991 h 3261815"/>
              <a:gd name="connsiteX5-511" fmla="*/ 2178539 w 2178539"/>
              <a:gd name="connsiteY5-512" fmla="*/ 1719618 h 3261815"/>
              <a:gd name="connsiteX6-513" fmla="*/ 1871465 w 2178539"/>
              <a:gd name="connsiteY6-514" fmla="*/ 0 h 3261815"/>
              <a:gd name="connsiteX7-515" fmla="*/ 1789578 w 2178539"/>
              <a:gd name="connsiteY7-516" fmla="*/ 13648 h 3261815"/>
              <a:gd name="connsiteX8-517" fmla="*/ 1175429 w 2178539"/>
              <a:gd name="connsiteY8-518" fmla="*/ 156949 h 3261815"/>
              <a:gd name="connsiteX9-519" fmla="*/ 411154 w 2178539"/>
              <a:gd name="connsiteY9-520" fmla="*/ 27296 h 3261815"/>
              <a:gd name="connsiteX0-521" fmla="*/ 411154 w 2178539"/>
              <a:gd name="connsiteY0-522" fmla="*/ 27296 h 3261815"/>
              <a:gd name="connsiteX1-523" fmla="*/ 322444 w 2178539"/>
              <a:gd name="connsiteY1-524" fmla="*/ 1801504 h 3261815"/>
              <a:gd name="connsiteX2-525" fmla="*/ 704581 w 2178539"/>
              <a:gd name="connsiteY2-526" fmla="*/ 3261815 h 3261815"/>
              <a:gd name="connsiteX3-527" fmla="*/ 1216372 w 2178539"/>
              <a:gd name="connsiteY3-528" fmla="*/ 1951629 h 3261815"/>
              <a:gd name="connsiteX4-529" fmla="*/ 1707692 w 2178539"/>
              <a:gd name="connsiteY4-530" fmla="*/ 3254991 h 3261815"/>
              <a:gd name="connsiteX5-531" fmla="*/ 2178539 w 2178539"/>
              <a:gd name="connsiteY5-532" fmla="*/ 1719618 h 3261815"/>
              <a:gd name="connsiteX6-533" fmla="*/ 1871465 w 2178539"/>
              <a:gd name="connsiteY6-534" fmla="*/ 0 h 3261815"/>
              <a:gd name="connsiteX7-535" fmla="*/ 1789578 w 2178539"/>
              <a:gd name="connsiteY7-536" fmla="*/ 13648 h 3261815"/>
              <a:gd name="connsiteX8-537" fmla="*/ 1175429 w 2178539"/>
              <a:gd name="connsiteY8-538" fmla="*/ 156949 h 3261815"/>
              <a:gd name="connsiteX9-539" fmla="*/ 411154 w 2178539"/>
              <a:gd name="connsiteY9-540" fmla="*/ 27296 h 3261815"/>
              <a:gd name="connsiteX0-541" fmla="*/ 411154 w 2178539"/>
              <a:gd name="connsiteY0-542" fmla="*/ 27296 h 3261815"/>
              <a:gd name="connsiteX1-543" fmla="*/ 322444 w 2178539"/>
              <a:gd name="connsiteY1-544" fmla="*/ 1801504 h 3261815"/>
              <a:gd name="connsiteX2-545" fmla="*/ 704581 w 2178539"/>
              <a:gd name="connsiteY2-546" fmla="*/ 3261815 h 3261815"/>
              <a:gd name="connsiteX3-547" fmla="*/ 1216372 w 2178539"/>
              <a:gd name="connsiteY3-548" fmla="*/ 1951629 h 3261815"/>
              <a:gd name="connsiteX4-549" fmla="*/ 1707692 w 2178539"/>
              <a:gd name="connsiteY4-550" fmla="*/ 3254991 h 3261815"/>
              <a:gd name="connsiteX5-551" fmla="*/ 2178539 w 2178539"/>
              <a:gd name="connsiteY5-552" fmla="*/ 1719618 h 3261815"/>
              <a:gd name="connsiteX6-553" fmla="*/ 1871465 w 2178539"/>
              <a:gd name="connsiteY6-554" fmla="*/ 0 h 3261815"/>
              <a:gd name="connsiteX7-555" fmla="*/ 1789578 w 2178539"/>
              <a:gd name="connsiteY7-556" fmla="*/ 13648 h 3261815"/>
              <a:gd name="connsiteX8-557" fmla="*/ 1175429 w 2178539"/>
              <a:gd name="connsiteY8-558" fmla="*/ 156949 h 3261815"/>
              <a:gd name="connsiteX9-559" fmla="*/ 411154 w 2178539"/>
              <a:gd name="connsiteY9-560" fmla="*/ 27296 h 3261815"/>
              <a:gd name="connsiteX0-561" fmla="*/ 411154 w 2178539"/>
              <a:gd name="connsiteY0-562" fmla="*/ 27296 h 3261815"/>
              <a:gd name="connsiteX1-563" fmla="*/ 322444 w 2178539"/>
              <a:gd name="connsiteY1-564" fmla="*/ 1801504 h 3261815"/>
              <a:gd name="connsiteX2-565" fmla="*/ 704581 w 2178539"/>
              <a:gd name="connsiteY2-566" fmla="*/ 3261815 h 3261815"/>
              <a:gd name="connsiteX3-567" fmla="*/ 1216372 w 2178539"/>
              <a:gd name="connsiteY3-568" fmla="*/ 1951629 h 3261815"/>
              <a:gd name="connsiteX4-569" fmla="*/ 1707692 w 2178539"/>
              <a:gd name="connsiteY4-570" fmla="*/ 3254991 h 3261815"/>
              <a:gd name="connsiteX5-571" fmla="*/ 2178539 w 2178539"/>
              <a:gd name="connsiteY5-572" fmla="*/ 1719618 h 3261815"/>
              <a:gd name="connsiteX6-573" fmla="*/ 1871465 w 2178539"/>
              <a:gd name="connsiteY6-574" fmla="*/ 0 h 3261815"/>
              <a:gd name="connsiteX7-575" fmla="*/ 1789578 w 2178539"/>
              <a:gd name="connsiteY7-576" fmla="*/ 13648 h 3261815"/>
              <a:gd name="connsiteX8-577" fmla="*/ 1175429 w 2178539"/>
              <a:gd name="connsiteY8-578" fmla="*/ 156949 h 3261815"/>
              <a:gd name="connsiteX9-579" fmla="*/ 411154 w 2178539"/>
              <a:gd name="connsiteY9-580" fmla="*/ 27296 h 3261815"/>
              <a:gd name="connsiteX0-581" fmla="*/ 411154 w 2144420"/>
              <a:gd name="connsiteY0-582" fmla="*/ 27296 h 3261815"/>
              <a:gd name="connsiteX1-583" fmla="*/ 322444 w 2144420"/>
              <a:gd name="connsiteY1-584" fmla="*/ 1801504 h 3261815"/>
              <a:gd name="connsiteX2-585" fmla="*/ 704581 w 2144420"/>
              <a:gd name="connsiteY2-586" fmla="*/ 3261815 h 3261815"/>
              <a:gd name="connsiteX3-587" fmla="*/ 1216372 w 2144420"/>
              <a:gd name="connsiteY3-588" fmla="*/ 1951629 h 3261815"/>
              <a:gd name="connsiteX4-589" fmla="*/ 1707692 w 2144420"/>
              <a:gd name="connsiteY4-590" fmla="*/ 3254991 h 3261815"/>
              <a:gd name="connsiteX5-591" fmla="*/ 2144420 w 2144420"/>
              <a:gd name="connsiteY5-592" fmla="*/ 1753737 h 3261815"/>
              <a:gd name="connsiteX6-593" fmla="*/ 1871465 w 2144420"/>
              <a:gd name="connsiteY6-594" fmla="*/ 0 h 3261815"/>
              <a:gd name="connsiteX7-595" fmla="*/ 1789578 w 2144420"/>
              <a:gd name="connsiteY7-596" fmla="*/ 13648 h 3261815"/>
              <a:gd name="connsiteX8-597" fmla="*/ 1175429 w 2144420"/>
              <a:gd name="connsiteY8-598" fmla="*/ 156949 h 3261815"/>
              <a:gd name="connsiteX9-599" fmla="*/ 411154 w 2144420"/>
              <a:gd name="connsiteY9-600" fmla="*/ 27296 h 3261815"/>
              <a:gd name="connsiteX0-601" fmla="*/ 411154 w 2144420"/>
              <a:gd name="connsiteY0-602" fmla="*/ 27296 h 3261815"/>
              <a:gd name="connsiteX1-603" fmla="*/ 322444 w 2144420"/>
              <a:gd name="connsiteY1-604" fmla="*/ 1801504 h 3261815"/>
              <a:gd name="connsiteX2-605" fmla="*/ 704581 w 2144420"/>
              <a:gd name="connsiteY2-606" fmla="*/ 3261815 h 3261815"/>
              <a:gd name="connsiteX3-607" fmla="*/ 1216372 w 2144420"/>
              <a:gd name="connsiteY3-608" fmla="*/ 1951629 h 3261815"/>
              <a:gd name="connsiteX4-609" fmla="*/ 1707692 w 2144420"/>
              <a:gd name="connsiteY4-610" fmla="*/ 3254991 h 3261815"/>
              <a:gd name="connsiteX5-611" fmla="*/ 2144420 w 2144420"/>
              <a:gd name="connsiteY5-612" fmla="*/ 1753737 h 3261815"/>
              <a:gd name="connsiteX6-613" fmla="*/ 1871465 w 2144420"/>
              <a:gd name="connsiteY6-614" fmla="*/ 0 h 3261815"/>
              <a:gd name="connsiteX7-615" fmla="*/ 1789578 w 2144420"/>
              <a:gd name="connsiteY7-616" fmla="*/ 13648 h 3261815"/>
              <a:gd name="connsiteX8-617" fmla="*/ 1175429 w 2144420"/>
              <a:gd name="connsiteY8-618" fmla="*/ 156949 h 3261815"/>
              <a:gd name="connsiteX9-619" fmla="*/ 411154 w 2144420"/>
              <a:gd name="connsiteY9-620" fmla="*/ 27296 h 3261815"/>
              <a:gd name="connsiteX0-621" fmla="*/ 411154 w 2144420"/>
              <a:gd name="connsiteY0-622" fmla="*/ 27296 h 3261815"/>
              <a:gd name="connsiteX1-623" fmla="*/ 322444 w 2144420"/>
              <a:gd name="connsiteY1-624" fmla="*/ 1801504 h 3261815"/>
              <a:gd name="connsiteX2-625" fmla="*/ 704581 w 2144420"/>
              <a:gd name="connsiteY2-626" fmla="*/ 3261815 h 3261815"/>
              <a:gd name="connsiteX3-627" fmla="*/ 1216372 w 2144420"/>
              <a:gd name="connsiteY3-628" fmla="*/ 1951629 h 3261815"/>
              <a:gd name="connsiteX4-629" fmla="*/ 1707692 w 2144420"/>
              <a:gd name="connsiteY4-630" fmla="*/ 3254991 h 3261815"/>
              <a:gd name="connsiteX5-631" fmla="*/ 2144420 w 2144420"/>
              <a:gd name="connsiteY5-632" fmla="*/ 1753737 h 3261815"/>
              <a:gd name="connsiteX6-633" fmla="*/ 1871465 w 2144420"/>
              <a:gd name="connsiteY6-634" fmla="*/ 0 h 3261815"/>
              <a:gd name="connsiteX7-635" fmla="*/ 1789578 w 2144420"/>
              <a:gd name="connsiteY7-636" fmla="*/ 13648 h 3261815"/>
              <a:gd name="connsiteX8-637" fmla="*/ 1175429 w 2144420"/>
              <a:gd name="connsiteY8-638" fmla="*/ 156949 h 3261815"/>
              <a:gd name="connsiteX9-639" fmla="*/ 411154 w 2144420"/>
              <a:gd name="connsiteY9-640" fmla="*/ 27296 h 3261815"/>
              <a:gd name="connsiteX0-641" fmla="*/ 411154 w 2205171"/>
              <a:gd name="connsiteY0-642" fmla="*/ 27296 h 3261815"/>
              <a:gd name="connsiteX1-643" fmla="*/ 322444 w 2205171"/>
              <a:gd name="connsiteY1-644" fmla="*/ 1801504 h 3261815"/>
              <a:gd name="connsiteX2-645" fmla="*/ 704581 w 2205171"/>
              <a:gd name="connsiteY2-646" fmla="*/ 3261815 h 3261815"/>
              <a:gd name="connsiteX3-647" fmla="*/ 1216372 w 2205171"/>
              <a:gd name="connsiteY3-648" fmla="*/ 1951629 h 3261815"/>
              <a:gd name="connsiteX4-649" fmla="*/ 1707692 w 2205171"/>
              <a:gd name="connsiteY4-650" fmla="*/ 3254991 h 3261815"/>
              <a:gd name="connsiteX5-651" fmla="*/ 2144420 w 2205171"/>
              <a:gd name="connsiteY5-652" fmla="*/ 1753737 h 3261815"/>
              <a:gd name="connsiteX6-653" fmla="*/ 1871465 w 2205171"/>
              <a:gd name="connsiteY6-654" fmla="*/ 0 h 3261815"/>
              <a:gd name="connsiteX7-655" fmla="*/ 1789578 w 2205171"/>
              <a:gd name="connsiteY7-656" fmla="*/ 13648 h 3261815"/>
              <a:gd name="connsiteX8-657" fmla="*/ 1175429 w 2205171"/>
              <a:gd name="connsiteY8-658" fmla="*/ 156949 h 3261815"/>
              <a:gd name="connsiteX9-659" fmla="*/ 411154 w 2205171"/>
              <a:gd name="connsiteY9-660" fmla="*/ 27296 h 3261815"/>
              <a:gd name="connsiteX0-661" fmla="*/ 411154 w 2145061"/>
              <a:gd name="connsiteY0-662" fmla="*/ 23869 h 3258388"/>
              <a:gd name="connsiteX1-663" fmla="*/ 322444 w 2145061"/>
              <a:gd name="connsiteY1-664" fmla="*/ 1798077 h 3258388"/>
              <a:gd name="connsiteX2-665" fmla="*/ 704581 w 2145061"/>
              <a:gd name="connsiteY2-666" fmla="*/ 3258388 h 3258388"/>
              <a:gd name="connsiteX3-667" fmla="*/ 1216372 w 2145061"/>
              <a:gd name="connsiteY3-668" fmla="*/ 1948202 h 3258388"/>
              <a:gd name="connsiteX4-669" fmla="*/ 1707692 w 2145061"/>
              <a:gd name="connsiteY4-670" fmla="*/ 3251564 h 3258388"/>
              <a:gd name="connsiteX5-671" fmla="*/ 2144420 w 2145061"/>
              <a:gd name="connsiteY5-672" fmla="*/ 1750310 h 3258388"/>
              <a:gd name="connsiteX6-673" fmla="*/ 1789578 w 2145061"/>
              <a:gd name="connsiteY6-674" fmla="*/ 10221 h 3258388"/>
              <a:gd name="connsiteX7-675" fmla="*/ 1175429 w 2145061"/>
              <a:gd name="connsiteY7-676" fmla="*/ 153522 h 3258388"/>
              <a:gd name="connsiteX8-677" fmla="*/ 411154 w 2145061"/>
              <a:gd name="connsiteY8-678" fmla="*/ 23869 h 3258388"/>
              <a:gd name="connsiteX0-679" fmla="*/ 411154 w 2146076"/>
              <a:gd name="connsiteY0-680" fmla="*/ 23869 h 3258388"/>
              <a:gd name="connsiteX1-681" fmla="*/ 322444 w 2146076"/>
              <a:gd name="connsiteY1-682" fmla="*/ 1798077 h 3258388"/>
              <a:gd name="connsiteX2-683" fmla="*/ 704581 w 2146076"/>
              <a:gd name="connsiteY2-684" fmla="*/ 3258388 h 3258388"/>
              <a:gd name="connsiteX3-685" fmla="*/ 1216372 w 2146076"/>
              <a:gd name="connsiteY3-686" fmla="*/ 1948202 h 3258388"/>
              <a:gd name="connsiteX4-687" fmla="*/ 1707692 w 2146076"/>
              <a:gd name="connsiteY4-688" fmla="*/ 3251564 h 3258388"/>
              <a:gd name="connsiteX5-689" fmla="*/ 2144420 w 2146076"/>
              <a:gd name="connsiteY5-690" fmla="*/ 1750310 h 3258388"/>
              <a:gd name="connsiteX6-691" fmla="*/ 1926056 w 2146076"/>
              <a:gd name="connsiteY6-692" fmla="*/ 17045 h 3258388"/>
              <a:gd name="connsiteX7-693" fmla="*/ 1175429 w 2146076"/>
              <a:gd name="connsiteY7-694" fmla="*/ 153522 h 3258388"/>
              <a:gd name="connsiteX8-695" fmla="*/ 411154 w 2146076"/>
              <a:gd name="connsiteY8-696" fmla="*/ 23869 h 3258388"/>
              <a:gd name="connsiteX0-697" fmla="*/ 411154 w 2374416"/>
              <a:gd name="connsiteY0-698" fmla="*/ 23869 h 3258388"/>
              <a:gd name="connsiteX1-699" fmla="*/ 322444 w 2374416"/>
              <a:gd name="connsiteY1-700" fmla="*/ 1798077 h 3258388"/>
              <a:gd name="connsiteX2-701" fmla="*/ 704581 w 2374416"/>
              <a:gd name="connsiteY2-702" fmla="*/ 3258388 h 3258388"/>
              <a:gd name="connsiteX3-703" fmla="*/ 1216372 w 2374416"/>
              <a:gd name="connsiteY3-704" fmla="*/ 1948202 h 3258388"/>
              <a:gd name="connsiteX4-705" fmla="*/ 1707692 w 2374416"/>
              <a:gd name="connsiteY4-706" fmla="*/ 3251564 h 3258388"/>
              <a:gd name="connsiteX5-707" fmla="*/ 2144420 w 2374416"/>
              <a:gd name="connsiteY5-708" fmla="*/ 1750310 h 3258388"/>
              <a:gd name="connsiteX6-709" fmla="*/ 1926056 w 2374416"/>
              <a:gd name="connsiteY6-710" fmla="*/ 17045 h 3258388"/>
              <a:gd name="connsiteX7-711" fmla="*/ 1175429 w 2374416"/>
              <a:gd name="connsiteY7-712" fmla="*/ 153522 h 3258388"/>
              <a:gd name="connsiteX8-713" fmla="*/ 411154 w 2374416"/>
              <a:gd name="connsiteY8-714" fmla="*/ 23869 h 3258388"/>
              <a:gd name="connsiteX0-715" fmla="*/ 411154 w 2441693"/>
              <a:gd name="connsiteY0-716" fmla="*/ 23869 h 3258388"/>
              <a:gd name="connsiteX1-717" fmla="*/ 322444 w 2441693"/>
              <a:gd name="connsiteY1-718" fmla="*/ 1798077 h 3258388"/>
              <a:gd name="connsiteX2-719" fmla="*/ 704581 w 2441693"/>
              <a:gd name="connsiteY2-720" fmla="*/ 3258388 h 3258388"/>
              <a:gd name="connsiteX3-721" fmla="*/ 1216372 w 2441693"/>
              <a:gd name="connsiteY3-722" fmla="*/ 1948202 h 3258388"/>
              <a:gd name="connsiteX4-723" fmla="*/ 1707692 w 2441693"/>
              <a:gd name="connsiteY4-724" fmla="*/ 3251564 h 3258388"/>
              <a:gd name="connsiteX5-725" fmla="*/ 2144420 w 2441693"/>
              <a:gd name="connsiteY5-726" fmla="*/ 1750310 h 3258388"/>
              <a:gd name="connsiteX6-727" fmla="*/ 1926056 w 2441693"/>
              <a:gd name="connsiteY6-728" fmla="*/ 17045 h 3258388"/>
              <a:gd name="connsiteX7-729" fmla="*/ 1175429 w 2441693"/>
              <a:gd name="connsiteY7-730" fmla="*/ 153522 h 3258388"/>
              <a:gd name="connsiteX8-731" fmla="*/ 411154 w 2441693"/>
              <a:gd name="connsiteY8-732" fmla="*/ 23869 h 3258388"/>
              <a:gd name="connsiteX0-733" fmla="*/ 411154 w 2377348"/>
              <a:gd name="connsiteY0-734" fmla="*/ 23869 h 3258388"/>
              <a:gd name="connsiteX1-735" fmla="*/ 322444 w 2377348"/>
              <a:gd name="connsiteY1-736" fmla="*/ 1798077 h 3258388"/>
              <a:gd name="connsiteX2-737" fmla="*/ 704581 w 2377348"/>
              <a:gd name="connsiteY2-738" fmla="*/ 3258388 h 3258388"/>
              <a:gd name="connsiteX3-739" fmla="*/ 1216372 w 2377348"/>
              <a:gd name="connsiteY3-740" fmla="*/ 1948202 h 3258388"/>
              <a:gd name="connsiteX4-741" fmla="*/ 1707692 w 2377348"/>
              <a:gd name="connsiteY4-742" fmla="*/ 3251564 h 3258388"/>
              <a:gd name="connsiteX5-743" fmla="*/ 2144420 w 2377348"/>
              <a:gd name="connsiteY5-744" fmla="*/ 1750310 h 3258388"/>
              <a:gd name="connsiteX6-745" fmla="*/ 1926056 w 2377348"/>
              <a:gd name="connsiteY6-746" fmla="*/ 17045 h 3258388"/>
              <a:gd name="connsiteX7-747" fmla="*/ 1175429 w 2377348"/>
              <a:gd name="connsiteY7-748" fmla="*/ 153522 h 3258388"/>
              <a:gd name="connsiteX8-749" fmla="*/ 411154 w 2377348"/>
              <a:gd name="connsiteY8-750" fmla="*/ 23869 h 3258388"/>
              <a:gd name="connsiteX0-751" fmla="*/ 411154 w 2424220"/>
              <a:gd name="connsiteY0-752" fmla="*/ 23869 h 3258388"/>
              <a:gd name="connsiteX1-753" fmla="*/ 322444 w 2424220"/>
              <a:gd name="connsiteY1-754" fmla="*/ 1798077 h 3258388"/>
              <a:gd name="connsiteX2-755" fmla="*/ 704581 w 2424220"/>
              <a:gd name="connsiteY2-756" fmla="*/ 3258388 h 3258388"/>
              <a:gd name="connsiteX3-757" fmla="*/ 1216372 w 2424220"/>
              <a:gd name="connsiteY3-758" fmla="*/ 1948202 h 3258388"/>
              <a:gd name="connsiteX4-759" fmla="*/ 1707692 w 2424220"/>
              <a:gd name="connsiteY4-760" fmla="*/ 3251564 h 3258388"/>
              <a:gd name="connsiteX5-761" fmla="*/ 2144420 w 2424220"/>
              <a:gd name="connsiteY5-762" fmla="*/ 1750310 h 3258388"/>
              <a:gd name="connsiteX6-763" fmla="*/ 1926056 w 2424220"/>
              <a:gd name="connsiteY6-764" fmla="*/ 17045 h 3258388"/>
              <a:gd name="connsiteX7-765" fmla="*/ 1175429 w 2424220"/>
              <a:gd name="connsiteY7-766" fmla="*/ 153522 h 3258388"/>
              <a:gd name="connsiteX8-767" fmla="*/ 411154 w 2424220"/>
              <a:gd name="connsiteY8-768" fmla="*/ 23869 h 3258388"/>
              <a:gd name="connsiteX0-769" fmla="*/ 411154 w 2449010"/>
              <a:gd name="connsiteY0-770" fmla="*/ 23869 h 3258388"/>
              <a:gd name="connsiteX1-771" fmla="*/ 322444 w 2449010"/>
              <a:gd name="connsiteY1-772" fmla="*/ 1798077 h 3258388"/>
              <a:gd name="connsiteX2-773" fmla="*/ 704581 w 2449010"/>
              <a:gd name="connsiteY2-774" fmla="*/ 3258388 h 3258388"/>
              <a:gd name="connsiteX3-775" fmla="*/ 1216372 w 2449010"/>
              <a:gd name="connsiteY3-776" fmla="*/ 1948202 h 3258388"/>
              <a:gd name="connsiteX4-777" fmla="*/ 1707692 w 2449010"/>
              <a:gd name="connsiteY4-778" fmla="*/ 3251564 h 3258388"/>
              <a:gd name="connsiteX5-779" fmla="*/ 2144420 w 2449010"/>
              <a:gd name="connsiteY5-780" fmla="*/ 1750310 h 3258388"/>
              <a:gd name="connsiteX6-781" fmla="*/ 1926056 w 2449010"/>
              <a:gd name="connsiteY6-782" fmla="*/ 17045 h 3258388"/>
              <a:gd name="connsiteX7-783" fmla="*/ 1175429 w 2449010"/>
              <a:gd name="connsiteY7-784" fmla="*/ 153522 h 3258388"/>
              <a:gd name="connsiteX8-785" fmla="*/ 411154 w 2449010"/>
              <a:gd name="connsiteY8-786" fmla="*/ 23869 h 3258388"/>
              <a:gd name="connsiteX0-787" fmla="*/ 411154 w 2433593"/>
              <a:gd name="connsiteY0-788" fmla="*/ 23869 h 3258388"/>
              <a:gd name="connsiteX1-789" fmla="*/ 322444 w 2433593"/>
              <a:gd name="connsiteY1-790" fmla="*/ 1798077 h 3258388"/>
              <a:gd name="connsiteX2-791" fmla="*/ 704581 w 2433593"/>
              <a:gd name="connsiteY2-792" fmla="*/ 3258388 h 3258388"/>
              <a:gd name="connsiteX3-793" fmla="*/ 1216372 w 2433593"/>
              <a:gd name="connsiteY3-794" fmla="*/ 1948202 h 3258388"/>
              <a:gd name="connsiteX4-795" fmla="*/ 1707692 w 2433593"/>
              <a:gd name="connsiteY4-796" fmla="*/ 3251564 h 3258388"/>
              <a:gd name="connsiteX5-797" fmla="*/ 2144420 w 2433593"/>
              <a:gd name="connsiteY5-798" fmla="*/ 1750310 h 3258388"/>
              <a:gd name="connsiteX6-799" fmla="*/ 1926056 w 2433593"/>
              <a:gd name="connsiteY6-800" fmla="*/ 17045 h 3258388"/>
              <a:gd name="connsiteX7-801" fmla="*/ 1175429 w 2433593"/>
              <a:gd name="connsiteY7-802" fmla="*/ 153522 h 3258388"/>
              <a:gd name="connsiteX8-803" fmla="*/ 411154 w 2433593"/>
              <a:gd name="connsiteY8-804" fmla="*/ 23869 h 3258388"/>
              <a:gd name="connsiteX0-805" fmla="*/ 411154 w 2433593"/>
              <a:gd name="connsiteY0-806" fmla="*/ 23869 h 3258388"/>
              <a:gd name="connsiteX1-807" fmla="*/ 322444 w 2433593"/>
              <a:gd name="connsiteY1-808" fmla="*/ 1798077 h 3258388"/>
              <a:gd name="connsiteX2-809" fmla="*/ 704581 w 2433593"/>
              <a:gd name="connsiteY2-810" fmla="*/ 3258388 h 3258388"/>
              <a:gd name="connsiteX3-811" fmla="*/ 1216372 w 2433593"/>
              <a:gd name="connsiteY3-812" fmla="*/ 1948202 h 3258388"/>
              <a:gd name="connsiteX4-813" fmla="*/ 1707692 w 2433593"/>
              <a:gd name="connsiteY4-814" fmla="*/ 3251564 h 3258388"/>
              <a:gd name="connsiteX5-815" fmla="*/ 2144420 w 2433593"/>
              <a:gd name="connsiteY5-816" fmla="*/ 1750310 h 3258388"/>
              <a:gd name="connsiteX6-817" fmla="*/ 1926056 w 2433593"/>
              <a:gd name="connsiteY6-818" fmla="*/ 17045 h 3258388"/>
              <a:gd name="connsiteX7-819" fmla="*/ 1175429 w 2433593"/>
              <a:gd name="connsiteY7-820" fmla="*/ 153522 h 3258388"/>
              <a:gd name="connsiteX8-821" fmla="*/ 411154 w 2433593"/>
              <a:gd name="connsiteY8-822" fmla="*/ 23869 h 3258388"/>
              <a:gd name="connsiteX0-823" fmla="*/ 411154 w 2433593"/>
              <a:gd name="connsiteY0-824" fmla="*/ 23869 h 3258388"/>
              <a:gd name="connsiteX1-825" fmla="*/ 322444 w 2433593"/>
              <a:gd name="connsiteY1-826" fmla="*/ 1798077 h 3258388"/>
              <a:gd name="connsiteX2-827" fmla="*/ 704581 w 2433593"/>
              <a:gd name="connsiteY2-828" fmla="*/ 3258388 h 3258388"/>
              <a:gd name="connsiteX3-829" fmla="*/ 1216372 w 2433593"/>
              <a:gd name="connsiteY3-830" fmla="*/ 1948202 h 3258388"/>
              <a:gd name="connsiteX4-831" fmla="*/ 1707692 w 2433593"/>
              <a:gd name="connsiteY4-832" fmla="*/ 3251564 h 3258388"/>
              <a:gd name="connsiteX5-833" fmla="*/ 2144420 w 2433593"/>
              <a:gd name="connsiteY5-834" fmla="*/ 1750310 h 3258388"/>
              <a:gd name="connsiteX6-835" fmla="*/ 1926056 w 2433593"/>
              <a:gd name="connsiteY6-836" fmla="*/ 17045 h 3258388"/>
              <a:gd name="connsiteX7-837" fmla="*/ 1175429 w 2433593"/>
              <a:gd name="connsiteY7-838" fmla="*/ 153522 h 3258388"/>
              <a:gd name="connsiteX8-839" fmla="*/ 411154 w 2433593"/>
              <a:gd name="connsiteY8-840" fmla="*/ 23869 h 3258388"/>
              <a:gd name="connsiteX0-841" fmla="*/ 411154 w 2433593"/>
              <a:gd name="connsiteY0-842" fmla="*/ 23869 h 3258388"/>
              <a:gd name="connsiteX1-843" fmla="*/ 322444 w 2433593"/>
              <a:gd name="connsiteY1-844" fmla="*/ 1798077 h 3258388"/>
              <a:gd name="connsiteX2-845" fmla="*/ 704581 w 2433593"/>
              <a:gd name="connsiteY2-846" fmla="*/ 3258388 h 3258388"/>
              <a:gd name="connsiteX3-847" fmla="*/ 1216372 w 2433593"/>
              <a:gd name="connsiteY3-848" fmla="*/ 1948202 h 3258388"/>
              <a:gd name="connsiteX4-849" fmla="*/ 1707692 w 2433593"/>
              <a:gd name="connsiteY4-850" fmla="*/ 3251564 h 3258388"/>
              <a:gd name="connsiteX5-851" fmla="*/ 2144420 w 2433593"/>
              <a:gd name="connsiteY5-852" fmla="*/ 1750310 h 3258388"/>
              <a:gd name="connsiteX6-853" fmla="*/ 1926056 w 2433593"/>
              <a:gd name="connsiteY6-854" fmla="*/ 17045 h 3258388"/>
              <a:gd name="connsiteX7-855" fmla="*/ 1175429 w 2433593"/>
              <a:gd name="connsiteY7-856" fmla="*/ 153522 h 3258388"/>
              <a:gd name="connsiteX8-857" fmla="*/ 411154 w 2433593"/>
              <a:gd name="connsiteY8-858" fmla="*/ 23869 h 32583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nvGrpSpPr>
          <p:cNvPr id="64" name="Group 102"/>
          <p:cNvGrpSpPr>
            <a:grpSpLocks noChangeAspect="1"/>
          </p:cNvGrpSpPr>
          <p:nvPr/>
        </p:nvGrpSpPr>
        <p:grpSpPr>
          <a:xfrm>
            <a:off x="6530620" y="1821826"/>
            <a:ext cx="244301" cy="397359"/>
            <a:chOff x="2071598" y="2060848"/>
            <a:chExt cx="1917605" cy="3137144"/>
          </a:xfrm>
          <a:solidFill>
            <a:schemeClr val="accent4"/>
          </a:solidFill>
        </p:grpSpPr>
        <p:sp>
          <p:nvSpPr>
            <p:cNvPr id="65" name="Freeform 103"/>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6" name="Freeform 104"/>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7" name="Freeform 105"/>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8" name="Freeform 106"/>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sp>
        <p:nvSpPr>
          <p:cNvPr id="69" name="Freeform 107"/>
          <p:cNvSpPr>
            <a:spLocks noChangeAspect="1"/>
          </p:cNvSpPr>
          <p:nvPr/>
        </p:nvSpPr>
        <p:spPr>
          <a:xfrm>
            <a:off x="7214011" y="1821826"/>
            <a:ext cx="127421" cy="397359"/>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1" fmla="*/ 430619 w 798902"/>
              <a:gd name="connsiteY0-2" fmla="*/ 1331843 h 2449001"/>
              <a:gd name="connsiteX1-3" fmla="*/ 541938 w 798902"/>
              <a:gd name="connsiteY1-4" fmla="*/ 1379551 h 2449001"/>
              <a:gd name="connsiteX2-5" fmla="*/ 780476 w 798902"/>
              <a:gd name="connsiteY2-6" fmla="*/ 1375575 h 2449001"/>
              <a:gd name="connsiteX3-7" fmla="*/ 625426 w 798902"/>
              <a:gd name="connsiteY3-8" fmla="*/ 1741335 h 2449001"/>
              <a:gd name="connsiteX4-9" fmla="*/ 609523 w 798902"/>
              <a:gd name="connsiteY4-10" fmla="*/ 2441050 h 2449001"/>
              <a:gd name="connsiteX5-11" fmla="*/ 319301 w 798902"/>
              <a:gd name="connsiteY5-12" fmla="*/ 2445025 h 2449001"/>
              <a:gd name="connsiteX6-13" fmla="*/ 211958 w 798902"/>
              <a:gd name="connsiteY6-14" fmla="*/ 1673750 h 2449001"/>
              <a:gd name="connsiteX7-15" fmla="*/ 207983 w 798902"/>
              <a:gd name="connsiteY7-16" fmla="*/ 2441050 h 2449001"/>
              <a:gd name="connsiteX8-17" fmla="*/ 136421 w 798902"/>
              <a:gd name="connsiteY8-18" fmla="*/ 2449001 h 2449001"/>
              <a:gd name="connsiteX9-19" fmla="*/ 5224 w 798902"/>
              <a:gd name="connsiteY9-20" fmla="*/ 1701579 h 2449001"/>
              <a:gd name="connsiteX10-21" fmla="*/ 37029 w 798902"/>
              <a:gd name="connsiteY10-22" fmla="*/ 1582309 h 2449001"/>
              <a:gd name="connsiteX11-23" fmla="*/ 76786 w 798902"/>
              <a:gd name="connsiteY11-24" fmla="*/ 1566407 h 2449001"/>
              <a:gd name="connsiteX12-25" fmla="*/ 89266 w 798902"/>
              <a:gd name="connsiteY12-26" fmla="*/ 1389262 h 2449001"/>
              <a:gd name="connsiteX13-27" fmla="*/ 339179 w 798902"/>
              <a:gd name="connsiteY13-28" fmla="*/ 1375575 h 2449001"/>
              <a:gd name="connsiteX14-29" fmla="*/ 430619 w 798902"/>
              <a:gd name="connsiteY14-30" fmla="*/ 1331843 h 2449001"/>
              <a:gd name="connsiteX15-31" fmla="*/ 243762 w 798902"/>
              <a:gd name="connsiteY15-32" fmla="*/ 0 h 2449001"/>
              <a:gd name="connsiteX16-33" fmla="*/ 557838 w 798902"/>
              <a:gd name="connsiteY16-34" fmla="*/ 0 h 2449001"/>
              <a:gd name="connsiteX17-35" fmla="*/ 689036 w 798902"/>
              <a:gd name="connsiteY17-36" fmla="*/ 962108 h 2449001"/>
              <a:gd name="connsiteX18-37" fmla="*/ 724816 w 798902"/>
              <a:gd name="connsiteY18-38" fmla="*/ 1307990 h 2449001"/>
              <a:gd name="connsiteX19-39" fmla="*/ 414715 w 798902"/>
              <a:gd name="connsiteY19-40" fmla="*/ 1268233 h 2449001"/>
              <a:gd name="connsiteX20-41" fmla="*/ 104615 w 798902"/>
              <a:gd name="connsiteY20-42" fmla="*/ 1288111 h 2449001"/>
              <a:gd name="connsiteX21-43" fmla="*/ 124493 w 798902"/>
              <a:gd name="connsiteY21-44" fmla="*/ 1017766 h 2449001"/>
              <a:gd name="connsiteX22-45" fmla="*/ 243762 w 798902"/>
              <a:gd name="connsiteY22-46" fmla="*/ 0 h 2449001"/>
              <a:gd name="connsiteX0-47" fmla="*/ 430619 w 784764"/>
              <a:gd name="connsiteY0-48" fmla="*/ 1331843 h 2449001"/>
              <a:gd name="connsiteX1-49" fmla="*/ 541938 w 784764"/>
              <a:gd name="connsiteY1-50" fmla="*/ 1379551 h 2449001"/>
              <a:gd name="connsiteX2-51" fmla="*/ 763368 w 784764"/>
              <a:gd name="connsiteY2-52" fmla="*/ 1406369 h 2449001"/>
              <a:gd name="connsiteX3-53" fmla="*/ 625426 w 784764"/>
              <a:gd name="connsiteY3-54" fmla="*/ 1741335 h 2449001"/>
              <a:gd name="connsiteX4-55" fmla="*/ 609523 w 784764"/>
              <a:gd name="connsiteY4-56" fmla="*/ 2441050 h 2449001"/>
              <a:gd name="connsiteX5-57" fmla="*/ 319301 w 784764"/>
              <a:gd name="connsiteY5-58" fmla="*/ 2445025 h 2449001"/>
              <a:gd name="connsiteX6-59" fmla="*/ 211958 w 784764"/>
              <a:gd name="connsiteY6-60" fmla="*/ 1673750 h 2449001"/>
              <a:gd name="connsiteX7-61" fmla="*/ 207983 w 784764"/>
              <a:gd name="connsiteY7-62" fmla="*/ 2441050 h 2449001"/>
              <a:gd name="connsiteX8-63" fmla="*/ 136421 w 784764"/>
              <a:gd name="connsiteY8-64" fmla="*/ 2449001 h 2449001"/>
              <a:gd name="connsiteX9-65" fmla="*/ 5224 w 784764"/>
              <a:gd name="connsiteY9-66" fmla="*/ 1701579 h 2449001"/>
              <a:gd name="connsiteX10-67" fmla="*/ 37029 w 784764"/>
              <a:gd name="connsiteY10-68" fmla="*/ 1582309 h 2449001"/>
              <a:gd name="connsiteX11-69" fmla="*/ 76786 w 784764"/>
              <a:gd name="connsiteY11-70" fmla="*/ 1566407 h 2449001"/>
              <a:gd name="connsiteX12-71" fmla="*/ 89266 w 784764"/>
              <a:gd name="connsiteY12-72" fmla="*/ 1389262 h 2449001"/>
              <a:gd name="connsiteX13-73" fmla="*/ 339179 w 784764"/>
              <a:gd name="connsiteY13-74" fmla="*/ 1375575 h 2449001"/>
              <a:gd name="connsiteX14-75" fmla="*/ 430619 w 784764"/>
              <a:gd name="connsiteY14-76" fmla="*/ 1331843 h 2449001"/>
              <a:gd name="connsiteX15-77" fmla="*/ 243762 w 784764"/>
              <a:gd name="connsiteY15-78" fmla="*/ 0 h 2449001"/>
              <a:gd name="connsiteX16-79" fmla="*/ 557838 w 784764"/>
              <a:gd name="connsiteY16-80" fmla="*/ 0 h 2449001"/>
              <a:gd name="connsiteX17-81" fmla="*/ 689036 w 784764"/>
              <a:gd name="connsiteY17-82" fmla="*/ 962108 h 2449001"/>
              <a:gd name="connsiteX18-83" fmla="*/ 724816 w 784764"/>
              <a:gd name="connsiteY18-84" fmla="*/ 1307990 h 2449001"/>
              <a:gd name="connsiteX19-85" fmla="*/ 414715 w 784764"/>
              <a:gd name="connsiteY19-86" fmla="*/ 1268233 h 2449001"/>
              <a:gd name="connsiteX20-87" fmla="*/ 104615 w 784764"/>
              <a:gd name="connsiteY20-88" fmla="*/ 1288111 h 2449001"/>
              <a:gd name="connsiteX21-89" fmla="*/ 124493 w 784764"/>
              <a:gd name="connsiteY21-90" fmla="*/ 1017766 h 2449001"/>
              <a:gd name="connsiteX22-91" fmla="*/ 243762 w 784764"/>
              <a:gd name="connsiteY22-92" fmla="*/ 0 h 2449001"/>
              <a:gd name="connsiteX0-93" fmla="*/ 430619 w 784764"/>
              <a:gd name="connsiteY0-94" fmla="*/ 1331843 h 2449001"/>
              <a:gd name="connsiteX1-95" fmla="*/ 541938 w 784764"/>
              <a:gd name="connsiteY1-96" fmla="*/ 1379551 h 2449001"/>
              <a:gd name="connsiteX2-97" fmla="*/ 763368 w 784764"/>
              <a:gd name="connsiteY2-98" fmla="*/ 1406369 h 2449001"/>
              <a:gd name="connsiteX3-99" fmla="*/ 625426 w 784764"/>
              <a:gd name="connsiteY3-100" fmla="*/ 1741335 h 2449001"/>
              <a:gd name="connsiteX4-101" fmla="*/ 609523 w 784764"/>
              <a:gd name="connsiteY4-102" fmla="*/ 2441050 h 2449001"/>
              <a:gd name="connsiteX5-103" fmla="*/ 319301 w 784764"/>
              <a:gd name="connsiteY5-104" fmla="*/ 2445025 h 2449001"/>
              <a:gd name="connsiteX6-105" fmla="*/ 211958 w 784764"/>
              <a:gd name="connsiteY6-106" fmla="*/ 1673750 h 2449001"/>
              <a:gd name="connsiteX7-107" fmla="*/ 207983 w 784764"/>
              <a:gd name="connsiteY7-108" fmla="*/ 2441050 h 2449001"/>
              <a:gd name="connsiteX8-109" fmla="*/ 136421 w 784764"/>
              <a:gd name="connsiteY8-110" fmla="*/ 2449001 h 2449001"/>
              <a:gd name="connsiteX9-111" fmla="*/ 5224 w 784764"/>
              <a:gd name="connsiteY9-112" fmla="*/ 1701579 h 2449001"/>
              <a:gd name="connsiteX10-113" fmla="*/ 37029 w 784764"/>
              <a:gd name="connsiteY10-114" fmla="*/ 1582309 h 2449001"/>
              <a:gd name="connsiteX11-115" fmla="*/ 76786 w 784764"/>
              <a:gd name="connsiteY11-116" fmla="*/ 1566407 h 2449001"/>
              <a:gd name="connsiteX12-117" fmla="*/ 89266 w 784764"/>
              <a:gd name="connsiteY12-118" fmla="*/ 1389262 h 2449001"/>
              <a:gd name="connsiteX13-119" fmla="*/ 339179 w 784764"/>
              <a:gd name="connsiteY13-120" fmla="*/ 1375575 h 2449001"/>
              <a:gd name="connsiteX14-121" fmla="*/ 430619 w 784764"/>
              <a:gd name="connsiteY14-122" fmla="*/ 1331843 h 2449001"/>
              <a:gd name="connsiteX15-123" fmla="*/ 243762 w 784764"/>
              <a:gd name="connsiteY15-124" fmla="*/ 0 h 2449001"/>
              <a:gd name="connsiteX16-125" fmla="*/ 557838 w 784764"/>
              <a:gd name="connsiteY16-126" fmla="*/ 0 h 2449001"/>
              <a:gd name="connsiteX17-127" fmla="*/ 689036 w 784764"/>
              <a:gd name="connsiteY17-128" fmla="*/ 962108 h 2449001"/>
              <a:gd name="connsiteX18-129" fmla="*/ 724816 w 784764"/>
              <a:gd name="connsiteY18-130" fmla="*/ 1307990 h 2449001"/>
              <a:gd name="connsiteX19-131" fmla="*/ 414715 w 784764"/>
              <a:gd name="connsiteY19-132" fmla="*/ 1268233 h 2449001"/>
              <a:gd name="connsiteX20-133" fmla="*/ 104615 w 784764"/>
              <a:gd name="connsiteY20-134" fmla="*/ 1288111 h 2449001"/>
              <a:gd name="connsiteX21-135" fmla="*/ 124493 w 784764"/>
              <a:gd name="connsiteY21-136" fmla="*/ 1017766 h 2449001"/>
              <a:gd name="connsiteX22-137" fmla="*/ 243762 w 784764"/>
              <a:gd name="connsiteY22-138" fmla="*/ 0 h 2449001"/>
              <a:gd name="connsiteX0-139" fmla="*/ 430619 w 784764"/>
              <a:gd name="connsiteY0-140" fmla="*/ 1331843 h 2449001"/>
              <a:gd name="connsiteX1-141" fmla="*/ 541938 w 784764"/>
              <a:gd name="connsiteY1-142" fmla="*/ 1379551 h 2449001"/>
              <a:gd name="connsiteX2-143" fmla="*/ 763368 w 784764"/>
              <a:gd name="connsiteY2-144" fmla="*/ 1406369 h 2449001"/>
              <a:gd name="connsiteX3-145" fmla="*/ 625426 w 784764"/>
              <a:gd name="connsiteY3-146" fmla="*/ 1741335 h 2449001"/>
              <a:gd name="connsiteX4-147" fmla="*/ 609523 w 784764"/>
              <a:gd name="connsiteY4-148" fmla="*/ 2441050 h 2449001"/>
              <a:gd name="connsiteX5-149" fmla="*/ 319301 w 784764"/>
              <a:gd name="connsiteY5-150" fmla="*/ 2445025 h 2449001"/>
              <a:gd name="connsiteX6-151" fmla="*/ 211958 w 784764"/>
              <a:gd name="connsiteY6-152" fmla="*/ 1673750 h 2449001"/>
              <a:gd name="connsiteX7-153" fmla="*/ 207983 w 784764"/>
              <a:gd name="connsiteY7-154" fmla="*/ 2441050 h 2449001"/>
              <a:gd name="connsiteX8-155" fmla="*/ 136421 w 784764"/>
              <a:gd name="connsiteY8-156" fmla="*/ 2449001 h 2449001"/>
              <a:gd name="connsiteX9-157" fmla="*/ 5224 w 784764"/>
              <a:gd name="connsiteY9-158" fmla="*/ 1701579 h 2449001"/>
              <a:gd name="connsiteX10-159" fmla="*/ 37029 w 784764"/>
              <a:gd name="connsiteY10-160" fmla="*/ 1582309 h 2449001"/>
              <a:gd name="connsiteX11-161" fmla="*/ 76786 w 784764"/>
              <a:gd name="connsiteY11-162" fmla="*/ 1566407 h 2449001"/>
              <a:gd name="connsiteX12-163" fmla="*/ 89266 w 784764"/>
              <a:gd name="connsiteY12-164" fmla="*/ 1389262 h 2449001"/>
              <a:gd name="connsiteX13-165" fmla="*/ 339179 w 784764"/>
              <a:gd name="connsiteY13-166" fmla="*/ 1375575 h 2449001"/>
              <a:gd name="connsiteX14-167" fmla="*/ 430619 w 784764"/>
              <a:gd name="connsiteY14-168" fmla="*/ 1331843 h 2449001"/>
              <a:gd name="connsiteX15-169" fmla="*/ 243762 w 784764"/>
              <a:gd name="connsiteY15-170" fmla="*/ 0 h 2449001"/>
              <a:gd name="connsiteX16-171" fmla="*/ 557838 w 784764"/>
              <a:gd name="connsiteY16-172" fmla="*/ 0 h 2449001"/>
              <a:gd name="connsiteX17-173" fmla="*/ 689036 w 784764"/>
              <a:gd name="connsiteY17-174" fmla="*/ 962108 h 2449001"/>
              <a:gd name="connsiteX18-175" fmla="*/ 724816 w 784764"/>
              <a:gd name="connsiteY18-176" fmla="*/ 1307990 h 2449001"/>
              <a:gd name="connsiteX19-177" fmla="*/ 414715 w 784764"/>
              <a:gd name="connsiteY19-178" fmla="*/ 1268233 h 2449001"/>
              <a:gd name="connsiteX20-179" fmla="*/ 104615 w 784764"/>
              <a:gd name="connsiteY20-180" fmla="*/ 1288111 h 2449001"/>
              <a:gd name="connsiteX21-181" fmla="*/ 124493 w 784764"/>
              <a:gd name="connsiteY21-182" fmla="*/ 1017766 h 2449001"/>
              <a:gd name="connsiteX22-183" fmla="*/ 243762 w 784764"/>
              <a:gd name="connsiteY22-184" fmla="*/ 0 h 2449001"/>
              <a:gd name="connsiteX0-185" fmla="*/ 430997 w 785142"/>
              <a:gd name="connsiteY0-186" fmla="*/ 1331843 h 2449001"/>
              <a:gd name="connsiteX1-187" fmla="*/ 542316 w 785142"/>
              <a:gd name="connsiteY1-188" fmla="*/ 1379551 h 2449001"/>
              <a:gd name="connsiteX2-189" fmla="*/ 763746 w 785142"/>
              <a:gd name="connsiteY2-190" fmla="*/ 1406369 h 2449001"/>
              <a:gd name="connsiteX3-191" fmla="*/ 625804 w 785142"/>
              <a:gd name="connsiteY3-192" fmla="*/ 1741335 h 2449001"/>
              <a:gd name="connsiteX4-193" fmla="*/ 609901 w 785142"/>
              <a:gd name="connsiteY4-194" fmla="*/ 2441050 h 2449001"/>
              <a:gd name="connsiteX5-195" fmla="*/ 319679 w 785142"/>
              <a:gd name="connsiteY5-196" fmla="*/ 2445025 h 2449001"/>
              <a:gd name="connsiteX6-197" fmla="*/ 212336 w 785142"/>
              <a:gd name="connsiteY6-198" fmla="*/ 1673750 h 2449001"/>
              <a:gd name="connsiteX7-199" fmla="*/ 208361 w 785142"/>
              <a:gd name="connsiteY7-200" fmla="*/ 2441050 h 2449001"/>
              <a:gd name="connsiteX8-201" fmla="*/ 136799 w 785142"/>
              <a:gd name="connsiteY8-202" fmla="*/ 2449001 h 2449001"/>
              <a:gd name="connsiteX9-203" fmla="*/ 5602 w 785142"/>
              <a:gd name="connsiteY9-204" fmla="*/ 1701579 h 2449001"/>
              <a:gd name="connsiteX10-205" fmla="*/ 37407 w 785142"/>
              <a:gd name="connsiteY10-206" fmla="*/ 1582309 h 2449001"/>
              <a:gd name="connsiteX11-207" fmla="*/ 101115 w 785142"/>
              <a:gd name="connsiteY11-208" fmla="*/ 1597201 h 2449001"/>
              <a:gd name="connsiteX12-209" fmla="*/ 89644 w 785142"/>
              <a:gd name="connsiteY12-210" fmla="*/ 1389262 h 2449001"/>
              <a:gd name="connsiteX13-211" fmla="*/ 339557 w 785142"/>
              <a:gd name="connsiteY13-212" fmla="*/ 1375575 h 2449001"/>
              <a:gd name="connsiteX14-213" fmla="*/ 430997 w 785142"/>
              <a:gd name="connsiteY14-214" fmla="*/ 1331843 h 2449001"/>
              <a:gd name="connsiteX15-215" fmla="*/ 244140 w 785142"/>
              <a:gd name="connsiteY15-216" fmla="*/ 0 h 2449001"/>
              <a:gd name="connsiteX16-217" fmla="*/ 558216 w 785142"/>
              <a:gd name="connsiteY16-218" fmla="*/ 0 h 2449001"/>
              <a:gd name="connsiteX17-219" fmla="*/ 689414 w 785142"/>
              <a:gd name="connsiteY17-220" fmla="*/ 962108 h 2449001"/>
              <a:gd name="connsiteX18-221" fmla="*/ 725194 w 785142"/>
              <a:gd name="connsiteY18-222" fmla="*/ 1307990 h 2449001"/>
              <a:gd name="connsiteX19-223" fmla="*/ 415093 w 785142"/>
              <a:gd name="connsiteY19-224" fmla="*/ 1268233 h 2449001"/>
              <a:gd name="connsiteX20-225" fmla="*/ 104993 w 785142"/>
              <a:gd name="connsiteY20-226" fmla="*/ 1288111 h 2449001"/>
              <a:gd name="connsiteX21-227" fmla="*/ 124871 w 785142"/>
              <a:gd name="connsiteY21-228" fmla="*/ 1017766 h 2449001"/>
              <a:gd name="connsiteX22-229" fmla="*/ 244140 w 785142"/>
              <a:gd name="connsiteY22-230" fmla="*/ 0 h 2449001"/>
              <a:gd name="connsiteX0-231" fmla="*/ 430997 w 785142"/>
              <a:gd name="connsiteY0-232" fmla="*/ 1331843 h 2449001"/>
              <a:gd name="connsiteX1-233" fmla="*/ 542316 w 785142"/>
              <a:gd name="connsiteY1-234" fmla="*/ 1379551 h 2449001"/>
              <a:gd name="connsiteX2-235" fmla="*/ 763746 w 785142"/>
              <a:gd name="connsiteY2-236" fmla="*/ 1406369 h 2449001"/>
              <a:gd name="connsiteX3-237" fmla="*/ 625804 w 785142"/>
              <a:gd name="connsiteY3-238" fmla="*/ 1741335 h 2449001"/>
              <a:gd name="connsiteX4-239" fmla="*/ 609901 w 785142"/>
              <a:gd name="connsiteY4-240" fmla="*/ 2441050 h 2449001"/>
              <a:gd name="connsiteX5-241" fmla="*/ 319679 w 785142"/>
              <a:gd name="connsiteY5-242" fmla="*/ 2445025 h 2449001"/>
              <a:gd name="connsiteX6-243" fmla="*/ 212336 w 785142"/>
              <a:gd name="connsiteY6-244" fmla="*/ 1673750 h 2449001"/>
              <a:gd name="connsiteX7-245" fmla="*/ 208361 w 785142"/>
              <a:gd name="connsiteY7-246" fmla="*/ 2441050 h 2449001"/>
              <a:gd name="connsiteX8-247" fmla="*/ 136799 w 785142"/>
              <a:gd name="connsiteY8-248" fmla="*/ 2449001 h 2449001"/>
              <a:gd name="connsiteX9-249" fmla="*/ 5602 w 785142"/>
              <a:gd name="connsiteY9-250" fmla="*/ 1701579 h 2449001"/>
              <a:gd name="connsiteX10-251" fmla="*/ 37407 w 785142"/>
              <a:gd name="connsiteY10-252" fmla="*/ 1582309 h 2449001"/>
              <a:gd name="connsiteX11-253" fmla="*/ 101115 w 785142"/>
              <a:gd name="connsiteY11-254" fmla="*/ 1597201 h 2449001"/>
              <a:gd name="connsiteX12-255" fmla="*/ 89644 w 785142"/>
              <a:gd name="connsiteY12-256" fmla="*/ 1389262 h 2449001"/>
              <a:gd name="connsiteX13-257" fmla="*/ 339557 w 785142"/>
              <a:gd name="connsiteY13-258" fmla="*/ 1375575 h 2449001"/>
              <a:gd name="connsiteX14-259" fmla="*/ 430997 w 785142"/>
              <a:gd name="connsiteY14-260" fmla="*/ 1331843 h 2449001"/>
              <a:gd name="connsiteX15-261" fmla="*/ 244140 w 785142"/>
              <a:gd name="connsiteY15-262" fmla="*/ 0 h 2449001"/>
              <a:gd name="connsiteX16-263" fmla="*/ 558216 w 785142"/>
              <a:gd name="connsiteY16-264" fmla="*/ 0 h 2449001"/>
              <a:gd name="connsiteX17-265" fmla="*/ 689414 w 785142"/>
              <a:gd name="connsiteY17-266" fmla="*/ 962108 h 2449001"/>
              <a:gd name="connsiteX18-267" fmla="*/ 725194 w 785142"/>
              <a:gd name="connsiteY18-268" fmla="*/ 1307990 h 2449001"/>
              <a:gd name="connsiteX19-269" fmla="*/ 415093 w 785142"/>
              <a:gd name="connsiteY19-270" fmla="*/ 1268233 h 2449001"/>
              <a:gd name="connsiteX20-271" fmla="*/ 104993 w 785142"/>
              <a:gd name="connsiteY20-272" fmla="*/ 1288111 h 2449001"/>
              <a:gd name="connsiteX21-273" fmla="*/ 124871 w 785142"/>
              <a:gd name="connsiteY21-274" fmla="*/ 1017766 h 2449001"/>
              <a:gd name="connsiteX22-275" fmla="*/ 244140 w 785142"/>
              <a:gd name="connsiteY22-276" fmla="*/ 0 h 2449001"/>
              <a:gd name="connsiteX0-277" fmla="*/ 425685 w 779830"/>
              <a:gd name="connsiteY0-278" fmla="*/ 1331843 h 2449001"/>
              <a:gd name="connsiteX1-279" fmla="*/ 537004 w 779830"/>
              <a:gd name="connsiteY1-280" fmla="*/ 1379551 h 2449001"/>
              <a:gd name="connsiteX2-281" fmla="*/ 758434 w 779830"/>
              <a:gd name="connsiteY2-282" fmla="*/ 1406369 h 2449001"/>
              <a:gd name="connsiteX3-283" fmla="*/ 620492 w 779830"/>
              <a:gd name="connsiteY3-284" fmla="*/ 1741335 h 2449001"/>
              <a:gd name="connsiteX4-285" fmla="*/ 604589 w 779830"/>
              <a:gd name="connsiteY4-286" fmla="*/ 2441050 h 2449001"/>
              <a:gd name="connsiteX5-287" fmla="*/ 314367 w 779830"/>
              <a:gd name="connsiteY5-288" fmla="*/ 2445025 h 2449001"/>
              <a:gd name="connsiteX6-289" fmla="*/ 207024 w 779830"/>
              <a:gd name="connsiteY6-290" fmla="*/ 1673750 h 2449001"/>
              <a:gd name="connsiteX7-291" fmla="*/ 203049 w 779830"/>
              <a:gd name="connsiteY7-292" fmla="*/ 2441050 h 2449001"/>
              <a:gd name="connsiteX8-293" fmla="*/ 131487 w 779830"/>
              <a:gd name="connsiteY8-294" fmla="*/ 2449001 h 2449001"/>
              <a:gd name="connsiteX9-295" fmla="*/ 290 w 779830"/>
              <a:gd name="connsiteY9-296" fmla="*/ 1701579 h 2449001"/>
              <a:gd name="connsiteX10-297" fmla="*/ 95803 w 779830"/>
              <a:gd name="connsiteY10-298" fmla="*/ 1597201 h 2449001"/>
              <a:gd name="connsiteX11-299" fmla="*/ 84332 w 779830"/>
              <a:gd name="connsiteY11-300" fmla="*/ 1389262 h 2449001"/>
              <a:gd name="connsiteX12-301" fmla="*/ 334245 w 779830"/>
              <a:gd name="connsiteY12-302" fmla="*/ 1375575 h 2449001"/>
              <a:gd name="connsiteX13-303" fmla="*/ 425685 w 779830"/>
              <a:gd name="connsiteY13-304" fmla="*/ 1331843 h 2449001"/>
              <a:gd name="connsiteX14-305" fmla="*/ 238828 w 779830"/>
              <a:gd name="connsiteY14-306" fmla="*/ 0 h 2449001"/>
              <a:gd name="connsiteX15-307" fmla="*/ 552904 w 779830"/>
              <a:gd name="connsiteY15-308" fmla="*/ 0 h 2449001"/>
              <a:gd name="connsiteX16-309" fmla="*/ 684102 w 779830"/>
              <a:gd name="connsiteY16-310" fmla="*/ 962108 h 2449001"/>
              <a:gd name="connsiteX17-311" fmla="*/ 719882 w 779830"/>
              <a:gd name="connsiteY17-312" fmla="*/ 1307990 h 2449001"/>
              <a:gd name="connsiteX18-313" fmla="*/ 409781 w 779830"/>
              <a:gd name="connsiteY18-314" fmla="*/ 1268233 h 2449001"/>
              <a:gd name="connsiteX19-315" fmla="*/ 99681 w 779830"/>
              <a:gd name="connsiteY19-316" fmla="*/ 1288111 h 2449001"/>
              <a:gd name="connsiteX20-317" fmla="*/ 119559 w 779830"/>
              <a:gd name="connsiteY20-318" fmla="*/ 1017766 h 2449001"/>
              <a:gd name="connsiteX21-319" fmla="*/ 238828 w 779830"/>
              <a:gd name="connsiteY21-320" fmla="*/ 0 h 2449001"/>
              <a:gd name="connsiteX0-321" fmla="*/ 425766 w 779911"/>
              <a:gd name="connsiteY0-322" fmla="*/ 1331843 h 2449001"/>
              <a:gd name="connsiteX1-323" fmla="*/ 537085 w 779911"/>
              <a:gd name="connsiteY1-324" fmla="*/ 1379551 h 2449001"/>
              <a:gd name="connsiteX2-325" fmla="*/ 758515 w 779911"/>
              <a:gd name="connsiteY2-326" fmla="*/ 1406369 h 2449001"/>
              <a:gd name="connsiteX3-327" fmla="*/ 620573 w 779911"/>
              <a:gd name="connsiteY3-328" fmla="*/ 1741335 h 2449001"/>
              <a:gd name="connsiteX4-329" fmla="*/ 604670 w 779911"/>
              <a:gd name="connsiteY4-330" fmla="*/ 2441050 h 2449001"/>
              <a:gd name="connsiteX5-331" fmla="*/ 314448 w 779911"/>
              <a:gd name="connsiteY5-332" fmla="*/ 2445025 h 2449001"/>
              <a:gd name="connsiteX6-333" fmla="*/ 207105 w 779911"/>
              <a:gd name="connsiteY6-334" fmla="*/ 1673750 h 2449001"/>
              <a:gd name="connsiteX7-335" fmla="*/ 203130 w 779911"/>
              <a:gd name="connsiteY7-336" fmla="*/ 2441050 h 2449001"/>
              <a:gd name="connsiteX8-337" fmla="*/ 131568 w 779911"/>
              <a:gd name="connsiteY8-338" fmla="*/ 2449001 h 2449001"/>
              <a:gd name="connsiteX9-339" fmla="*/ 371 w 779911"/>
              <a:gd name="connsiteY9-340" fmla="*/ 1701579 h 2449001"/>
              <a:gd name="connsiteX10-341" fmla="*/ 95884 w 779911"/>
              <a:gd name="connsiteY10-342" fmla="*/ 1597201 h 2449001"/>
              <a:gd name="connsiteX11-343" fmla="*/ 84413 w 779911"/>
              <a:gd name="connsiteY11-344" fmla="*/ 1389262 h 2449001"/>
              <a:gd name="connsiteX12-345" fmla="*/ 334326 w 779911"/>
              <a:gd name="connsiteY12-346" fmla="*/ 1375575 h 2449001"/>
              <a:gd name="connsiteX13-347" fmla="*/ 425766 w 779911"/>
              <a:gd name="connsiteY13-348" fmla="*/ 1331843 h 2449001"/>
              <a:gd name="connsiteX14-349" fmla="*/ 238909 w 779911"/>
              <a:gd name="connsiteY14-350" fmla="*/ 0 h 2449001"/>
              <a:gd name="connsiteX15-351" fmla="*/ 552985 w 779911"/>
              <a:gd name="connsiteY15-352" fmla="*/ 0 h 2449001"/>
              <a:gd name="connsiteX16-353" fmla="*/ 684183 w 779911"/>
              <a:gd name="connsiteY16-354" fmla="*/ 962108 h 2449001"/>
              <a:gd name="connsiteX17-355" fmla="*/ 719963 w 779911"/>
              <a:gd name="connsiteY17-356" fmla="*/ 1307990 h 2449001"/>
              <a:gd name="connsiteX18-357" fmla="*/ 409862 w 779911"/>
              <a:gd name="connsiteY18-358" fmla="*/ 1268233 h 2449001"/>
              <a:gd name="connsiteX19-359" fmla="*/ 99762 w 779911"/>
              <a:gd name="connsiteY19-360" fmla="*/ 1288111 h 2449001"/>
              <a:gd name="connsiteX20-361" fmla="*/ 119640 w 779911"/>
              <a:gd name="connsiteY20-362" fmla="*/ 1017766 h 2449001"/>
              <a:gd name="connsiteX21-363" fmla="*/ 238909 w 779911"/>
              <a:gd name="connsiteY21-364" fmla="*/ 0 h 2449001"/>
              <a:gd name="connsiteX0-365" fmla="*/ 425696 w 779841"/>
              <a:gd name="connsiteY0-366" fmla="*/ 1331843 h 2449001"/>
              <a:gd name="connsiteX1-367" fmla="*/ 537015 w 779841"/>
              <a:gd name="connsiteY1-368" fmla="*/ 1379551 h 2449001"/>
              <a:gd name="connsiteX2-369" fmla="*/ 758445 w 779841"/>
              <a:gd name="connsiteY2-370" fmla="*/ 1406369 h 2449001"/>
              <a:gd name="connsiteX3-371" fmla="*/ 620503 w 779841"/>
              <a:gd name="connsiteY3-372" fmla="*/ 1741335 h 2449001"/>
              <a:gd name="connsiteX4-373" fmla="*/ 604600 w 779841"/>
              <a:gd name="connsiteY4-374" fmla="*/ 2441050 h 2449001"/>
              <a:gd name="connsiteX5-375" fmla="*/ 314378 w 779841"/>
              <a:gd name="connsiteY5-376" fmla="*/ 2445025 h 2449001"/>
              <a:gd name="connsiteX6-377" fmla="*/ 207035 w 779841"/>
              <a:gd name="connsiteY6-378" fmla="*/ 1673750 h 2449001"/>
              <a:gd name="connsiteX7-379" fmla="*/ 203060 w 779841"/>
              <a:gd name="connsiteY7-380" fmla="*/ 2441050 h 2449001"/>
              <a:gd name="connsiteX8-381" fmla="*/ 131498 w 779841"/>
              <a:gd name="connsiteY8-382" fmla="*/ 2449001 h 2449001"/>
              <a:gd name="connsiteX9-383" fmla="*/ 301 w 779841"/>
              <a:gd name="connsiteY9-384" fmla="*/ 1701579 h 2449001"/>
              <a:gd name="connsiteX10-385" fmla="*/ 95814 w 779841"/>
              <a:gd name="connsiteY10-386" fmla="*/ 1597201 h 2449001"/>
              <a:gd name="connsiteX11-387" fmla="*/ 84343 w 779841"/>
              <a:gd name="connsiteY11-388" fmla="*/ 1389262 h 2449001"/>
              <a:gd name="connsiteX12-389" fmla="*/ 334256 w 779841"/>
              <a:gd name="connsiteY12-390" fmla="*/ 1375575 h 2449001"/>
              <a:gd name="connsiteX13-391" fmla="*/ 425696 w 779841"/>
              <a:gd name="connsiteY13-392" fmla="*/ 1331843 h 2449001"/>
              <a:gd name="connsiteX14-393" fmla="*/ 238839 w 779841"/>
              <a:gd name="connsiteY14-394" fmla="*/ 0 h 2449001"/>
              <a:gd name="connsiteX15-395" fmla="*/ 552915 w 779841"/>
              <a:gd name="connsiteY15-396" fmla="*/ 0 h 2449001"/>
              <a:gd name="connsiteX16-397" fmla="*/ 684113 w 779841"/>
              <a:gd name="connsiteY16-398" fmla="*/ 962108 h 2449001"/>
              <a:gd name="connsiteX17-399" fmla="*/ 719893 w 779841"/>
              <a:gd name="connsiteY17-400" fmla="*/ 1307990 h 2449001"/>
              <a:gd name="connsiteX18-401" fmla="*/ 409792 w 779841"/>
              <a:gd name="connsiteY18-402" fmla="*/ 1268233 h 2449001"/>
              <a:gd name="connsiteX19-403" fmla="*/ 99692 w 779841"/>
              <a:gd name="connsiteY19-404" fmla="*/ 1288111 h 2449001"/>
              <a:gd name="connsiteX20-405" fmla="*/ 119570 w 779841"/>
              <a:gd name="connsiteY20-406" fmla="*/ 1017766 h 2449001"/>
              <a:gd name="connsiteX21-407" fmla="*/ 238839 w 779841"/>
              <a:gd name="connsiteY21-408" fmla="*/ 0 h 2449001"/>
              <a:gd name="connsiteX0-409" fmla="*/ 425696 w 794874"/>
              <a:gd name="connsiteY0-410" fmla="*/ 1331843 h 2449001"/>
              <a:gd name="connsiteX1-411" fmla="*/ 537015 w 794874"/>
              <a:gd name="connsiteY1-412" fmla="*/ 1379551 h 2449001"/>
              <a:gd name="connsiteX2-413" fmla="*/ 758445 w 794874"/>
              <a:gd name="connsiteY2-414" fmla="*/ 1406369 h 2449001"/>
              <a:gd name="connsiteX3-415" fmla="*/ 620503 w 794874"/>
              <a:gd name="connsiteY3-416" fmla="*/ 1741335 h 2449001"/>
              <a:gd name="connsiteX4-417" fmla="*/ 604600 w 794874"/>
              <a:gd name="connsiteY4-418" fmla="*/ 2441050 h 2449001"/>
              <a:gd name="connsiteX5-419" fmla="*/ 314378 w 794874"/>
              <a:gd name="connsiteY5-420" fmla="*/ 2445025 h 2449001"/>
              <a:gd name="connsiteX6-421" fmla="*/ 207035 w 794874"/>
              <a:gd name="connsiteY6-422" fmla="*/ 1673750 h 2449001"/>
              <a:gd name="connsiteX7-423" fmla="*/ 203060 w 794874"/>
              <a:gd name="connsiteY7-424" fmla="*/ 2441050 h 2449001"/>
              <a:gd name="connsiteX8-425" fmla="*/ 131498 w 794874"/>
              <a:gd name="connsiteY8-426" fmla="*/ 2449001 h 2449001"/>
              <a:gd name="connsiteX9-427" fmla="*/ 301 w 794874"/>
              <a:gd name="connsiteY9-428" fmla="*/ 1701579 h 2449001"/>
              <a:gd name="connsiteX10-429" fmla="*/ 95814 w 794874"/>
              <a:gd name="connsiteY10-430" fmla="*/ 1597201 h 2449001"/>
              <a:gd name="connsiteX11-431" fmla="*/ 84343 w 794874"/>
              <a:gd name="connsiteY11-432" fmla="*/ 1389262 h 2449001"/>
              <a:gd name="connsiteX12-433" fmla="*/ 334256 w 794874"/>
              <a:gd name="connsiteY12-434" fmla="*/ 1375575 h 2449001"/>
              <a:gd name="connsiteX13-435" fmla="*/ 425696 w 794874"/>
              <a:gd name="connsiteY13-436" fmla="*/ 1331843 h 2449001"/>
              <a:gd name="connsiteX14-437" fmla="*/ 238839 w 794874"/>
              <a:gd name="connsiteY14-438" fmla="*/ 0 h 2449001"/>
              <a:gd name="connsiteX15-439" fmla="*/ 552915 w 794874"/>
              <a:gd name="connsiteY15-440" fmla="*/ 0 h 2449001"/>
              <a:gd name="connsiteX16-441" fmla="*/ 684113 w 794874"/>
              <a:gd name="connsiteY16-442" fmla="*/ 962108 h 2449001"/>
              <a:gd name="connsiteX17-443" fmla="*/ 719893 w 794874"/>
              <a:gd name="connsiteY17-444" fmla="*/ 1307990 h 2449001"/>
              <a:gd name="connsiteX18-445" fmla="*/ 409792 w 794874"/>
              <a:gd name="connsiteY18-446" fmla="*/ 1268233 h 2449001"/>
              <a:gd name="connsiteX19-447" fmla="*/ 99692 w 794874"/>
              <a:gd name="connsiteY19-448" fmla="*/ 1288111 h 2449001"/>
              <a:gd name="connsiteX20-449" fmla="*/ 119570 w 794874"/>
              <a:gd name="connsiteY20-450" fmla="*/ 1017766 h 2449001"/>
              <a:gd name="connsiteX21-451" fmla="*/ 238839 w 794874"/>
              <a:gd name="connsiteY21-452" fmla="*/ 0 h 2449001"/>
              <a:gd name="connsiteX0-453" fmla="*/ 425696 w 794874"/>
              <a:gd name="connsiteY0-454" fmla="*/ 1331843 h 2449001"/>
              <a:gd name="connsiteX1-455" fmla="*/ 537015 w 794874"/>
              <a:gd name="connsiteY1-456" fmla="*/ 1379551 h 2449001"/>
              <a:gd name="connsiteX2-457" fmla="*/ 758445 w 794874"/>
              <a:gd name="connsiteY2-458" fmla="*/ 1406369 h 2449001"/>
              <a:gd name="connsiteX3-459" fmla="*/ 620503 w 794874"/>
              <a:gd name="connsiteY3-460" fmla="*/ 1741335 h 2449001"/>
              <a:gd name="connsiteX4-461" fmla="*/ 604600 w 794874"/>
              <a:gd name="connsiteY4-462" fmla="*/ 2441050 h 2449001"/>
              <a:gd name="connsiteX5-463" fmla="*/ 314378 w 794874"/>
              <a:gd name="connsiteY5-464" fmla="*/ 2445025 h 2449001"/>
              <a:gd name="connsiteX6-465" fmla="*/ 207035 w 794874"/>
              <a:gd name="connsiteY6-466" fmla="*/ 1673750 h 2449001"/>
              <a:gd name="connsiteX7-467" fmla="*/ 203060 w 794874"/>
              <a:gd name="connsiteY7-468" fmla="*/ 2441050 h 2449001"/>
              <a:gd name="connsiteX8-469" fmla="*/ 131498 w 794874"/>
              <a:gd name="connsiteY8-470" fmla="*/ 2449001 h 2449001"/>
              <a:gd name="connsiteX9-471" fmla="*/ 301 w 794874"/>
              <a:gd name="connsiteY9-472" fmla="*/ 1701579 h 2449001"/>
              <a:gd name="connsiteX10-473" fmla="*/ 95814 w 794874"/>
              <a:gd name="connsiteY10-474" fmla="*/ 1597201 h 2449001"/>
              <a:gd name="connsiteX11-475" fmla="*/ 84343 w 794874"/>
              <a:gd name="connsiteY11-476" fmla="*/ 1389262 h 2449001"/>
              <a:gd name="connsiteX12-477" fmla="*/ 334256 w 794874"/>
              <a:gd name="connsiteY12-478" fmla="*/ 1375575 h 2449001"/>
              <a:gd name="connsiteX13-479" fmla="*/ 425696 w 794874"/>
              <a:gd name="connsiteY13-480" fmla="*/ 1331843 h 2449001"/>
              <a:gd name="connsiteX14-481" fmla="*/ 238839 w 794874"/>
              <a:gd name="connsiteY14-482" fmla="*/ 0 h 2449001"/>
              <a:gd name="connsiteX15-483" fmla="*/ 552915 w 794874"/>
              <a:gd name="connsiteY15-484" fmla="*/ 0 h 2449001"/>
              <a:gd name="connsiteX16-485" fmla="*/ 684113 w 794874"/>
              <a:gd name="connsiteY16-486" fmla="*/ 962108 h 2449001"/>
              <a:gd name="connsiteX17-487" fmla="*/ 719893 w 794874"/>
              <a:gd name="connsiteY17-488" fmla="*/ 1307990 h 2449001"/>
              <a:gd name="connsiteX18-489" fmla="*/ 409792 w 794874"/>
              <a:gd name="connsiteY18-490" fmla="*/ 1268233 h 2449001"/>
              <a:gd name="connsiteX19-491" fmla="*/ 99692 w 794874"/>
              <a:gd name="connsiteY19-492" fmla="*/ 1288111 h 2449001"/>
              <a:gd name="connsiteX20-493" fmla="*/ 133257 w 794874"/>
              <a:gd name="connsiteY20-494" fmla="*/ 945913 h 2449001"/>
              <a:gd name="connsiteX21-495" fmla="*/ 238839 w 794874"/>
              <a:gd name="connsiteY21-496" fmla="*/ 0 h 2449001"/>
              <a:gd name="connsiteX0-497" fmla="*/ 425696 w 794874"/>
              <a:gd name="connsiteY0-498" fmla="*/ 1331843 h 2449001"/>
              <a:gd name="connsiteX1-499" fmla="*/ 537015 w 794874"/>
              <a:gd name="connsiteY1-500" fmla="*/ 1379551 h 2449001"/>
              <a:gd name="connsiteX2-501" fmla="*/ 758445 w 794874"/>
              <a:gd name="connsiteY2-502" fmla="*/ 1406369 h 2449001"/>
              <a:gd name="connsiteX3-503" fmla="*/ 620503 w 794874"/>
              <a:gd name="connsiteY3-504" fmla="*/ 1741335 h 2449001"/>
              <a:gd name="connsiteX4-505" fmla="*/ 604600 w 794874"/>
              <a:gd name="connsiteY4-506" fmla="*/ 2441050 h 2449001"/>
              <a:gd name="connsiteX5-507" fmla="*/ 314378 w 794874"/>
              <a:gd name="connsiteY5-508" fmla="*/ 2445025 h 2449001"/>
              <a:gd name="connsiteX6-509" fmla="*/ 207035 w 794874"/>
              <a:gd name="connsiteY6-510" fmla="*/ 1673750 h 2449001"/>
              <a:gd name="connsiteX7-511" fmla="*/ 203060 w 794874"/>
              <a:gd name="connsiteY7-512" fmla="*/ 2441050 h 2449001"/>
              <a:gd name="connsiteX8-513" fmla="*/ 131498 w 794874"/>
              <a:gd name="connsiteY8-514" fmla="*/ 2449001 h 2449001"/>
              <a:gd name="connsiteX9-515" fmla="*/ 301 w 794874"/>
              <a:gd name="connsiteY9-516" fmla="*/ 1701579 h 2449001"/>
              <a:gd name="connsiteX10-517" fmla="*/ 95814 w 794874"/>
              <a:gd name="connsiteY10-518" fmla="*/ 1597201 h 2449001"/>
              <a:gd name="connsiteX11-519" fmla="*/ 84343 w 794874"/>
              <a:gd name="connsiteY11-520" fmla="*/ 1389262 h 2449001"/>
              <a:gd name="connsiteX12-521" fmla="*/ 334256 w 794874"/>
              <a:gd name="connsiteY12-522" fmla="*/ 1375575 h 2449001"/>
              <a:gd name="connsiteX13-523" fmla="*/ 425696 w 794874"/>
              <a:gd name="connsiteY13-524" fmla="*/ 1331843 h 2449001"/>
              <a:gd name="connsiteX14-525" fmla="*/ 238839 w 794874"/>
              <a:gd name="connsiteY14-526" fmla="*/ 0 h 2449001"/>
              <a:gd name="connsiteX15-527" fmla="*/ 552915 w 794874"/>
              <a:gd name="connsiteY15-528" fmla="*/ 0 h 2449001"/>
              <a:gd name="connsiteX16-529" fmla="*/ 684113 w 794874"/>
              <a:gd name="connsiteY16-530" fmla="*/ 962108 h 2449001"/>
              <a:gd name="connsiteX17-531" fmla="*/ 719893 w 794874"/>
              <a:gd name="connsiteY17-532" fmla="*/ 1307990 h 2449001"/>
              <a:gd name="connsiteX18-533" fmla="*/ 409792 w 794874"/>
              <a:gd name="connsiteY18-534" fmla="*/ 1268233 h 2449001"/>
              <a:gd name="connsiteX19-535" fmla="*/ 99692 w 794874"/>
              <a:gd name="connsiteY19-536" fmla="*/ 1288111 h 2449001"/>
              <a:gd name="connsiteX20-537" fmla="*/ 133257 w 794874"/>
              <a:gd name="connsiteY20-538" fmla="*/ 945913 h 2449001"/>
              <a:gd name="connsiteX21-539" fmla="*/ 238839 w 794874"/>
              <a:gd name="connsiteY21-540" fmla="*/ 0 h 2449001"/>
              <a:gd name="connsiteX0-541" fmla="*/ 425696 w 794874"/>
              <a:gd name="connsiteY0-542" fmla="*/ 1331843 h 2449001"/>
              <a:gd name="connsiteX1-543" fmla="*/ 537015 w 794874"/>
              <a:gd name="connsiteY1-544" fmla="*/ 1379551 h 2449001"/>
              <a:gd name="connsiteX2-545" fmla="*/ 758445 w 794874"/>
              <a:gd name="connsiteY2-546" fmla="*/ 1406369 h 2449001"/>
              <a:gd name="connsiteX3-547" fmla="*/ 620503 w 794874"/>
              <a:gd name="connsiteY3-548" fmla="*/ 1741335 h 2449001"/>
              <a:gd name="connsiteX4-549" fmla="*/ 604600 w 794874"/>
              <a:gd name="connsiteY4-550" fmla="*/ 2441050 h 2449001"/>
              <a:gd name="connsiteX5-551" fmla="*/ 314378 w 794874"/>
              <a:gd name="connsiteY5-552" fmla="*/ 2445025 h 2449001"/>
              <a:gd name="connsiteX6-553" fmla="*/ 207035 w 794874"/>
              <a:gd name="connsiteY6-554" fmla="*/ 1673750 h 2449001"/>
              <a:gd name="connsiteX7-555" fmla="*/ 203060 w 794874"/>
              <a:gd name="connsiteY7-556" fmla="*/ 2441050 h 2449001"/>
              <a:gd name="connsiteX8-557" fmla="*/ 131498 w 794874"/>
              <a:gd name="connsiteY8-558" fmla="*/ 2449001 h 2449001"/>
              <a:gd name="connsiteX9-559" fmla="*/ 301 w 794874"/>
              <a:gd name="connsiteY9-560" fmla="*/ 1701579 h 2449001"/>
              <a:gd name="connsiteX10-561" fmla="*/ 95814 w 794874"/>
              <a:gd name="connsiteY10-562" fmla="*/ 1597201 h 2449001"/>
              <a:gd name="connsiteX11-563" fmla="*/ 84343 w 794874"/>
              <a:gd name="connsiteY11-564" fmla="*/ 1389262 h 2449001"/>
              <a:gd name="connsiteX12-565" fmla="*/ 334256 w 794874"/>
              <a:gd name="connsiteY12-566" fmla="*/ 1375575 h 2449001"/>
              <a:gd name="connsiteX13-567" fmla="*/ 425696 w 794874"/>
              <a:gd name="connsiteY13-568" fmla="*/ 1331843 h 2449001"/>
              <a:gd name="connsiteX14-569" fmla="*/ 218310 w 794874"/>
              <a:gd name="connsiteY14-570" fmla="*/ 0 h 2449001"/>
              <a:gd name="connsiteX15-571" fmla="*/ 552915 w 794874"/>
              <a:gd name="connsiteY15-572" fmla="*/ 0 h 2449001"/>
              <a:gd name="connsiteX16-573" fmla="*/ 684113 w 794874"/>
              <a:gd name="connsiteY16-574" fmla="*/ 962108 h 2449001"/>
              <a:gd name="connsiteX17-575" fmla="*/ 719893 w 794874"/>
              <a:gd name="connsiteY17-576" fmla="*/ 1307990 h 2449001"/>
              <a:gd name="connsiteX18-577" fmla="*/ 409792 w 794874"/>
              <a:gd name="connsiteY18-578" fmla="*/ 1268233 h 2449001"/>
              <a:gd name="connsiteX19-579" fmla="*/ 99692 w 794874"/>
              <a:gd name="connsiteY19-580" fmla="*/ 1288111 h 2449001"/>
              <a:gd name="connsiteX20-581" fmla="*/ 133257 w 794874"/>
              <a:gd name="connsiteY20-582" fmla="*/ 945913 h 2449001"/>
              <a:gd name="connsiteX21-583" fmla="*/ 218310 w 794874"/>
              <a:gd name="connsiteY21-584" fmla="*/ 0 h 2449001"/>
              <a:gd name="connsiteX0-585" fmla="*/ 425696 w 794874"/>
              <a:gd name="connsiteY0-586" fmla="*/ 1331843 h 2449001"/>
              <a:gd name="connsiteX1-587" fmla="*/ 537015 w 794874"/>
              <a:gd name="connsiteY1-588" fmla="*/ 1379551 h 2449001"/>
              <a:gd name="connsiteX2-589" fmla="*/ 758445 w 794874"/>
              <a:gd name="connsiteY2-590" fmla="*/ 1406369 h 2449001"/>
              <a:gd name="connsiteX3-591" fmla="*/ 620503 w 794874"/>
              <a:gd name="connsiteY3-592" fmla="*/ 1741335 h 2449001"/>
              <a:gd name="connsiteX4-593" fmla="*/ 604600 w 794874"/>
              <a:gd name="connsiteY4-594" fmla="*/ 2441050 h 2449001"/>
              <a:gd name="connsiteX5-595" fmla="*/ 314378 w 794874"/>
              <a:gd name="connsiteY5-596" fmla="*/ 2445025 h 2449001"/>
              <a:gd name="connsiteX6-597" fmla="*/ 207035 w 794874"/>
              <a:gd name="connsiteY6-598" fmla="*/ 1673750 h 2449001"/>
              <a:gd name="connsiteX7-599" fmla="*/ 203060 w 794874"/>
              <a:gd name="connsiteY7-600" fmla="*/ 2441050 h 2449001"/>
              <a:gd name="connsiteX8-601" fmla="*/ 131498 w 794874"/>
              <a:gd name="connsiteY8-602" fmla="*/ 2449001 h 2449001"/>
              <a:gd name="connsiteX9-603" fmla="*/ 301 w 794874"/>
              <a:gd name="connsiteY9-604" fmla="*/ 1701579 h 2449001"/>
              <a:gd name="connsiteX10-605" fmla="*/ 95814 w 794874"/>
              <a:gd name="connsiteY10-606" fmla="*/ 1597201 h 2449001"/>
              <a:gd name="connsiteX11-607" fmla="*/ 84343 w 794874"/>
              <a:gd name="connsiteY11-608" fmla="*/ 1389262 h 2449001"/>
              <a:gd name="connsiteX12-609" fmla="*/ 334256 w 794874"/>
              <a:gd name="connsiteY12-610" fmla="*/ 1375575 h 2449001"/>
              <a:gd name="connsiteX13-611" fmla="*/ 425696 w 794874"/>
              <a:gd name="connsiteY13-612" fmla="*/ 1331843 h 2449001"/>
              <a:gd name="connsiteX14-613" fmla="*/ 218310 w 794874"/>
              <a:gd name="connsiteY14-614" fmla="*/ 0 h 2449001"/>
              <a:gd name="connsiteX15-615" fmla="*/ 570023 w 794874"/>
              <a:gd name="connsiteY15-616" fmla="*/ 3422 h 2449001"/>
              <a:gd name="connsiteX16-617" fmla="*/ 684113 w 794874"/>
              <a:gd name="connsiteY16-618" fmla="*/ 962108 h 2449001"/>
              <a:gd name="connsiteX17-619" fmla="*/ 719893 w 794874"/>
              <a:gd name="connsiteY17-620" fmla="*/ 1307990 h 2449001"/>
              <a:gd name="connsiteX18-621" fmla="*/ 409792 w 794874"/>
              <a:gd name="connsiteY18-622" fmla="*/ 1268233 h 2449001"/>
              <a:gd name="connsiteX19-623" fmla="*/ 99692 w 794874"/>
              <a:gd name="connsiteY19-624" fmla="*/ 1288111 h 2449001"/>
              <a:gd name="connsiteX20-625" fmla="*/ 133257 w 794874"/>
              <a:gd name="connsiteY20-626" fmla="*/ 945913 h 2449001"/>
              <a:gd name="connsiteX21-627" fmla="*/ 218310 w 794874"/>
              <a:gd name="connsiteY21-628" fmla="*/ 0 h 2449001"/>
              <a:gd name="connsiteX0-629" fmla="*/ 425696 w 794874"/>
              <a:gd name="connsiteY0-630" fmla="*/ 1331843 h 2449001"/>
              <a:gd name="connsiteX1-631" fmla="*/ 537015 w 794874"/>
              <a:gd name="connsiteY1-632" fmla="*/ 1379551 h 2449001"/>
              <a:gd name="connsiteX2-633" fmla="*/ 758445 w 794874"/>
              <a:gd name="connsiteY2-634" fmla="*/ 1406369 h 2449001"/>
              <a:gd name="connsiteX3-635" fmla="*/ 620503 w 794874"/>
              <a:gd name="connsiteY3-636" fmla="*/ 1741335 h 2449001"/>
              <a:gd name="connsiteX4-637" fmla="*/ 604600 w 794874"/>
              <a:gd name="connsiteY4-638" fmla="*/ 2441050 h 2449001"/>
              <a:gd name="connsiteX5-639" fmla="*/ 314378 w 794874"/>
              <a:gd name="connsiteY5-640" fmla="*/ 2445025 h 2449001"/>
              <a:gd name="connsiteX6-641" fmla="*/ 207035 w 794874"/>
              <a:gd name="connsiteY6-642" fmla="*/ 1673750 h 2449001"/>
              <a:gd name="connsiteX7-643" fmla="*/ 203060 w 794874"/>
              <a:gd name="connsiteY7-644" fmla="*/ 2441050 h 2449001"/>
              <a:gd name="connsiteX8-645" fmla="*/ 131498 w 794874"/>
              <a:gd name="connsiteY8-646" fmla="*/ 2449001 h 2449001"/>
              <a:gd name="connsiteX9-647" fmla="*/ 301 w 794874"/>
              <a:gd name="connsiteY9-648" fmla="*/ 1701579 h 2449001"/>
              <a:gd name="connsiteX10-649" fmla="*/ 95814 w 794874"/>
              <a:gd name="connsiteY10-650" fmla="*/ 1597201 h 2449001"/>
              <a:gd name="connsiteX11-651" fmla="*/ 84343 w 794874"/>
              <a:gd name="connsiteY11-652" fmla="*/ 1389262 h 2449001"/>
              <a:gd name="connsiteX12-653" fmla="*/ 334256 w 794874"/>
              <a:gd name="connsiteY12-654" fmla="*/ 1375575 h 2449001"/>
              <a:gd name="connsiteX13-655" fmla="*/ 425696 w 794874"/>
              <a:gd name="connsiteY13-656" fmla="*/ 1331843 h 2449001"/>
              <a:gd name="connsiteX14-657" fmla="*/ 218310 w 794874"/>
              <a:gd name="connsiteY14-658" fmla="*/ 0 h 2449001"/>
              <a:gd name="connsiteX15-659" fmla="*/ 570023 w 794874"/>
              <a:gd name="connsiteY15-660" fmla="*/ 3422 h 2449001"/>
              <a:gd name="connsiteX16-661" fmla="*/ 684113 w 794874"/>
              <a:gd name="connsiteY16-662" fmla="*/ 962108 h 2449001"/>
              <a:gd name="connsiteX17-663" fmla="*/ 719893 w 794874"/>
              <a:gd name="connsiteY17-664" fmla="*/ 1307990 h 2449001"/>
              <a:gd name="connsiteX18-665" fmla="*/ 409792 w 794874"/>
              <a:gd name="connsiteY18-666" fmla="*/ 1268233 h 2449001"/>
              <a:gd name="connsiteX19-667" fmla="*/ 99692 w 794874"/>
              <a:gd name="connsiteY19-668" fmla="*/ 1288111 h 2449001"/>
              <a:gd name="connsiteX20-669" fmla="*/ 133257 w 794874"/>
              <a:gd name="connsiteY20-670" fmla="*/ 945913 h 2449001"/>
              <a:gd name="connsiteX21-671" fmla="*/ 218310 w 794874"/>
              <a:gd name="connsiteY21-672" fmla="*/ 0 h 2449001"/>
              <a:gd name="connsiteX0-673" fmla="*/ 425696 w 794874"/>
              <a:gd name="connsiteY0-674" fmla="*/ 1331843 h 2449001"/>
              <a:gd name="connsiteX1-675" fmla="*/ 537015 w 794874"/>
              <a:gd name="connsiteY1-676" fmla="*/ 1379551 h 2449001"/>
              <a:gd name="connsiteX2-677" fmla="*/ 758445 w 794874"/>
              <a:gd name="connsiteY2-678" fmla="*/ 1406369 h 2449001"/>
              <a:gd name="connsiteX3-679" fmla="*/ 620503 w 794874"/>
              <a:gd name="connsiteY3-680" fmla="*/ 1741335 h 2449001"/>
              <a:gd name="connsiteX4-681" fmla="*/ 604600 w 794874"/>
              <a:gd name="connsiteY4-682" fmla="*/ 2441050 h 2449001"/>
              <a:gd name="connsiteX5-683" fmla="*/ 314378 w 794874"/>
              <a:gd name="connsiteY5-684" fmla="*/ 2445025 h 2449001"/>
              <a:gd name="connsiteX6-685" fmla="*/ 207035 w 794874"/>
              <a:gd name="connsiteY6-686" fmla="*/ 1673750 h 2449001"/>
              <a:gd name="connsiteX7-687" fmla="*/ 203060 w 794874"/>
              <a:gd name="connsiteY7-688" fmla="*/ 2441050 h 2449001"/>
              <a:gd name="connsiteX8-689" fmla="*/ 131498 w 794874"/>
              <a:gd name="connsiteY8-690" fmla="*/ 2449001 h 2449001"/>
              <a:gd name="connsiteX9-691" fmla="*/ 301 w 794874"/>
              <a:gd name="connsiteY9-692" fmla="*/ 1701579 h 2449001"/>
              <a:gd name="connsiteX10-693" fmla="*/ 95814 w 794874"/>
              <a:gd name="connsiteY10-694" fmla="*/ 1597201 h 2449001"/>
              <a:gd name="connsiteX11-695" fmla="*/ 84343 w 794874"/>
              <a:gd name="connsiteY11-696" fmla="*/ 1389262 h 2449001"/>
              <a:gd name="connsiteX12-697" fmla="*/ 334256 w 794874"/>
              <a:gd name="connsiteY12-698" fmla="*/ 1375575 h 2449001"/>
              <a:gd name="connsiteX13-699" fmla="*/ 425696 w 794874"/>
              <a:gd name="connsiteY13-700" fmla="*/ 1331843 h 2449001"/>
              <a:gd name="connsiteX14-701" fmla="*/ 218310 w 794874"/>
              <a:gd name="connsiteY14-702" fmla="*/ 0 h 2449001"/>
              <a:gd name="connsiteX15-703" fmla="*/ 570023 w 794874"/>
              <a:gd name="connsiteY15-704" fmla="*/ 3422 h 2449001"/>
              <a:gd name="connsiteX16-705" fmla="*/ 684113 w 794874"/>
              <a:gd name="connsiteY16-706" fmla="*/ 962108 h 2449001"/>
              <a:gd name="connsiteX17-707" fmla="*/ 719893 w 794874"/>
              <a:gd name="connsiteY17-708" fmla="*/ 1307990 h 2449001"/>
              <a:gd name="connsiteX18-709" fmla="*/ 409792 w 794874"/>
              <a:gd name="connsiteY18-710" fmla="*/ 1268233 h 2449001"/>
              <a:gd name="connsiteX19-711" fmla="*/ 99692 w 794874"/>
              <a:gd name="connsiteY19-712" fmla="*/ 1288111 h 2449001"/>
              <a:gd name="connsiteX20-713" fmla="*/ 133257 w 794874"/>
              <a:gd name="connsiteY20-714" fmla="*/ 945913 h 2449001"/>
              <a:gd name="connsiteX21-715" fmla="*/ 218310 w 794874"/>
              <a:gd name="connsiteY21-716" fmla="*/ 0 h 2449001"/>
              <a:gd name="connsiteX0-717" fmla="*/ 425696 w 791314"/>
              <a:gd name="connsiteY0-718" fmla="*/ 1331843 h 2449001"/>
              <a:gd name="connsiteX1-719" fmla="*/ 537015 w 791314"/>
              <a:gd name="connsiteY1-720" fmla="*/ 1379551 h 2449001"/>
              <a:gd name="connsiteX2-721" fmla="*/ 758445 w 791314"/>
              <a:gd name="connsiteY2-722" fmla="*/ 1406369 h 2449001"/>
              <a:gd name="connsiteX3-723" fmla="*/ 620503 w 791314"/>
              <a:gd name="connsiteY3-724" fmla="*/ 1741335 h 2449001"/>
              <a:gd name="connsiteX4-725" fmla="*/ 604600 w 791314"/>
              <a:gd name="connsiteY4-726" fmla="*/ 2441050 h 2449001"/>
              <a:gd name="connsiteX5-727" fmla="*/ 314378 w 791314"/>
              <a:gd name="connsiteY5-728" fmla="*/ 2445025 h 2449001"/>
              <a:gd name="connsiteX6-729" fmla="*/ 207035 w 791314"/>
              <a:gd name="connsiteY6-730" fmla="*/ 1673750 h 2449001"/>
              <a:gd name="connsiteX7-731" fmla="*/ 203060 w 791314"/>
              <a:gd name="connsiteY7-732" fmla="*/ 2441050 h 2449001"/>
              <a:gd name="connsiteX8-733" fmla="*/ 131498 w 791314"/>
              <a:gd name="connsiteY8-734" fmla="*/ 2449001 h 2449001"/>
              <a:gd name="connsiteX9-735" fmla="*/ 301 w 791314"/>
              <a:gd name="connsiteY9-736" fmla="*/ 1701579 h 2449001"/>
              <a:gd name="connsiteX10-737" fmla="*/ 95814 w 791314"/>
              <a:gd name="connsiteY10-738" fmla="*/ 1597201 h 2449001"/>
              <a:gd name="connsiteX11-739" fmla="*/ 84343 w 791314"/>
              <a:gd name="connsiteY11-740" fmla="*/ 1389262 h 2449001"/>
              <a:gd name="connsiteX12-741" fmla="*/ 334256 w 791314"/>
              <a:gd name="connsiteY12-742" fmla="*/ 1375575 h 2449001"/>
              <a:gd name="connsiteX13-743" fmla="*/ 425696 w 791314"/>
              <a:gd name="connsiteY13-744" fmla="*/ 1331843 h 2449001"/>
              <a:gd name="connsiteX14-745" fmla="*/ 218310 w 791314"/>
              <a:gd name="connsiteY14-746" fmla="*/ 0 h 2449001"/>
              <a:gd name="connsiteX15-747" fmla="*/ 570023 w 791314"/>
              <a:gd name="connsiteY15-748" fmla="*/ 3422 h 2449001"/>
              <a:gd name="connsiteX16-749" fmla="*/ 677271 w 791314"/>
              <a:gd name="connsiteY16-750" fmla="*/ 938156 h 2449001"/>
              <a:gd name="connsiteX17-751" fmla="*/ 719893 w 791314"/>
              <a:gd name="connsiteY17-752" fmla="*/ 1307990 h 2449001"/>
              <a:gd name="connsiteX18-753" fmla="*/ 409792 w 791314"/>
              <a:gd name="connsiteY18-754" fmla="*/ 1268233 h 2449001"/>
              <a:gd name="connsiteX19-755" fmla="*/ 99692 w 791314"/>
              <a:gd name="connsiteY19-756" fmla="*/ 1288111 h 2449001"/>
              <a:gd name="connsiteX20-757" fmla="*/ 133257 w 791314"/>
              <a:gd name="connsiteY20-758" fmla="*/ 945913 h 2449001"/>
              <a:gd name="connsiteX21-759" fmla="*/ 218310 w 791314"/>
              <a:gd name="connsiteY21-760" fmla="*/ 0 h 2449001"/>
              <a:gd name="connsiteX0-761" fmla="*/ 425696 w 791740"/>
              <a:gd name="connsiteY0-762" fmla="*/ 1331843 h 2449001"/>
              <a:gd name="connsiteX1-763" fmla="*/ 537015 w 791740"/>
              <a:gd name="connsiteY1-764" fmla="*/ 1379551 h 2449001"/>
              <a:gd name="connsiteX2-765" fmla="*/ 775553 w 791740"/>
              <a:gd name="connsiteY2-766" fmla="*/ 1406369 h 2449001"/>
              <a:gd name="connsiteX3-767" fmla="*/ 620503 w 791740"/>
              <a:gd name="connsiteY3-768" fmla="*/ 1741335 h 2449001"/>
              <a:gd name="connsiteX4-769" fmla="*/ 604600 w 791740"/>
              <a:gd name="connsiteY4-770" fmla="*/ 2441050 h 2449001"/>
              <a:gd name="connsiteX5-771" fmla="*/ 314378 w 791740"/>
              <a:gd name="connsiteY5-772" fmla="*/ 2445025 h 2449001"/>
              <a:gd name="connsiteX6-773" fmla="*/ 207035 w 791740"/>
              <a:gd name="connsiteY6-774" fmla="*/ 1673750 h 2449001"/>
              <a:gd name="connsiteX7-775" fmla="*/ 203060 w 791740"/>
              <a:gd name="connsiteY7-776" fmla="*/ 2441050 h 2449001"/>
              <a:gd name="connsiteX8-777" fmla="*/ 131498 w 791740"/>
              <a:gd name="connsiteY8-778" fmla="*/ 2449001 h 2449001"/>
              <a:gd name="connsiteX9-779" fmla="*/ 301 w 791740"/>
              <a:gd name="connsiteY9-780" fmla="*/ 1701579 h 2449001"/>
              <a:gd name="connsiteX10-781" fmla="*/ 95814 w 791740"/>
              <a:gd name="connsiteY10-782" fmla="*/ 1597201 h 2449001"/>
              <a:gd name="connsiteX11-783" fmla="*/ 84343 w 791740"/>
              <a:gd name="connsiteY11-784" fmla="*/ 1389262 h 2449001"/>
              <a:gd name="connsiteX12-785" fmla="*/ 334256 w 791740"/>
              <a:gd name="connsiteY12-786" fmla="*/ 1375575 h 2449001"/>
              <a:gd name="connsiteX13-787" fmla="*/ 425696 w 791740"/>
              <a:gd name="connsiteY13-788" fmla="*/ 1331843 h 2449001"/>
              <a:gd name="connsiteX14-789" fmla="*/ 218310 w 791740"/>
              <a:gd name="connsiteY14-790" fmla="*/ 0 h 2449001"/>
              <a:gd name="connsiteX15-791" fmla="*/ 570023 w 791740"/>
              <a:gd name="connsiteY15-792" fmla="*/ 3422 h 2449001"/>
              <a:gd name="connsiteX16-793" fmla="*/ 677271 w 791740"/>
              <a:gd name="connsiteY16-794" fmla="*/ 938156 h 2449001"/>
              <a:gd name="connsiteX17-795" fmla="*/ 719893 w 791740"/>
              <a:gd name="connsiteY17-796" fmla="*/ 1307990 h 2449001"/>
              <a:gd name="connsiteX18-797" fmla="*/ 409792 w 791740"/>
              <a:gd name="connsiteY18-798" fmla="*/ 1268233 h 2449001"/>
              <a:gd name="connsiteX19-799" fmla="*/ 99692 w 791740"/>
              <a:gd name="connsiteY19-800" fmla="*/ 1288111 h 2449001"/>
              <a:gd name="connsiteX20-801" fmla="*/ 133257 w 791740"/>
              <a:gd name="connsiteY20-802" fmla="*/ 945913 h 2449001"/>
              <a:gd name="connsiteX21-803" fmla="*/ 218310 w 791740"/>
              <a:gd name="connsiteY21-804" fmla="*/ 0 h 2449001"/>
              <a:gd name="connsiteX0-805" fmla="*/ 425696 w 798638"/>
              <a:gd name="connsiteY0-806" fmla="*/ 1331843 h 2449001"/>
              <a:gd name="connsiteX1-807" fmla="*/ 537015 w 798638"/>
              <a:gd name="connsiteY1-808" fmla="*/ 1379551 h 2449001"/>
              <a:gd name="connsiteX2-809" fmla="*/ 775553 w 798638"/>
              <a:gd name="connsiteY2-810" fmla="*/ 1406369 h 2449001"/>
              <a:gd name="connsiteX3-811" fmla="*/ 620503 w 798638"/>
              <a:gd name="connsiteY3-812" fmla="*/ 1741335 h 2449001"/>
              <a:gd name="connsiteX4-813" fmla="*/ 604600 w 798638"/>
              <a:gd name="connsiteY4-814" fmla="*/ 2441050 h 2449001"/>
              <a:gd name="connsiteX5-815" fmla="*/ 314378 w 798638"/>
              <a:gd name="connsiteY5-816" fmla="*/ 2445025 h 2449001"/>
              <a:gd name="connsiteX6-817" fmla="*/ 207035 w 798638"/>
              <a:gd name="connsiteY6-818" fmla="*/ 1673750 h 2449001"/>
              <a:gd name="connsiteX7-819" fmla="*/ 203060 w 798638"/>
              <a:gd name="connsiteY7-820" fmla="*/ 2441050 h 2449001"/>
              <a:gd name="connsiteX8-821" fmla="*/ 131498 w 798638"/>
              <a:gd name="connsiteY8-822" fmla="*/ 2449001 h 2449001"/>
              <a:gd name="connsiteX9-823" fmla="*/ 301 w 798638"/>
              <a:gd name="connsiteY9-824" fmla="*/ 1701579 h 2449001"/>
              <a:gd name="connsiteX10-825" fmla="*/ 95814 w 798638"/>
              <a:gd name="connsiteY10-826" fmla="*/ 1597201 h 2449001"/>
              <a:gd name="connsiteX11-827" fmla="*/ 84343 w 798638"/>
              <a:gd name="connsiteY11-828" fmla="*/ 1389262 h 2449001"/>
              <a:gd name="connsiteX12-829" fmla="*/ 334256 w 798638"/>
              <a:gd name="connsiteY12-830" fmla="*/ 1375575 h 2449001"/>
              <a:gd name="connsiteX13-831" fmla="*/ 425696 w 798638"/>
              <a:gd name="connsiteY13-832" fmla="*/ 1331843 h 2449001"/>
              <a:gd name="connsiteX14-833" fmla="*/ 218310 w 798638"/>
              <a:gd name="connsiteY14-834" fmla="*/ 0 h 2449001"/>
              <a:gd name="connsiteX15-835" fmla="*/ 570023 w 798638"/>
              <a:gd name="connsiteY15-836" fmla="*/ 3422 h 2449001"/>
              <a:gd name="connsiteX16-837" fmla="*/ 677271 w 798638"/>
              <a:gd name="connsiteY16-838" fmla="*/ 938156 h 2449001"/>
              <a:gd name="connsiteX17-839" fmla="*/ 719893 w 798638"/>
              <a:gd name="connsiteY17-840" fmla="*/ 1307990 h 2449001"/>
              <a:gd name="connsiteX18-841" fmla="*/ 409792 w 798638"/>
              <a:gd name="connsiteY18-842" fmla="*/ 1268233 h 2449001"/>
              <a:gd name="connsiteX19-843" fmla="*/ 99692 w 798638"/>
              <a:gd name="connsiteY19-844" fmla="*/ 1288111 h 2449001"/>
              <a:gd name="connsiteX20-845" fmla="*/ 133257 w 798638"/>
              <a:gd name="connsiteY20-846" fmla="*/ 945913 h 2449001"/>
              <a:gd name="connsiteX21-847" fmla="*/ 218310 w 798638"/>
              <a:gd name="connsiteY21-848" fmla="*/ 0 h 2449001"/>
              <a:gd name="connsiteX0-849" fmla="*/ 425696 w 798137"/>
              <a:gd name="connsiteY0-850" fmla="*/ 1331843 h 2449001"/>
              <a:gd name="connsiteX1-851" fmla="*/ 537015 w 798137"/>
              <a:gd name="connsiteY1-852" fmla="*/ 1379551 h 2449001"/>
              <a:gd name="connsiteX2-853" fmla="*/ 775553 w 798137"/>
              <a:gd name="connsiteY2-854" fmla="*/ 1406369 h 2449001"/>
              <a:gd name="connsiteX3-855" fmla="*/ 613659 w 798137"/>
              <a:gd name="connsiteY3-856" fmla="*/ 1785816 h 2449001"/>
              <a:gd name="connsiteX4-857" fmla="*/ 604600 w 798137"/>
              <a:gd name="connsiteY4-858" fmla="*/ 2441050 h 2449001"/>
              <a:gd name="connsiteX5-859" fmla="*/ 314378 w 798137"/>
              <a:gd name="connsiteY5-860" fmla="*/ 2445025 h 2449001"/>
              <a:gd name="connsiteX6-861" fmla="*/ 207035 w 798137"/>
              <a:gd name="connsiteY6-862" fmla="*/ 1673750 h 2449001"/>
              <a:gd name="connsiteX7-863" fmla="*/ 203060 w 798137"/>
              <a:gd name="connsiteY7-864" fmla="*/ 2441050 h 2449001"/>
              <a:gd name="connsiteX8-865" fmla="*/ 131498 w 798137"/>
              <a:gd name="connsiteY8-866" fmla="*/ 2449001 h 2449001"/>
              <a:gd name="connsiteX9-867" fmla="*/ 301 w 798137"/>
              <a:gd name="connsiteY9-868" fmla="*/ 1701579 h 2449001"/>
              <a:gd name="connsiteX10-869" fmla="*/ 95814 w 798137"/>
              <a:gd name="connsiteY10-870" fmla="*/ 1597201 h 2449001"/>
              <a:gd name="connsiteX11-871" fmla="*/ 84343 w 798137"/>
              <a:gd name="connsiteY11-872" fmla="*/ 1389262 h 2449001"/>
              <a:gd name="connsiteX12-873" fmla="*/ 334256 w 798137"/>
              <a:gd name="connsiteY12-874" fmla="*/ 1375575 h 2449001"/>
              <a:gd name="connsiteX13-875" fmla="*/ 425696 w 798137"/>
              <a:gd name="connsiteY13-876" fmla="*/ 1331843 h 2449001"/>
              <a:gd name="connsiteX14-877" fmla="*/ 218310 w 798137"/>
              <a:gd name="connsiteY14-878" fmla="*/ 0 h 2449001"/>
              <a:gd name="connsiteX15-879" fmla="*/ 570023 w 798137"/>
              <a:gd name="connsiteY15-880" fmla="*/ 3422 h 2449001"/>
              <a:gd name="connsiteX16-881" fmla="*/ 677271 w 798137"/>
              <a:gd name="connsiteY16-882" fmla="*/ 938156 h 2449001"/>
              <a:gd name="connsiteX17-883" fmla="*/ 719893 w 798137"/>
              <a:gd name="connsiteY17-884" fmla="*/ 1307990 h 2449001"/>
              <a:gd name="connsiteX18-885" fmla="*/ 409792 w 798137"/>
              <a:gd name="connsiteY18-886" fmla="*/ 1268233 h 2449001"/>
              <a:gd name="connsiteX19-887" fmla="*/ 99692 w 798137"/>
              <a:gd name="connsiteY19-888" fmla="*/ 1288111 h 2449001"/>
              <a:gd name="connsiteX20-889" fmla="*/ 133257 w 798137"/>
              <a:gd name="connsiteY20-890" fmla="*/ 945913 h 2449001"/>
              <a:gd name="connsiteX21-891" fmla="*/ 218310 w 798137"/>
              <a:gd name="connsiteY21-892" fmla="*/ 0 h 2449001"/>
              <a:gd name="connsiteX0-893" fmla="*/ 425696 w 797686"/>
              <a:gd name="connsiteY0-894" fmla="*/ 1331843 h 2449001"/>
              <a:gd name="connsiteX1-895" fmla="*/ 537015 w 797686"/>
              <a:gd name="connsiteY1-896" fmla="*/ 1379551 h 2449001"/>
              <a:gd name="connsiteX2-897" fmla="*/ 775553 w 797686"/>
              <a:gd name="connsiteY2-898" fmla="*/ 1406369 h 2449001"/>
              <a:gd name="connsiteX3-899" fmla="*/ 613659 w 797686"/>
              <a:gd name="connsiteY3-900" fmla="*/ 1785816 h 2449001"/>
              <a:gd name="connsiteX4-901" fmla="*/ 604600 w 797686"/>
              <a:gd name="connsiteY4-902" fmla="*/ 2441050 h 2449001"/>
              <a:gd name="connsiteX5-903" fmla="*/ 314378 w 797686"/>
              <a:gd name="connsiteY5-904" fmla="*/ 2445025 h 2449001"/>
              <a:gd name="connsiteX6-905" fmla="*/ 207035 w 797686"/>
              <a:gd name="connsiteY6-906" fmla="*/ 1673750 h 2449001"/>
              <a:gd name="connsiteX7-907" fmla="*/ 203060 w 797686"/>
              <a:gd name="connsiteY7-908" fmla="*/ 2441050 h 2449001"/>
              <a:gd name="connsiteX8-909" fmla="*/ 131498 w 797686"/>
              <a:gd name="connsiteY8-910" fmla="*/ 2449001 h 2449001"/>
              <a:gd name="connsiteX9-911" fmla="*/ 301 w 797686"/>
              <a:gd name="connsiteY9-912" fmla="*/ 1701579 h 2449001"/>
              <a:gd name="connsiteX10-913" fmla="*/ 95814 w 797686"/>
              <a:gd name="connsiteY10-914" fmla="*/ 1597201 h 2449001"/>
              <a:gd name="connsiteX11-915" fmla="*/ 84343 w 797686"/>
              <a:gd name="connsiteY11-916" fmla="*/ 1389262 h 2449001"/>
              <a:gd name="connsiteX12-917" fmla="*/ 334256 w 797686"/>
              <a:gd name="connsiteY12-918" fmla="*/ 1375575 h 2449001"/>
              <a:gd name="connsiteX13-919" fmla="*/ 425696 w 797686"/>
              <a:gd name="connsiteY13-920" fmla="*/ 1331843 h 2449001"/>
              <a:gd name="connsiteX14-921" fmla="*/ 218310 w 797686"/>
              <a:gd name="connsiteY14-922" fmla="*/ 0 h 2449001"/>
              <a:gd name="connsiteX15-923" fmla="*/ 570023 w 797686"/>
              <a:gd name="connsiteY15-924" fmla="*/ 3422 h 2449001"/>
              <a:gd name="connsiteX16-925" fmla="*/ 677271 w 797686"/>
              <a:gd name="connsiteY16-926" fmla="*/ 938156 h 2449001"/>
              <a:gd name="connsiteX17-927" fmla="*/ 719893 w 797686"/>
              <a:gd name="connsiteY17-928" fmla="*/ 1307990 h 2449001"/>
              <a:gd name="connsiteX18-929" fmla="*/ 409792 w 797686"/>
              <a:gd name="connsiteY18-930" fmla="*/ 1268233 h 2449001"/>
              <a:gd name="connsiteX19-931" fmla="*/ 99692 w 797686"/>
              <a:gd name="connsiteY19-932" fmla="*/ 1288111 h 2449001"/>
              <a:gd name="connsiteX20-933" fmla="*/ 133257 w 797686"/>
              <a:gd name="connsiteY20-934" fmla="*/ 945913 h 2449001"/>
              <a:gd name="connsiteX21-935" fmla="*/ 218310 w 797686"/>
              <a:gd name="connsiteY21-936" fmla="*/ 0 h 2449001"/>
              <a:gd name="connsiteX0-937" fmla="*/ 425696 w 797686"/>
              <a:gd name="connsiteY0-938" fmla="*/ 1331843 h 2449001"/>
              <a:gd name="connsiteX1-939" fmla="*/ 537015 w 797686"/>
              <a:gd name="connsiteY1-940" fmla="*/ 1379551 h 2449001"/>
              <a:gd name="connsiteX2-941" fmla="*/ 775553 w 797686"/>
              <a:gd name="connsiteY2-942" fmla="*/ 1406369 h 2449001"/>
              <a:gd name="connsiteX3-943" fmla="*/ 613659 w 797686"/>
              <a:gd name="connsiteY3-944" fmla="*/ 1785816 h 2449001"/>
              <a:gd name="connsiteX4-945" fmla="*/ 604600 w 797686"/>
              <a:gd name="connsiteY4-946" fmla="*/ 2441050 h 2449001"/>
              <a:gd name="connsiteX5-947" fmla="*/ 314378 w 797686"/>
              <a:gd name="connsiteY5-948" fmla="*/ 2445025 h 2449001"/>
              <a:gd name="connsiteX6-949" fmla="*/ 213878 w 797686"/>
              <a:gd name="connsiteY6-950" fmla="*/ 1707967 h 2449001"/>
              <a:gd name="connsiteX7-951" fmla="*/ 203060 w 797686"/>
              <a:gd name="connsiteY7-952" fmla="*/ 2441050 h 2449001"/>
              <a:gd name="connsiteX8-953" fmla="*/ 131498 w 797686"/>
              <a:gd name="connsiteY8-954" fmla="*/ 2449001 h 2449001"/>
              <a:gd name="connsiteX9-955" fmla="*/ 301 w 797686"/>
              <a:gd name="connsiteY9-956" fmla="*/ 1701579 h 2449001"/>
              <a:gd name="connsiteX10-957" fmla="*/ 95814 w 797686"/>
              <a:gd name="connsiteY10-958" fmla="*/ 1597201 h 2449001"/>
              <a:gd name="connsiteX11-959" fmla="*/ 84343 w 797686"/>
              <a:gd name="connsiteY11-960" fmla="*/ 1389262 h 2449001"/>
              <a:gd name="connsiteX12-961" fmla="*/ 334256 w 797686"/>
              <a:gd name="connsiteY12-962" fmla="*/ 1375575 h 2449001"/>
              <a:gd name="connsiteX13-963" fmla="*/ 425696 w 797686"/>
              <a:gd name="connsiteY13-964" fmla="*/ 1331843 h 2449001"/>
              <a:gd name="connsiteX14-965" fmla="*/ 218310 w 797686"/>
              <a:gd name="connsiteY14-966" fmla="*/ 0 h 2449001"/>
              <a:gd name="connsiteX15-967" fmla="*/ 570023 w 797686"/>
              <a:gd name="connsiteY15-968" fmla="*/ 3422 h 2449001"/>
              <a:gd name="connsiteX16-969" fmla="*/ 677271 w 797686"/>
              <a:gd name="connsiteY16-970" fmla="*/ 938156 h 2449001"/>
              <a:gd name="connsiteX17-971" fmla="*/ 719893 w 797686"/>
              <a:gd name="connsiteY17-972" fmla="*/ 1307990 h 2449001"/>
              <a:gd name="connsiteX18-973" fmla="*/ 409792 w 797686"/>
              <a:gd name="connsiteY18-974" fmla="*/ 1268233 h 2449001"/>
              <a:gd name="connsiteX19-975" fmla="*/ 99692 w 797686"/>
              <a:gd name="connsiteY19-976" fmla="*/ 1288111 h 2449001"/>
              <a:gd name="connsiteX20-977" fmla="*/ 133257 w 797686"/>
              <a:gd name="connsiteY20-978" fmla="*/ 945913 h 2449001"/>
              <a:gd name="connsiteX21-979" fmla="*/ 218310 w 797686"/>
              <a:gd name="connsiteY21-980" fmla="*/ 0 h 2449001"/>
              <a:gd name="connsiteX0-981" fmla="*/ 425696 w 797686"/>
              <a:gd name="connsiteY0-982" fmla="*/ 1331843 h 2449001"/>
              <a:gd name="connsiteX1-983" fmla="*/ 537015 w 797686"/>
              <a:gd name="connsiteY1-984" fmla="*/ 1379551 h 2449001"/>
              <a:gd name="connsiteX2-985" fmla="*/ 775553 w 797686"/>
              <a:gd name="connsiteY2-986" fmla="*/ 1406369 h 2449001"/>
              <a:gd name="connsiteX3-987" fmla="*/ 613659 w 797686"/>
              <a:gd name="connsiteY3-988" fmla="*/ 1785816 h 2449001"/>
              <a:gd name="connsiteX4-989" fmla="*/ 604600 w 797686"/>
              <a:gd name="connsiteY4-990" fmla="*/ 2441050 h 2449001"/>
              <a:gd name="connsiteX5-991" fmla="*/ 314378 w 797686"/>
              <a:gd name="connsiteY5-992" fmla="*/ 2445025 h 2449001"/>
              <a:gd name="connsiteX6-993" fmla="*/ 213878 w 797686"/>
              <a:gd name="connsiteY6-994" fmla="*/ 1707967 h 2449001"/>
              <a:gd name="connsiteX7-995" fmla="*/ 203060 w 797686"/>
              <a:gd name="connsiteY7-996" fmla="*/ 2441050 h 2449001"/>
              <a:gd name="connsiteX8-997" fmla="*/ 131498 w 797686"/>
              <a:gd name="connsiteY8-998" fmla="*/ 2449001 h 2449001"/>
              <a:gd name="connsiteX9-999" fmla="*/ 301 w 797686"/>
              <a:gd name="connsiteY9-1000" fmla="*/ 1701579 h 2449001"/>
              <a:gd name="connsiteX10-1001" fmla="*/ 95814 w 797686"/>
              <a:gd name="connsiteY10-1002" fmla="*/ 1597201 h 2449001"/>
              <a:gd name="connsiteX11-1003" fmla="*/ 84343 w 797686"/>
              <a:gd name="connsiteY11-1004" fmla="*/ 1389262 h 2449001"/>
              <a:gd name="connsiteX12-1005" fmla="*/ 334256 w 797686"/>
              <a:gd name="connsiteY12-1006" fmla="*/ 1375575 h 2449001"/>
              <a:gd name="connsiteX13-1007" fmla="*/ 425696 w 797686"/>
              <a:gd name="connsiteY13-1008" fmla="*/ 1331843 h 2449001"/>
              <a:gd name="connsiteX14-1009" fmla="*/ 218310 w 797686"/>
              <a:gd name="connsiteY14-1010" fmla="*/ 0 h 2449001"/>
              <a:gd name="connsiteX15-1011" fmla="*/ 570023 w 797686"/>
              <a:gd name="connsiteY15-1012" fmla="*/ 3422 h 2449001"/>
              <a:gd name="connsiteX16-1013" fmla="*/ 677271 w 797686"/>
              <a:gd name="connsiteY16-1014" fmla="*/ 938156 h 2449001"/>
              <a:gd name="connsiteX17-1015" fmla="*/ 719893 w 797686"/>
              <a:gd name="connsiteY17-1016" fmla="*/ 1307990 h 2449001"/>
              <a:gd name="connsiteX18-1017" fmla="*/ 409792 w 797686"/>
              <a:gd name="connsiteY18-1018" fmla="*/ 1268233 h 2449001"/>
              <a:gd name="connsiteX19-1019" fmla="*/ 99692 w 797686"/>
              <a:gd name="connsiteY19-1020" fmla="*/ 1288111 h 2449001"/>
              <a:gd name="connsiteX20-1021" fmla="*/ 133257 w 797686"/>
              <a:gd name="connsiteY20-1022" fmla="*/ 945913 h 2449001"/>
              <a:gd name="connsiteX21-1023" fmla="*/ 218310 w 797686"/>
              <a:gd name="connsiteY21-1024" fmla="*/ 0 h 2449001"/>
              <a:gd name="connsiteX0-1025" fmla="*/ 425696 w 797686"/>
              <a:gd name="connsiteY0-1026" fmla="*/ 1331843 h 2449001"/>
              <a:gd name="connsiteX1-1027" fmla="*/ 537015 w 797686"/>
              <a:gd name="connsiteY1-1028" fmla="*/ 1379551 h 2449001"/>
              <a:gd name="connsiteX2-1029" fmla="*/ 775553 w 797686"/>
              <a:gd name="connsiteY2-1030" fmla="*/ 1406369 h 2449001"/>
              <a:gd name="connsiteX3-1031" fmla="*/ 613659 w 797686"/>
              <a:gd name="connsiteY3-1032" fmla="*/ 1785816 h 2449001"/>
              <a:gd name="connsiteX4-1033" fmla="*/ 604600 w 797686"/>
              <a:gd name="connsiteY4-1034" fmla="*/ 2441050 h 2449001"/>
              <a:gd name="connsiteX5-1035" fmla="*/ 314378 w 797686"/>
              <a:gd name="connsiteY5-1036" fmla="*/ 2445025 h 2449001"/>
              <a:gd name="connsiteX6-1037" fmla="*/ 224143 w 797686"/>
              <a:gd name="connsiteY6-1038" fmla="*/ 1721654 h 2449001"/>
              <a:gd name="connsiteX7-1039" fmla="*/ 203060 w 797686"/>
              <a:gd name="connsiteY7-1040" fmla="*/ 2441050 h 2449001"/>
              <a:gd name="connsiteX8-1041" fmla="*/ 131498 w 797686"/>
              <a:gd name="connsiteY8-1042" fmla="*/ 2449001 h 2449001"/>
              <a:gd name="connsiteX9-1043" fmla="*/ 301 w 797686"/>
              <a:gd name="connsiteY9-1044" fmla="*/ 1701579 h 2449001"/>
              <a:gd name="connsiteX10-1045" fmla="*/ 95814 w 797686"/>
              <a:gd name="connsiteY10-1046" fmla="*/ 1597201 h 2449001"/>
              <a:gd name="connsiteX11-1047" fmla="*/ 84343 w 797686"/>
              <a:gd name="connsiteY11-1048" fmla="*/ 1389262 h 2449001"/>
              <a:gd name="connsiteX12-1049" fmla="*/ 334256 w 797686"/>
              <a:gd name="connsiteY12-1050" fmla="*/ 1375575 h 2449001"/>
              <a:gd name="connsiteX13-1051" fmla="*/ 425696 w 797686"/>
              <a:gd name="connsiteY13-1052" fmla="*/ 1331843 h 2449001"/>
              <a:gd name="connsiteX14-1053" fmla="*/ 218310 w 797686"/>
              <a:gd name="connsiteY14-1054" fmla="*/ 0 h 2449001"/>
              <a:gd name="connsiteX15-1055" fmla="*/ 570023 w 797686"/>
              <a:gd name="connsiteY15-1056" fmla="*/ 3422 h 2449001"/>
              <a:gd name="connsiteX16-1057" fmla="*/ 677271 w 797686"/>
              <a:gd name="connsiteY16-1058" fmla="*/ 938156 h 2449001"/>
              <a:gd name="connsiteX17-1059" fmla="*/ 719893 w 797686"/>
              <a:gd name="connsiteY17-1060" fmla="*/ 1307990 h 2449001"/>
              <a:gd name="connsiteX18-1061" fmla="*/ 409792 w 797686"/>
              <a:gd name="connsiteY18-1062" fmla="*/ 1268233 h 2449001"/>
              <a:gd name="connsiteX19-1063" fmla="*/ 99692 w 797686"/>
              <a:gd name="connsiteY19-1064" fmla="*/ 1288111 h 2449001"/>
              <a:gd name="connsiteX20-1065" fmla="*/ 133257 w 797686"/>
              <a:gd name="connsiteY20-1066" fmla="*/ 945913 h 2449001"/>
              <a:gd name="connsiteX21-1067" fmla="*/ 218310 w 797686"/>
              <a:gd name="connsiteY21-1068" fmla="*/ 0 h 2449001"/>
              <a:gd name="connsiteX0-1069" fmla="*/ 425647 w 797637"/>
              <a:gd name="connsiteY0-1070" fmla="*/ 1331843 h 2449001"/>
              <a:gd name="connsiteX1-1071" fmla="*/ 536966 w 797637"/>
              <a:gd name="connsiteY1-1072" fmla="*/ 1379551 h 2449001"/>
              <a:gd name="connsiteX2-1073" fmla="*/ 775504 w 797637"/>
              <a:gd name="connsiteY2-1074" fmla="*/ 1406369 h 2449001"/>
              <a:gd name="connsiteX3-1075" fmla="*/ 613610 w 797637"/>
              <a:gd name="connsiteY3-1076" fmla="*/ 1785816 h 2449001"/>
              <a:gd name="connsiteX4-1077" fmla="*/ 604551 w 797637"/>
              <a:gd name="connsiteY4-1078" fmla="*/ 2441050 h 2449001"/>
              <a:gd name="connsiteX5-1079" fmla="*/ 314329 w 797637"/>
              <a:gd name="connsiteY5-1080" fmla="*/ 2445025 h 2449001"/>
              <a:gd name="connsiteX6-1081" fmla="*/ 224094 w 797637"/>
              <a:gd name="connsiteY6-1082" fmla="*/ 1721654 h 2449001"/>
              <a:gd name="connsiteX7-1083" fmla="*/ 203011 w 797637"/>
              <a:gd name="connsiteY7-1084" fmla="*/ 2441050 h 2449001"/>
              <a:gd name="connsiteX8-1085" fmla="*/ 131449 w 797637"/>
              <a:gd name="connsiteY8-1086" fmla="*/ 2449001 h 2449001"/>
              <a:gd name="connsiteX9-1087" fmla="*/ 252 w 797637"/>
              <a:gd name="connsiteY9-1088" fmla="*/ 1701579 h 2449001"/>
              <a:gd name="connsiteX10-1089" fmla="*/ 112873 w 797637"/>
              <a:gd name="connsiteY10-1090" fmla="*/ 1641682 h 2449001"/>
              <a:gd name="connsiteX11-1091" fmla="*/ 84294 w 797637"/>
              <a:gd name="connsiteY11-1092" fmla="*/ 1389262 h 2449001"/>
              <a:gd name="connsiteX12-1093" fmla="*/ 334207 w 797637"/>
              <a:gd name="connsiteY12-1094" fmla="*/ 1375575 h 2449001"/>
              <a:gd name="connsiteX13-1095" fmla="*/ 425647 w 797637"/>
              <a:gd name="connsiteY13-1096" fmla="*/ 1331843 h 2449001"/>
              <a:gd name="connsiteX14-1097" fmla="*/ 218261 w 797637"/>
              <a:gd name="connsiteY14-1098" fmla="*/ 0 h 2449001"/>
              <a:gd name="connsiteX15-1099" fmla="*/ 569974 w 797637"/>
              <a:gd name="connsiteY15-1100" fmla="*/ 3422 h 2449001"/>
              <a:gd name="connsiteX16-1101" fmla="*/ 677222 w 797637"/>
              <a:gd name="connsiteY16-1102" fmla="*/ 938156 h 2449001"/>
              <a:gd name="connsiteX17-1103" fmla="*/ 719844 w 797637"/>
              <a:gd name="connsiteY17-1104" fmla="*/ 1307990 h 2449001"/>
              <a:gd name="connsiteX18-1105" fmla="*/ 409743 w 797637"/>
              <a:gd name="connsiteY18-1106" fmla="*/ 1268233 h 2449001"/>
              <a:gd name="connsiteX19-1107" fmla="*/ 99643 w 797637"/>
              <a:gd name="connsiteY19-1108" fmla="*/ 1288111 h 2449001"/>
              <a:gd name="connsiteX20-1109" fmla="*/ 133208 w 797637"/>
              <a:gd name="connsiteY20-1110" fmla="*/ 945913 h 2449001"/>
              <a:gd name="connsiteX21-1111" fmla="*/ 218261 w 797637"/>
              <a:gd name="connsiteY21-1112" fmla="*/ 0 h 2449001"/>
              <a:gd name="connsiteX0-1113" fmla="*/ 425647 w 797637"/>
              <a:gd name="connsiteY0-1114" fmla="*/ 1331843 h 2449001"/>
              <a:gd name="connsiteX1-1115" fmla="*/ 536966 w 797637"/>
              <a:gd name="connsiteY1-1116" fmla="*/ 1379551 h 2449001"/>
              <a:gd name="connsiteX2-1117" fmla="*/ 775504 w 797637"/>
              <a:gd name="connsiteY2-1118" fmla="*/ 1406369 h 2449001"/>
              <a:gd name="connsiteX3-1119" fmla="*/ 613610 w 797637"/>
              <a:gd name="connsiteY3-1120" fmla="*/ 1785816 h 2449001"/>
              <a:gd name="connsiteX4-1121" fmla="*/ 604551 w 797637"/>
              <a:gd name="connsiteY4-1122" fmla="*/ 2441050 h 2449001"/>
              <a:gd name="connsiteX5-1123" fmla="*/ 314329 w 797637"/>
              <a:gd name="connsiteY5-1124" fmla="*/ 2445025 h 2449001"/>
              <a:gd name="connsiteX6-1125" fmla="*/ 224094 w 797637"/>
              <a:gd name="connsiteY6-1126" fmla="*/ 1721654 h 2449001"/>
              <a:gd name="connsiteX7-1127" fmla="*/ 203011 w 797637"/>
              <a:gd name="connsiteY7-1128" fmla="*/ 2441050 h 2449001"/>
              <a:gd name="connsiteX8-1129" fmla="*/ 131449 w 797637"/>
              <a:gd name="connsiteY8-1130" fmla="*/ 2449001 h 2449001"/>
              <a:gd name="connsiteX9-1131" fmla="*/ 252 w 797637"/>
              <a:gd name="connsiteY9-1132" fmla="*/ 1701579 h 2449001"/>
              <a:gd name="connsiteX10-1133" fmla="*/ 112873 w 797637"/>
              <a:gd name="connsiteY10-1134" fmla="*/ 1641682 h 2449001"/>
              <a:gd name="connsiteX11-1135" fmla="*/ 84294 w 797637"/>
              <a:gd name="connsiteY11-1136" fmla="*/ 1389262 h 2449001"/>
              <a:gd name="connsiteX12-1137" fmla="*/ 334207 w 797637"/>
              <a:gd name="connsiteY12-1138" fmla="*/ 1375575 h 2449001"/>
              <a:gd name="connsiteX13-1139" fmla="*/ 425647 w 797637"/>
              <a:gd name="connsiteY13-1140" fmla="*/ 1331843 h 2449001"/>
              <a:gd name="connsiteX14-1141" fmla="*/ 218261 w 797637"/>
              <a:gd name="connsiteY14-1142" fmla="*/ 0 h 2449001"/>
              <a:gd name="connsiteX15-1143" fmla="*/ 569974 w 797637"/>
              <a:gd name="connsiteY15-1144" fmla="*/ 3422 h 2449001"/>
              <a:gd name="connsiteX16-1145" fmla="*/ 677222 w 797637"/>
              <a:gd name="connsiteY16-1146" fmla="*/ 938156 h 2449001"/>
              <a:gd name="connsiteX17-1147" fmla="*/ 719844 w 797637"/>
              <a:gd name="connsiteY17-1148" fmla="*/ 1307990 h 2449001"/>
              <a:gd name="connsiteX18-1149" fmla="*/ 409743 w 797637"/>
              <a:gd name="connsiteY18-1150" fmla="*/ 1268233 h 2449001"/>
              <a:gd name="connsiteX19-1151" fmla="*/ 99643 w 797637"/>
              <a:gd name="connsiteY19-1152" fmla="*/ 1288111 h 2449001"/>
              <a:gd name="connsiteX20-1153" fmla="*/ 133208 w 797637"/>
              <a:gd name="connsiteY20-1154" fmla="*/ 945913 h 2449001"/>
              <a:gd name="connsiteX21-1155" fmla="*/ 218261 w 797637"/>
              <a:gd name="connsiteY21-1156" fmla="*/ 0 h 2449001"/>
              <a:gd name="connsiteX0-1157" fmla="*/ 425647 w 797637"/>
              <a:gd name="connsiteY0-1158" fmla="*/ 1331843 h 2449001"/>
              <a:gd name="connsiteX1-1159" fmla="*/ 536966 w 797637"/>
              <a:gd name="connsiteY1-1160" fmla="*/ 1379551 h 2449001"/>
              <a:gd name="connsiteX2-1161" fmla="*/ 775504 w 797637"/>
              <a:gd name="connsiteY2-1162" fmla="*/ 1406369 h 2449001"/>
              <a:gd name="connsiteX3-1163" fmla="*/ 613610 w 797637"/>
              <a:gd name="connsiteY3-1164" fmla="*/ 1785816 h 2449001"/>
              <a:gd name="connsiteX4-1165" fmla="*/ 604551 w 797637"/>
              <a:gd name="connsiteY4-1166" fmla="*/ 2441050 h 2449001"/>
              <a:gd name="connsiteX5-1167" fmla="*/ 314329 w 797637"/>
              <a:gd name="connsiteY5-1168" fmla="*/ 2445025 h 2449001"/>
              <a:gd name="connsiteX6-1169" fmla="*/ 224094 w 797637"/>
              <a:gd name="connsiteY6-1170" fmla="*/ 1721654 h 2449001"/>
              <a:gd name="connsiteX7-1171" fmla="*/ 203011 w 797637"/>
              <a:gd name="connsiteY7-1172" fmla="*/ 2441050 h 2449001"/>
              <a:gd name="connsiteX8-1173" fmla="*/ 131449 w 797637"/>
              <a:gd name="connsiteY8-1174" fmla="*/ 2449001 h 2449001"/>
              <a:gd name="connsiteX9-1175" fmla="*/ 252 w 797637"/>
              <a:gd name="connsiteY9-1176" fmla="*/ 1701579 h 2449001"/>
              <a:gd name="connsiteX10-1177" fmla="*/ 112873 w 797637"/>
              <a:gd name="connsiteY10-1178" fmla="*/ 1641682 h 2449001"/>
              <a:gd name="connsiteX11-1179" fmla="*/ 84294 w 797637"/>
              <a:gd name="connsiteY11-1180" fmla="*/ 1389262 h 2449001"/>
              <a:gd name="connsiteX12-1181" fmla="*/ 334207 w 797637"/>
              <a:gd name="connsiteY12-1182" fmla="*/ 1375575 h 2449001"/>
              <a:gd name="connsiteX13-1183" fmla="*/ 425647 w 797637"/>
              <a:gd name="connsiteY13-1184" fmla="*/ 1331843 h 2449001"/>
              <a:gd name="connsiteX14-1185" fmla="*/ 218261 w 797637"/>
              <a:gd name="connsiteY14-1186" fmla="*/ 0 h 2449001"/>
              <a:gd name="connsiteX15-1187" fmla="*/ 569974 w 797637"/>
              <a:gd name="connsiteY15-1188" fmla="*/ 3422 h 2449001"/>
              <a:gd name="connsiteX16-1189" fmla="*/ 677222 w 797637"/>
              <a:gd name="connsiteY16-1190" fmla="*/ 938156 h 2449001"/>
              <a:gd name="connsiteX17-1191" fmla="*/ 719844 w 797637"/>
              <a:gd name="connsiteY17-1192" fmla="*/ 1307990 h 2449001"/>
              <a:gd name="connsiteX18-1193" fmla="*/ 409743 w 797637"/>
              <a:gd name="connsiteY18-1194" fmla="*/ 1268233 h 2449001"/>
              <a:gd name="connsiteX19-1195" fmla="*/ 99643 w 797637"/>
              <a:gd name="connsiteY19-1196" fmla="*/ 1288111 h 2449001"/>
              <a:gd name="connsiteX20-1197" fmla="*/ 133208 w 797637"/>
              <a:gd name="connsiteY20-1198" fmla="*/ 945913 h 2449001"/>
              <a:gd name="connsiteX21-1199" fmla="*/ 218261 w 797637"/>
              <a:gd name="connsiteY21-1200" fmla="*/ 0 h 2449001"/>
              <a:gd name="connsiteX0-1201" fmla="*/ 405179 w 777169"/>
              <a:gd name="connsiteY0-1202" fmla="*/ 1331843 h 2449001"/>
              <a:gd name="connsiteX1-1203" fmla="*/ 516498 w 777169"/>
              <a:gd name="connsiteY1-1204" fmla="*/ 1379551 h 2449001"/>
              <a:gd name="connsiteX2-1205" fmla="*/ 755036 w 777169"/>
              <a:gd name="connsiteY2-1206" fmla="*/ 1406369 h 2449001"/>
              <a:gd name="connsiteX3-1207" fmla="*/ 593142 w 777169"/>
              <a:gd name="connsiteY3-1208" fmla="*/ 1785816 h 2449001"/>
              <a:gd name="connsiteX4-1209" fmla="*/ 584083 w 777169"/>
              <a:gd name="connsiteY4-1210" fmla="*/ 2441050 h 2449001"/>
              <a:gd name="connsiteX5-1211" fmla="*/ 293861 w 777169"/>
              <a:gd name="connsiteY5-1212" fmla="*/ 2445025 h 2449001"/>
              <a:gd name="connsiteX6-1213" fmla="*/ 203626 w 777169"/>
              <a:gd name="connsiteY6-1214" fmla="*/ 1721654 h 2449001"/>
              <a:gd name="connsiteX7-1215" fmla="*/ 182543 w 777169"/>
              <a:gd name="connsiteY7-1216" fmla="*/ 2441050 h 2449001"/>
              <a:gd name="connsiteX8-1217" fmla="*/ 110981 w 777169"/>
              <a:gd name="connsiteY8-1218" fmla="*/ 2449001 h 2449001"/>
              <a:gd name="connsiteX9-1219" fmla="*/ 313 w 777169"/>
              <a:gd name="connsiteY9-1220" fmla="*/ 1749481 h 2449001"/>
              <a:gd name="connsiteX10-1221" fmla="*/ 92405 w 777169"/>
              <a:gd name="connsiteY10-1222" fmla="*/ 1641682 h 2449001"/>
              <a:gd name="connsiteX11-1223" fmla="*/ 63826 w 777169"/>
              <a:gd name="connsiteY11-1224" fmla="*/ 1389262 h 2449001"/>
              <a:gd name="connsiteX12-1225" fmla="*/ 313739 w 777169"/>
              <a:gd name="connsiteY12-1226" fmla="*/ 1375575 h 2449001"/>
              <a:gd name="connsiteX13-1227" fmla="*/ 405179 w 777169"/>
              <a:gd name="connsiteY13-1228" fmla="*/ 1331843 h 2449001"/>
              <a:gd name="connsiteX14-1229" fmla="*/ 197793 w 777169"/>
              <a:gd name="connsiteY14-1230" fmla="*/ 0 h 2449001"/>
              <a:gd name="connsiteX15-1231" fmla="*/ 549506 w 777169"/>
              <a:gd name="connsiteY15-1232" fmla="*/ 3422 h 2449001"/>
              <a:gd name="connsiteX16-1233" fmla="*/ 656754 w 777169"/>
              <a:gd name="connsiteY16-1234" fmla="*/ 938156 h 2449001"/>
              <a:gd name="connsiteX17-1235" fmla="*/ 699376 w 777169"/>
              <a:gd name="connsiteY17-1236" fmla="*/ 1307990 h 2449001"/>
              <a:gd name="connsiteX18-1237" fmla="*/ 389275 w 777169"/>
              <a:gd name="connsiteY18-1238" fmla="*/ 1268233 h 2449001"/>
              <a:gd name="connsiteX19-1239" fmla="*/ 79175 w 777169"/>
              <a:gd name="connsiteY19-1240" fmla="*/ 1288111 h 2449001"/>
              <a:gd name="connsiteX20-1241" fmla="*/ 112740 w 777169"/>
              <a:gd name="connsiteY20-1242" fmla="*/ 945913 h 2449001"/>
              <a:gd name="connsiteX21-1243" fmla="*/ 197793 w 777169"/>
              <a:gd name="connsiteY21-1244" fmla="*/ 0 h 2449001"/>
              <a:gd name="connsiteX0-1245" fmla="*/ 413332 w 785322"/>
              <a:gd name="connsiteY0-1246" fmla="*/ 1331843 h 2449001"/>
              <a:gd name="connsiteX1-1247" fmla="*/ 524651 w 785322"/>
              <a:gd name="connsiteY1-1248" fmla="*/ 1379551 h 2449001"/>
              <a:gd name="connsiteX2-1249" fmla="*/ 763189 w 785322"/>
              <a:gd name="connsiteY2-1250" fmla="*/ 1406369 h 2449001"/>
              <a:gd name="connsiteX3-1251" fmla="*/ 601295 w 785322"/>
              <a:gd name="connsiteY3-1252" fmla="*/ 1785816 h 2449001"/>
              <a:gd name="connsiteX4-1253" fmla="*/ 592236 w 785322"/>
              <a:gd name="connsiteY4-1254" fmla="*/ 2441050 h 2449001"/>
              <a:gd name="connsiteX5-1255" fmla="*/ 302014 w 785322"/>
              <a:gd name="connsiteY5-1256" fmla="*/ 2445025 h 2449001"/>
              <a:gd name="connsiteX6-1257" fmla="*/ 211779 w 785322"/>
              <a:gd name="connsiteY6-1258" fmla="*/ 1721654 h 2449001"/>
              <a:gd name="connsiteX7-1259" fmla="*/ 190696 w 785322"/>
              <a:gd name="connsiteY7-1260" fmla="*/ 2441050 h 2449001"/>
              <a:gd name="connsiteX8-1261" fmla="*/ 119134 w 785322"/>
              <a:gd name="connsiteY8-1262" fmla="*/ 2449001 h 2449001"/>
              <a:gd name="connsiteX9-1263" fmla="*/ 8466 w 785322"/>
              <a:gd name="connsiteY9-1264" fmla="*/ 1749481 h 2449001"/>
              <a:gd name="connsiteX10-1265" fmla="*/ 100558 w 785322"/>
              <a:gd name="connsiteY10-1266" fmla="*/ 1641682 h 2449001"/>
              <a:gd name="connsiteX11-1267" fmla="*/ 71979 w 785322"/>
              <a:gd name="connsiteY11-1268" fmla="*/ 1389262 h 2449001"/>
              <a:gd name="connsiteX12-1269" fmla="*/ 321892 w 785322"/>
              <a:gd name="connsiteY12-1270" fmla="*/ 1375575 h 2449001"/>
              <a:gd name="connsiteX13-1271" fmla="*/ 413332 w 785322"/>
              <a:gd name="connsiteY13-1272" fmla="*/ 1331843 h 2449001"/>
              <a:gd name="connsiteX14-1273" fmla="*/ 205946 w 785322"/>
              <a:gd name="connsiteY14-1274" fmla="*/ 0 h 2449001"/>
              <a:gd name="connsiteX15-1275" fmla="*/ 557659 w 785322"/>
              <a:gd name="connsiteY15-1276" fmla="*/ 3422 h 2449001"/>
              <a:gd name="connsiteX16-1277" fmla="*/ 664907 w 785322"/>
              <a:gd name="connsiteY16-1278" fmla="*/ 938156 h 2449001"/>
              <a:gd name="connsiteX17-1279" fmla="*/ 707529 w 785322"/>
              <a:gd name="connsiteY17-1280" fmla="*/ 1307990 h 2449001"/>
              <a:gd name="connsiteX18-1281" fmla="*/ 397428 w 785322"/>
              <a:gd name="connsiteY18-1282" fmla="*/ 1268233 h 2449001"/>
              <a:gd name="connsiteX19-1283" fmla="*/ 87328 w 785322"/>
              <a:gd name="connsiteY19-1284" fmla="*/ 1288111 h 2449001"/>
              <a:gd name="connsiteX20-1285" fmla="*/ 120893 w 785322"/>
              <a:gd name="connsiteY20-1286" fmla="*/ 945913 h 2449001"/>
              <a:gd name="connsiteX21-1287" fmla="*/ 205946 w 785322"/>
              <a:gd name="connsiteY21-1288" fmla="*/ 0 h 24490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0" name="Freeform 108"/>
          <p:cNvSpPr/>
          <p:nvPr/>
        </p:nvSpPr>
        <p:spPr>
          <a:xfrm>
            <a:off x="4597476" y="1812547"/>
            <a:ext cx="376393" cy="415916"/>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1" name="Oval 8"/>
          <p:cNvSpPr/>
          <p:nvPr/>
        </p:nvSpPr>
        <p:spPr>
          <a:xfrm>
            <a:off x="5225481" y="1821804"/>
            <a:ext cx="395364" cy="397403"/>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nvGrpSpPr>
          <p:cNvPr id="72" name="Group 110"/>
          <p:cNvGrpSpPr/>
          <p:nvPr/>
        </p:nvGrpSpPr>
        <p:grpSpPr>
          <a:xfrm>
            <a:off x="3968986" y="1812547"/>
            <a:ext cx="376393" cy="415916"/>
            <a:chOff x="4835382" y="73243"/>
            <a:chExt cx="2920830" cy="3227535"/>
          </a:xfrm>
          <a:solidFill>
            <a:schemeClr val="accent4"/>
          </a:solidFill>
        </p:grpSpPr>
        <p:sp>
          <p:nvSpPr>
            <p:cNvPr id="73" name="Freeform 111"/>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1" fmla="*/ 3030279 w 4784651"/>
                <a:gd name="connsiteY0-2" fmla="*/ 114 h 5890551"/>
                <a:gd name="connsiteX1-3" fmla="*/ 765544 w 4784651"/>
                <a:gd name="connsiteY1-4" fmla="*/ 1935240 h 5890551"/>
                <a:gd name="connsiteX2-5" fmla="*/ 0 w 4784651"/>
                <a:gd name="connsiteY2-6" fmla="*/ 3051658 h 5890551"/>
                <a:gd name="connsiteX3-7" fmla="*/ 510363 w 4784651"/>
                <a:gd name="connsiteY3-8" fmla="*/ 3328105 h 5890551"/>
                <a:gd name="connsiteX4-9" fmla="*/ 297711 w 4784651"/>
                <a:gd name="connsiteY4-10" fmla="*/ 3657714 h 5890551"/>
                <a:gd name="connsiteX5-11" fmla="*/ 489097 w 4784651"/>
                <a:gd name="connsiteY5-12" fmla="*/ 3870365 h 5890551"/>
                <a:gd name="connsiteX6-13" fmla="*/ 372139 w 4784651"/>
                <a:gd name="connsiteY6-14" fmla="*/ 4061751 h 5890551"/>
                <a:gd name="connsiteX7-15" fmla="*/ 563525 w 4784651"/>
                <a:gd name="connsiteY7-16" fmla="*/ 4316933 h 5890551"/>
                <a:gd name="connsiteX8-17" fmla="*/ 499730 w 4784651"/>
                <a:gd name="connsiteY8-18" fmla="*/ 4976151 h 5890551"/>
                <a:gd name="connsiteX9-19" fmla="*/ 1754372 w 4784651"/>
                <a:gd name="connsiteY9-20" fmla="*/ 5199435 h 5890551"/>
                <a:gd name="connsiteX10-21" fmla="*/ 1945758 w 4784651"/>
                <a:gd name="connsiteY10-22" fmla="*/ 5890551 h 5890551"/>
                <a:gd name="connsiteX11-23" fmla="*/ 4784651 w 4784651"/>
                <a:gd name="connsiteY11-24" fmla="*/ 5858654 h 5890551"/>
                <a:gd name="connsiteX12-25" fmla="*/ 4561367 w 4784651"/>
                <a:gd name="connsiteY12-26" fmla="*/ 4189342 h 5890551"/>
                <a:gd name="connsiteX13-27" fmla="*/ 3030279 w 4784651"/>
                <a:gd name="connsiteY13-28" fmla="*/ 114 h 5890551"/>
                <a:gd name="connsiteX0-29" fmla="*/ 3030279 w 4784651"/>
                <a:gd name="connsiteY0-30" fmla="*/ 398 h 5890835"/>
                <a:gd name="connsiteX1-31" fmla="*/ 765544 w 4784651"/>
                <a:gd name="connsiteY1-32" fmla="*/ 1935524 h 5890835"/>
                <a:gd name="connsiteX2-33" fmla="*/ 0 w 4784651"/>
                <a:gd name="connsiteY2-34" fmla="*/ 3051942 h 5890835"/>
                <a:gd name="connsiteX3-35" fmla="*/ 510363 w 4784651"/>
                <a:gd name="connsiteY3-36" fmla="*/ 3328389 h 5890835"/>
                <a:gd name="connsiteX4-37" fmla="*/ 297711 w 4784651"/>
                <a:gd name="connsiteY4-38" fmla="*/ 3657998 h 5890835"/>
                <a:gd name="connsiteX5-39" fmla="*/ 489097 w 4784651"/>
                <a:gd name="connsiteY5-40" fmla="*/ 3870649 h 5890835"/>
                <a:gd name="connsiteX6-41" fmla="*/ 372139 w 4784651"/>
                <a:gd name="connsiteY6-42" fmla="*/ 4062035 h 5890835"/>
                <a:gd name="connsiteX7-43" fmla="*/ 563525 w 4784651"/>
                <a:gd name="connsiteY7-44" fmla="*/ 4317217 h 5890835"/>
                <a:gd name="connsiteX8-45" fmla="*/ 499730 w 4784651"/>
                <a:gd name="connsiteY8-46" fmla="*/ 4976435 h 5890835"/>
                <a:gd name="connsiteX9-47" fmla="*/ 1754372 w 4784651"/>
                <a:gd name="connsiteY9-48" fmla="*/ 5199719 h 5890835"/>
                <a:gd name="connsiteX10-49" fmla="*/ 1945758 w 4784651"/>
                <a:gd name="connsiteY10-50" fmla="*/ 5890835 h 5890835"/>
                <a:gd name="connsiteX11-51" fmla="*/ 4784651 w 4784651"/>
                <a:gd name="connsiteY11-52" fmla="*/ 5858938 h 5890835"/>
                <a:gd name="connsiteX12-53" fmla="*/ 4561367 w 4784651"/>
                <a:gd name="connsiteY12-54" fmla="*/ 4189626 h 5890835"/>
                <a:gd name="connsiteX13-55" fmla="*/ 3030279 w 4784651"/>
                <a:gd name="connsiteY13-56" fmla="*/ 398 h 5890835"/>
                <a:gd name="connsiteX0-57" fmla="*/ 3030279 w 5042277"/>
                <a:gd name="connsiteY0-58" fmla="*/ 663 h 5891100"/>
                <a:gd name="connsiteX1-59" fmla="*/ 765544 w 5042277"/>
                <a:gd name="connsiteY1-60" fmla="*/ 1935789 h 5891100"/>
                <a:gd name="connsiteX2-61" fmla="*/ 0 w 5042277"/>
                <a:gd name="connsiteY2-62" fmla="*/ 3052207 h 5891100"/>
                <a:gd name="connsiteX3-63" fmla="*/ 510363 w 5042277"/>
                <a:gd name="connsiteY3-64" fmla="*/ 3328654 h 5891100"/>
                <a:gd name="connsiteX4-65" fmla="*/ 297711 w 5042277"/>
                <a:gd name="connsiteY4-66" fmla="*/ 3658263 h 5891100"/>
                <a:gd name="connsiteX5-67" fmla="*/ 489097 w 5042277"/>
                <a:gd name="connsiteY5-68" fmla="*/ 3870914 h 5891100"/>
                <a:gd name="connsiteX6-69" fmla="*/ 372139 w 5042277"/>
                <a:gd name="connsiteY6-70" fmla="*/ 4062300 h 5891100"/>
                <a:gd name="connsiteX7-71" fmla="*/ 563525 w 5042277"/>
                <a:gd name="connsiteY7-72" fmla="*/ 4317482 h 5891100"/>
                <a:gd name="connsiteX8-73" fmla="*/ 499730 w 5042277"/>
                <a:gd name="connsiteY8-74" fmla="*/ 4976700 h 5891100"/>
                <a:gd name="connsiteX9-75" fmla="*/ 1754372 w 5042277"/>
                <a:gd name="connsiteY9-76" fmla="*/ 5199984 h 5891100"/>
                <a:gd name="connsiteX10-77" fmla="*/ 1945758 w 5042277"/>
                <a:gd name="connsiteY10-78" fmla="*/ 5891100 h 5891100"/>
                <a:gd name="connsiteX11-79" fmla="*/ 4784651 w 5042277"/>
                <a:gd name="connsiteY11-80" fmla="*/ 5859203 h 5891100"/>
                <a:gd name="connsiteX12-81" fmla="*/ 4561367 w 5042277"/>
                <a:gd name="connsiteY12-82" fmla="*/ 4189891 h 5891100"/>
                <a:gd name="connsiteX13-83" fmla="*/ 3030279 w 5042277"/>
                <a:gd name="connsiteY13-84" fmla="*/ 663 h 5891100"/>
                <a:gd name="connsiteX0-85" fmla="*/ 3030279 w 5316637"/>
                <a:gd name="connsiteY0-86" fmla="*/ 1079 h 5891516"/>
                <a:gd name="connsiteX1-87" fmla="*/ 765544 w 5316637"/>
                <a:gd name="connsiteY1-88" fmla="*/ 1936205 h 5891516"/>
                <a:gd name="connsiteX2-89" fmla="*/ 0 w 5316637"/>
                <a:gd name="connsiteY2-90" fmla="*/ 3052623 h 5891516"/>
                <a:gd name="connsiteX3-91" fmla="*/ 510363 w 5316637"/>
                <a:gd name="connsiteY3-92" fmla="*/ 3329070 h 5891516"/>
                <a:gd name="connsiteX4-93" fmla="*/ 297711 w 5316637"/>
                <a:gd name="connsiteY4-94" fmla="*/ 3658679 h 5891516"/>
                <a:gd name="connsiteX5-95" fmla="*/ 489097 w 5316637"/>
                <a:gd name="connsiteY5-96" fmla="*/ 3871330 h 5891516"/>
                <a:gd name="connsiteX6-97" fmla="*/ 372139 w 5316637"/>
                <a:gd name="connsiteY6-98" fmla="*/ 4062716 h 5891516"/>
                <a:gd name="connsiteX7-99" fmla="*/ 563525 w 5316637"/>
                <a:gd name="connsiteY7-100" fmla="*/ 4317898 h 5891516"/>
                <a:gd name="connsiteX8-101" fmla="*/ 499730 w 5316637"/>
                <a:gd name="connsiteY8-102" fmla="*/ 4977116 h 5891516"/>
                <a:gd name="connsiteX9-103" fmla="*/ 1754372 w 5316637"/>
                <a:gd name="connsiteY9-104" fmla="*/ 5200400 h 5891516"/>
                <a:gd name="connsiteX10-105" fmla="*/ 1945758 w 5316637"/>
                <a:gd name="connsiteY10-106" fmla="*/ 5891516 h 5891516"/>
                <a:gd name="connsiteX11-107" fmla="*/ 4784651 w 5316637"/>
                <a:gd name="connsiteY11-108" fmla="*/ 5859619 h 5891516"/>
                <a:gd name="connsiteX12-109" fmla="*/ 4890977 w 5316637"/>
                <a:gd name="connsiteY12-110" fmla="*/ 3520456 h 5891516"/>
                <a:gd name="connsiteX13-111" fmla="*/ 3030279 w 5316637"/>
                <a:gd name="connsiteY13-112" fmla="*/ 1079 h 5891516"/>
                <a:gd name="connsiteX0-113" fmla="*/ 3030279 w 5338934"/>
                <a:gd name="connsiteY0-114" fmla="*/ 561 h 5890998"/>
                <a:gd name="connsiteX1-115" fmla="*/ 765544 w 5338934"/>
                <a:gd name="connsiteY1-116" fmla="*/ 1935687 h 5890998"/>
                <a:gd name="connsiteX2-117" fmla="*/ 0 w 5338934"/>
                <a:gd name="connsiteY2-118" fmla="*/ 3052105 h 5890998"/>
                <a:gd name="connsiteX3-119" fmla="*/ 510363 w 5338934"/>
                <a:gd name="connsiteY3-120" fmla="*/ 3328552 h 5890998"/>
                <a:gd name="connsiteX4-121" fmla="*/ 297711 w 5338934"/>
                <a:gd name="connsiteY4-122" fmla="*/ 3658161 h 5890998"/>
                <a:gd name="connsiteX5-123" fmla="*/ 489097 w 5338934"/>
                <a:gd name="connsiteY5-124" fmla="*/ 3870812 h 5890998"/>
                <a:gd name="connsiteX6-125" fmla="*/ 372139 w 5338934"/>
                <a:gd name="connsiteY6-126" fmla="*/ 4062198 h 5890998"/>
                <a:gd name="connsiteX7-127" fmla="*/ 563525 w 5338934"/>
                <a:gd name="connsiteY7-128" fmla="*/ 4317380 h 5890998"/>
                <a:gd name="connsiteX8-129" fmla="*/ 499730 w 5338934"/>
                <a:gd name="connsiteY8-130" fmla="*/ 4976598 h 5890998"/>
                <a:gd name="connsiteX9-131" fmla="*/ 1754372 w 5338934"/>
                <a:gd name="connsiteY9-132" fmla="*/ 5199882 h 5890998"/>
                <a:gd name="connsiteX10-133" fmla="*/ 1945758 w 5338934"/>
                <a:gd name="connsiteY10-134" fmla="*/ 5890998 h 5890998"/>
                <a:gd name="connsiteX11-135" fmla="*/ 4784651 w 5338934"/>
                <a:gd name="connsiteY11-136" fmla="*/ 5859101 h 5890998"/>
                <a:gd name="connsiteX12-137" fmla="*/ 4890977 w 5338934"/>
                <a:gd name="connsiteY12-138" fmla="*/ 3519938 h 5890998"/>
                <a:gd name="connsiteX13-139" fmla="*/ 3030279 w 5338934"/>
                <a:gd name="connsiteY13-140" fmla="*/ 561 h 5890998"/>
                <a:gd name="connsiteX0-141" fmla="*/ 3030279 w 5381346"/>
                <a:gd name="connsiteY0-142" fmla="*/ 115 h 5890552"/>
                <a:gd name="connsiteX1-143" fmla="*/ 765544 w 5381346"/>
                <a:gd name="connsiteY1-144" fmla="*/ 1935241 h 5890552"/>
                <a:gd name="connsiteX2-145" fmla="*/ 0 w 5381346"/>
                <a:gd name="connsiteY2-146" fmla="*/ 3051659 h 5890552"/>
                <a:gd name="connsiteX3-147" fmla="*/ 510363 w 5381346"/>
                <a:gd name="connsiteY3-148" fmla="*/ 3328106 h 5890552"/>
                <a:gd name="connsiteX4-149" fmla="*/ 297711 w 5381346"/>
                <a:gd name="connsiteY4-150" fmla="*/ 3657715 h 5890552"/>
                <a:gd name="connsiteX5-151" fmla="*/ 489097 w 5381346"/>
                <a:gd name="connsiteY5-152" fmla="*/ 3870366 h 5890552"/>
                <a:gd name="connsiteX6-153" fmla="*/ 372139 w 5381346"/>
                <a:gd name="connsiteY6-154" fmla="*/ 4061752 h 5890552"/>
                <a:gd name="connsiteX7-155" fmla="*/ 563525 w 5381346"/>
                <a:gd name="connsiteY7-156" fmla="*/ 4316934 h 5890552"/>
                <a:gd name="connsiteX8-157" fmla="*/ 499730 w 5381346"/>
                <a:gd name="connsiteY8-158" fmla="*/ 4976152 h 5890552"/>
                <a:gd name="connsiteX9-159" fmla="*/ 1754372 w 5381346"/>
                <a:gd name="connsiteY9-160" fmla="*/ 5199436 h 5890552"/>
                <a:gd name="connsiteX10-161" fmla="*/ 1945758 w 5381346"/>
                <a:gd name="connsiteY10-162" fmla="*/ 5890552 h 5890552"/>
                <a:gd name="connsiteX11-163" fmla="*/ 4784651 w 5381346"/>
                <a:gd name="connsiteY11-164" fmla="*/ 5858655 h 5890552"/>
                <a:gd name="connsiteX12-165" fmla="*/ 4890977 w 5381346"/>
                <a:gd name="connsiteY12-166" fmla="*/ 3519492 h 5890552"/>
                <a:gd name="connsiteX13-167" fmla="*/ 3030279 w 5381346"/>
                <a:gd name="connsiteY13-168" fmla="*/ 115 h 5890552"/>
                <a:gd name="connsiteX0-169" fmla="*/ 3030279 w 5381346"/>
                <a:gd name="connsiteY0-170" fmla="*/ 115 h 5890552"/>
                <a:gd name="connsiteX1-171" fmla="*/ 765544 w 5381346"/>
                <a:gd name="connsiteY1-172" fmla="*/ 1935241 h 5890552"/>
                <a:gd name="connsiteX2-173" fmla="*/ 0 w 5381346"/>
                <a:gd name="connsiteY2-174" fmla="*/ 3051659 h 5890552"/>
                <a:gd name="connsiteX3-175" fmla="*/ 510363 w 5381346"/>
                <a:gd name="connsiteY3-176" fmla="*/ 3328106 h 5890552"/>
                <a:gd name="connsiteX4-177" fmla="*/ 297711 w 5381346"/>
                <a:gd name="connsiteY4-178" fmla="*/ 3657715 h 5890552"/>
                <a:gd name="connsiteX5-179" fmla="*/ 489097 w 5381346"/>
                <a:gd name="connsiteY5-180" fmla="*/ 3870366 h 5890552"/>
                <a:gd name="connsiteX6-181" fmla="*/ 372139 w 5381346"/>
                <a:gd name="connsiteY6-182" fmla="*/ 4061752 h 5890552"/>
                <a:gd name="connsiteX7-183" fmla="*/ 563525 w 5381346"/>
                <a:gd name="connsiteY7-184" fmla="*/ 4316934 h 5890552"/>
                <a:gd name="connsiteX8-185" fmla="*/ 499730 w 5381346"/>
                <a:gd name="connsiteY8-186" fmla="*/ 4976152 h 5890552"/>
                <a:gd name="connsiteX9-187" fmla="*/ 1754372 w 5381346"/>
                <a:gd name="connsiteY9-188" fmla="*/ 5199436 h 5890552"/>
                <a:gd name="connsiteX10-189" fmla="*/ 1945758 w 5381346"/>
                <a:gd name="connsiteY10-190" fmla="*/ 5890552 h 5890552"/>
                <a:gd name="connsiteX11-191" fmla="*/ 4784651 w 5381346"/>
                <a:gd name="connsiteY11-192" fmla="*/ 5858655 h 5890552"/>
                <a:gd name="connsiteX12-193" fmla="*/ 4890977 w 5381346"/>
                <a:gd name="connsiteY12-194" fmla="*/ 3519492 h 5890552"/>
                <a:gd name="connsiteX13-195" fmla="*/ 3030279 w 5381346"/>
                <a:gd name="connsiteY13-196" fmla="*/ 115 h 5890552"/>
                <a:gd name="connsiteX0-197" fmla="*/ 3030279 w 5381346"/>
                <a:gd name="connsiteY0-198" fmla="*/ 115 h 5890552"/>
                <a:gd name="connsiteX1-199" fmla="*/ 765544 w 5381346"/>
                <a:gd name="connsiteY1-200" fmla="*/ 1935241 h 5890552"/>
                <a:gd name="connsiteX2-201" fmla="*/ 0 w 5381346"/>
                <a:gd name="connsiteY2-202" fmla="*/ 3051659 h 5890552"/>
                <a:gd name="connsiteX3-203" fmla="*/ 510363 w 5381346"/>
                <a:gd name="connsiteY3-204" fmla="*/ 3328106 h 5890552"/>
                <a:gd name="connsiteX4-205" fmla="*/ 297711 w 5381346"/>
                <a:gd name="connsiteY4-206" fmla="*/ 3657715 h 5890552"/>
                <a:gd name="connsiteX5-207" fmla="*/ 489097 w 5381346"/>
                <a:gd name="connsiteY5-208" fmla="*/ 3870366 h 5890552"/>
                <a:gd name="connsiteX6-209" fmla="*/ 372139 w 5381346"/>
                <a:gd name="connsiteY6-210" fmla="*/ 4061752 h 5890552"/>
                <a:gd name="connsiteX7-211" fmla="*/ 563525 w 5381346"/>
                <a:gd name="connsiteY7-212" fmla="*/ 4316934 h 5890552"/>
                <a:gd name="connsiteX8-213" fmla="*/ 499730 w 5381346"/>
                <a:gd name="connsiteY8-214" fmla="*/ 4976152 h 5890552"/>
                <a:gd name="connsiteX9-215" fmla="*/ 1754372 w 5381346"/>
                <a:gd name="connsiteY9-216" fmla="*/ 5199436 h 5890552"/>
                <a:gd name="connsiteX10-217" fmla="*/ 1945758 w 5381346"/>
                <a:gd name="connsiteY10-218" fmla="*/ 5890552 h 5890552"/>
                <a:gd name="connsiteX11-219" fmla="*/ 4784651 w 5381346"/>
                <a:gd name="connsiteY11-220" fmla="*/ 5858655 h 5890552"/>
                <a:gd name="connsiteX12-221" fmla="*/ 4890977 w 5381346"/>
                <a:gd name="connsiteY12-222" fmla="*/ 3519492 h 5890552"/>
                <a:gd name="connsiteX13-223" fmla="*/ 3030279 w 5381346"/>
                <a:gd name="connsiteY13-224" fmla="*/ 115 h 5890552"/>
                <a:gd name="connsiteX0-225" fmla="*/ 3030279 w 5381346"/>
                <a:gd name="connsiteY0-226" fmla="*/ 115 h 5890552"/>
                <a:gd name="connsiteX1-227" fmla="*/ 765544 w 5381346"/>
                <a:gd name="connsiteY1-228" fmla="*/ 1935241 h 5890552"/>
                <a:gd name="connsiteX2-229" fmla="*/ 0 w 5381346"/>
                <a:gd name="connsiteY2-230" fmla="*/ 3051659 h 5890552"/>
                <a:gd name="connsiteX3-231" fmla="*/ 510363 w 5381346"/>
                <a:gd name="connsiteY3-232" fmla="*/ 3328106 h 5890552"/>
                <a:gd name="connsiteX4-233" fmla="*/ 297711 w 5381346"/>
                <a:gd name="connsiteY4-234" fmla="*/ 3657715 h 5890552"/>
                <a:gd name="connsiteX5-235" fmla="*/ 489097 w 5381346"/>
                <a:gd name="connsiteY5-236" fmla="*/ 3870366 h 5890552"/>
                <a:gd name="connsiteX6-237" fmla="*/ 372139 w 5381346"/>
                <a:gd name="connsiteY6-238" fmla="*/ 4061752 h 5890552"/>
                <a:gd name="connsiteX7-239" fmla="*/ 563525 w 5381346"/>
                <a:gd name="connsiteY7-240" fmla="*/ 4316934 h 5890552"/>
                <a:gd name="connsiteX8-241" fmla="*/ 499730 w 5381346"/>
                <a:gd name="connsiteY8-242" fmla="*/ 4976152 h 5890552"/>
                <a:gd name="connsiteX9-243" fmla="*/ 1754372 w 5381346"/>
                <a:gd name="connsiteY9-244" fmla="*/ 5199436 h 5890552"/>
                <a:gd name="connsiteX10-245" fmla="*/ 1945758 w 5381346"/>
                <a:gd name="connsiteY10-246" fmla="*/ 5890552 h 5890552"/>
                <a:gd name="connsiteX11-247" fmla="*/ 4784651 w 5381346"/>
                <a:gd name="connsiteY11-248" fmla="*/ 5858655 h 5890552"/>
                <a:gd name="connsiteX12-249" fmla="*/ 4890977 w 5381346"/>
                <a:gd name="connsiteY12-250" fmla="*/ 3519492 h 5890552"/>
                <a:gd name="connsiteX13-251" fmla="*/ 3030279 w 5381346"/>
                <a:gd name="connsiteY13-252" fmla="*/ 115 h 5890552"/>
                <a:gd name="connsiteX0-253" fmla="*/ 3030279 w 5381346"/>
                <a:gd name="connsiteY0-254" fmla="*/ 115 h 5890552"/>
                <a:gd name="connsiteX1-255" fmla="*/ 765544 w 5381346"/>
                <a:gd name="connsiteY1-256" fmla="*/ 1935241 h 5890552"/>
                <a:gd name="connsiteX2-257" fmla="*/ 0 w 5381346"/>
                <a:gd name="connsiteY2-258" fmla="*/ 3051659 h 5890552"/>
                <a:gd name="connsiteX3-259" fmla="*/ 510363 w 5381346"/>
                <a:gd name="connsiteY3-260" fmla="*/ 3328106 h 5890552"/>
                <a:gd name="connsiteX4-261" fmla="*/ 297711 w 5381346"/>
                <a:gd name="connsiteY4-262" fmla="*/ 3657715 h 5890552"/>
                <a:gd name="connsiteX5-263" fmla="*/ 489097 w 5381346"/>
                <a:gd name="connsiteY5-264" fmla="*/ 3870366 h 5890552"/>
                <a:gd name="connsiteX6-265" fmla="*/ 372139 w 5381346"/>
                <a:gd name="connsiteY6-266" fmla="*/ 4061752 h 5890552"/>
                <a:gd name="connsiteX7-267" fmla="*/ 563525 w 5381346"/>
                <a:gd name="connsiteY7-268" fmla="*/ 4316934 h 5890552"/>
                <a:gd name="connsiteX8-269" fmla="*/ 499730 w 5381346"/>
                <a:gd name="connsiteY8-270" fmla="*/ 4976152 h 5890552"/>
                <a:gd name="connsiteX9-271" fmla="*/ 1754372 w 5381346"/>
                <a:gd name="connsiteY9-272" fmla="*/ 5199436 h 5890552"/>
                <a:gd name="connsiteX10-273" fmla="*/ 1945758 w 5381346"/>
                <a:gd name="connsiteY10-274" fmla="*/ 5890552 h 5890552"/>
                <a:gd name="connsiteX11-275" fmla="*/ 4784651 w 5381346"/>
                <a:gd name="connsiteY11-276" fmla="*/ 5858655 h 5890552"/>
                <a:gd name="connsiteX12-277" fmla="*/ 4890977 w 5381346"/>
                <a:gd name="connsiteY12-278" fmla="*/ 3519492 h 5890552"/>
                <a:gd name="connsiteX13-279" fmla="*/ 3030279 w 5381346"/>
                <a:gd name="connsiteY13-280" fmla="*/ 115 h 5890552"/>
                <a:gd name="connsiteX0-281" fmla="*/ 3030279 w 5381346"/>
                <a:gd name="connsiteY0-282" fmla="*/ 175 h 5890612"/>
                <a:gd name="connsiteX1-283" fmla="*/ 765544 w 5381346"/>
                <a:gd name="connsiteY1-284" fmla="*/ 1935301 h 5890612"/>
                <a:gd name="connsiteX2-285" fmla="*/ 0 w 5381346"/>
                <a:gd name="connsiteY2-286" fmla="*/ 3051719 h 5890612"/>
                <a:gd name="connsiteX3-287" fmla="*/ 510363 w 5381346"/>
                <a:gd name="connsiteY3-288" fmla="*/ 3328166 h 5890612"/>
                <a:gd name="connsiteX4-289" fmla="*/ 297711 w 5381346"/>
                <a:gd name="connsiteY4-290" fmla="*/ 3657775 h 5890612"/>
                <a:gd name="connsiteX5-291" fmla="*/ 489097 w 5381346"/>
                <a:gd name="connsiteY5-292" fmla="*/ 3870426 h 5890612"/>
                <a:gd name="connsiteX6-293" fmla="*/ 372139 w 5381346"/>
                <a:gd name="connsiteY6-294" fmla="*/ 4061812 h 5890612"/>
                <a:gd name="connsiteX7-295" fmla="*/ 563525 w 5381346"/>
                <a:gd name="connsiteY7-296" fmla="*/ 4316994 h 5890612"/>
                <a:gd name="connsiteX8-297" fmla="*/ 499730 w 5381346"/>
                <a:gd name="connsiteY8-298" fmla="*/ 4976212 h 5890612"/>
                <a:gd name="connsiteX9-299" fmla="*/ 1754372 w 5381346"/>
                <a:gd name="connsiteY9-300" fmla="*/ 5199496 h 5890612"/>
                <a:gd name="connsiteX10-301" fmla="*/ 1945758 w 5381346"/>
                <a:gd name="connsiteY10-302" fmla="*/ 5890612 h 5890612"/>
                <a:gd name="connsiteX11-303" fmla="*/ 4784651 w 5381346"/>
                <a:gd name="connsiteY11-304" fmla="*/ 5858715 h 5890612"/>
                <a:gd name="connsiteX12-305" fmla="*/ 4890977 w 5381346"/>
                <a:gd name="connsiteY12-306" fmla="*/ 3519552 h 5890612"/>
                <a:gd name="connsiteX13-307" fmla="*/ 3030279 w 5381346"/>
                <a:gd name="connsiteY13-308" fmla="*/ 175 h 5890612"/>
                <a:gd name="connsiteX0-309" fmla="*/ 3030279 w 5381346"/>
                <a:gd name="connsiteY0-310" fmla="*/ 1733 h 5892170"/>
                <a:gd name="connsiteX1-311" fmla="*/ 0 w 5381346"/>
                <a:gd name="connsiteY1-312" fmla="*/ 3053277 h 5892170"/>
                <a:gd name="connsiteX2-313" fmla="*/ 510363 w 5381346"/>
                <a:gd name="connsiteY2-314" fmla="*/ 3329724 h 5892170"/>
                <a:gd name="connsiteX3-315" fmla="*/ 297711 w 5381346"/>
                <a:gd name="connsiteY3-316" fmla="*/ 3659333 h 5892170"/>
                <a:gd name="connsiteX4-317" fmla="*/ 489097 w 5381346"/>
                <a:gd name="connsiteY4-318" fmla="*/ 3871984 h 5892170"/>
                <a:gd name="connsiteX5-319" fmla="*/ 372139 w 5381346"/>
                <a:gd name="connsiteY5-320" fmla="*/ 4063370 h 5892170"/>
                <a:gd name="connsiteX6-321" fmla="*/ 563525 w 5381346"/>
                <a:gd name="connsiteY6-322" fmla="*/ 4318552 h 5892170"/>
                <a:gd name="connsiteX7-323" fmla="*/ 499730 w 5381346"/>
                <a:gd name="connsiteY7-324" fmla="*/ 4977770 h 5892170"/>
                <a:gd name="connsiteX8-325" fmla="*/ 1754372 w 5381346"/>
                <a:gd name="connsiteY8-326" fmla="*/ 5201054 h 5892170"/>
                <a:gd name="connsiteX9-327" fmla="*/ 1945758 w 5381346"/>
                <a:gd name="connsiteY9-328" fmla="*/ 5892170 h 5892170"/>
                <a:gd name="connsiteX10-329" fmla="*/ 4784651 w 5381346"/>
                <a:gd name="connsiteY10-330" fmla="*/ 5860273 h 5892170"/>
                <a:gd name="connsiteX11-331" fmla="*/ 4890977 w 5381346"/>
                <a:gd name="connsiteY11-332" fmla="*/ 3521110 h 5892170"/>
                <a:gd name="connsiteX12-333" fmla="*/ 3030279 w 5381346"/>
                <a:gd name="connsiteY12-334" fmla="*/ 1733 h 5892170"/>
                <a:gd name="connsiteX0-335" fmla="*/ 3030279 w 5381346"/>
                <a:gd name="connsiteY0-336" fmla="*/ 4 h 5890441"/>
                <a:gd name="connsiteX1-337" fmla="*/ 0 w 5381346"/>
                <a:gd name="connsiteY1-338" fmla="*/ 3051548 h 5890441"/>
                <a:gd name="connsiteX2-339" fmla="*/ 510363 w 5381346"/>
                <a:gd name="connsiteY2-340" fmla="*/ 3327995 h 5890441"/>
                <a:gd name="connsiteX3-341" fmla="*/ 297711 w 5381346"/>
                <a:gd name="connsiteY3-342" fmla="*/ 3657604 h 5890441"/>
                <a:gd name="connsiteX4-343" fmla="*/ 489097 w 5381346"/>
                <a:gd name="connsiteY4-344" fmla="*/ 3870255 h 5890441"/>
                <a:gd name="connsiteX5-345" fmla="*/ 372139 w 5381346"/>
                <a:gd name="connsiteY5-346" fmla="*/ 4061641 h 5890441"/>
                <a:gd name="connsiteX6-347" fmla="*/ 563525 w 5381346"/>
                <a:gd name="connsiteY6-348" fmla="*/ 4316823 h 5890441"/>
                <a:gd name="connsiteX7-349" fmla="*/ 499730 w 5381346"/>
                <a:gd name="connsiteY7-350" fmla="*/ 4976041 h 5890441"/>
                <a:gd name="connsiteX8-351" fmla="*/ 1754372 w 5381346"/>
                <a:gd name="connsiteY8-352" fmla="*/ 5199325 h 5890441"/>
                <a:gd name="connsiteX9-353" fmla="*/ 1945758 w 5381346"/>
                <a:gd name="connsiteY9-354" fmla="*/ 5890441 h 5890441"/>
                <a:gd name="connsiteX10-355" fmla="*/ 4784651 w 5381346"/>
                <a:gd name="connsiteY10-356" fmla="*/ 5858544 h 5890441"/>
                <a:gd name="connsiteX11-357" fmla="*/ 4890977 w 5381346"/>
                <a:gd name="connsiteY11-358" fmla="*/ 3519381 h 5890441"/>
                <a:gd name="connsiteX12-359" fmla="*/ 3030279 w 5381346"/>
                <a:gd name="connsiteY12-360" fmla="*/ 4 h 5890441"/>
                <a:gd name="connsiteX0-361" fmla="*/ 3040277 w 5391344"/>
                <a:gd name="connsiteY0-362" fmla="*/ 4 h 5890441"/>
                <a:gd name="connsiteX1-363" fmla="*/ 9998 w 5391344"/>
                <a:gd name="connsiteY1-364" fmla="*/ 3051548 h 5890441"/>
                <a:gd name="connsiteX2-365" fmla="*/ 520361 w 5391344"/>
                <a:gd name="connsiteY2-366" fmla="*/ 3327995 h 5890441"/>
                <a:gd name="connsiteX3-367" fmla="*/ 307709 w 5391344"/>
                <a:gd name="connsiteY3-368" fmla="*/ 3657604 h 5890441"/>
                <a:gd name="connsiteX4-369" fmla="*/ 499095 w 5391344"/>
                <a:gd name="connsiteY4-370" fmla="*/ 3870255 h 5890441"/>
                <a:gd name="connsiteX5-371" fmla="*/ 382137 w 5391344"/>
                <a:gd name="connsiteY5-372" fmla="*/ 4061641 h 5890441"/>
                <a:gd name="connsiteX6-373" fmla="*/ 573523 w 5391344"/>
                <a:gd name="connsiteY6-374" fmla="*/ 4316823 h 5890441"/>
                <a:gd name="connsiteX7-375" fmla="*/ 509728 w 5391344"/>
                <a:gd name="connsiteY7-376" fmla="*/ 4976041 h 5890441"/>
                <a:gd name="connsiteX8-377" fmla="*/ 1764370 w 5391344"/>
                <a:gd name="connsiteY8-378" fmla="*/ 5199325 h 5890441"/>
                <a:gd name="connsiteX9-379" fmla="*/ 1955756 w 5391344"/>
                <a:gd name="connsiteY9-380" fmla="*/ 5890441 h 5890441"/>
                <a:gd name="connsiteX10-381" fmla="*/ 4794649 w 5391344"/>
                <a:gd name="connsiteY10-382" fmla="*/ 5858544 h 5890441"/>
                <a:gd name="connsiteX11-383" fmla="*/ 4900975 w 5391344"/>
                <a:gd name="connsiteY11-384" fmla="*/ 3519381 h 5890441"/>
                <a:gd name="connsiteX12-385" fmla="*/ 3040277 w 5391344"/>
                <a:gd name="connsiteY12-386" fmla="*/ 4 h 5890441"/>
                <a:gd name="connsiteX0-387" fmla="*/ 3040277 w 5391344"/>
                <a:gd name="connsiteY0-388" fmla="*/ 4 h 5890441"/>
                <a:gd name="connsiteX1-389" fmla="*/ 9998 w 5391344"/>
                <a:gd name="connsiteY1-390" fmla="*/ 3051548 h 5890441"/>
                <a:gd name="connsiteX2-391" fmla="*/ 520361 w 5391344"/>
                <a:gd name="connsiteY2-392" fmla="*/ 3327995 h 5890441"/>
                <a:gd name="connsiteX3-393" fmla="*/ 307709 w 5391344"/>
                <a:gd name="connsiteY3-394" fmla="*/ 3657604 h 5890441"/>
                <a:gd name="connsiteX4-395" fmla="*/ 499095 w 5391344"/>
                <a:gd name="connsiteY4-396" fmla="*/ 3870255 h 5890441"/>
                <a:gd name="connsiteX5-397" fmla="*/ 382137 w 5391344"/>
                <a:gd name="connsiteY5-398" fmla="*/ 4061641 h 5890441"/>
                <a:gd name="connsiteX6-399" fmla="*/ 573523 w 5391344"/>
                <a:gd name="connsiteY6-400" fmla="*/ 4316823 h 5890441"/>
                <a:gd name="connsiteX7-401" fmla="*/ 509728 w 5391344"/>
                <a:gd name="connsiteY7-402" fmla="*/ 4976041 h 5890441"/>
                <a:gd name="connsiteX8-403" fmla="*/ 1764370 w 5391344"/>
                <a:gd name="connsiteY8-404" fmla="*/ 5199325 h 5890441"/>
                <a:gd name="connsiteX9-405" fmla="*/ 1955756 w 5391344"/>
                <a:gd name="connsiteY9-406" fmla="*/ 5890441 h 5890441"/>
                <a:gd name="connsiteX10-407" fmla="*/ 4794649 w 5391344"/>
                <a:gd name="connsiteY10-408" fmla="*/ 5858544 h 5890441"/>
                <a:gd name="connsiteX11-409" fmla="*/ 4900975 w 5391344"/>
                <a:gd name="connsiteY11-410" fmla="*/ 3519381 h 5890441"/>
                <a:gd name="connsiteX12-411" fmla="*/ 3040277 w 5391344"/>
                <a:gd name="connsiteY12-412" fmla="*/ 4 h 5890441"/>
                <a:gd name="connsiteX0-413" fmla="*/ 3030279 w 5381346"/>
                <a:gd name="connsiteY0-414" fmla="*/ 92120 h 5982557"/>
                <a:gd name="connsiteX1-415" fmla="*/ 914399 w 5381346"/>
                <a:gd name="connsiteY1-416" fmla="*/ 1187274 h 5982557"/>
                <a:gd name="connsiteX2-417" fmla="*/ 0 w 5381346"/>
                <a:gd name="connsiteY2-418" fmla="*/ 3143664 h 5982557"/>
                <a:gd name="connsiteX3-419" fmla="*/ 510363 w 5381346"/>
                <a:gd name="connsiteY3-420" fmla="*/ 3420111 h 5982557"/>
                <a:gd name="connsiteX4-421" fmla="*/ 297711 w 5381346"/>
                <a:gd name="connsiteY4-422" fmla="*/ 3749720 h 5982557"/>
                <a:gd name="connsiteX5-423" fmla="*/ 489097 w 5381346"/>
                <a:gd name="connsiteY5-424" fmla="*/ 3962371 h 5982557"/>
                <a:gd name="connsiteX6-425" fmla="*/ 372139 w 5381346"/>
                <a:gd name="connsiteY6-426" fmla="*/ 4153757 h 5982557"/>
                <a:gd name="connsiteX7-427" fmla="*/ 563525 w 5381346"/>
                <a:gd name="connsiteY7-428" fmla="*/ 4408939 h 5982557"/>
                <a:gd name="connsiteX8-429" fmla="*/ 499730 w 5381346"/>
                <a:gd name="connsiteY8-430" fmla="*/ 5068157 h 5982557"/>
                <a:gd name="connsiteX9-431" fmla="*/ 1754372 w 5381346"/>
                <a:gd name="connsiteY9-432" fmla="*/ 5291441 h 5982557"/>
                <a:gd name="connsiteX10-433" fmla="*/ 1945758 w 5381346"/>
                <a:gd name="connsiteY10-434" fmla="*/ 5982557 h 5982557"/>
                <a:gd name="connsiteX11-435" fmla="*/ 4784651 w 5381346"/>
                <a:gd name="connsiteY11-436" fmla="*/ 5950660 h 5982557"/>
                <a:gd name="connsiteX12-437" fmla="*/ 4890977 w 5381346"/>
                <a:gd name="connsiteY12-438" fmla="*/ 3611497 h 5982557"/>
                <a:gd name="connsiteX13-439" fmla="*/ 3030279 w 5381346"/>
                <a:gd name="connsiteY13-440" fmla="*/ 92120 h 5982557"/>
                <a:gd name="connsiteX0-441" fmla="*/ 3030279 w 5381346"/>
                <a:gd name="connsiteY0-442" fmla="*/ 94250 h 5984687"/>
                <a:gd name="connsiteX1-443" fmla="*/ 914399 w 5381346"/>
                <a:gd name="connsiteY1-444" fmla="*/ 1189404 h 5984687"/>
                <a:gd name="connsiteX2-445" fmla="*/ 0 w 5381346"/>
                <a:gd name="connsiteY2-446" fmla="*/ 3145794 h 5984687"/>
                <a:gd name="connsiteX3-447" fmla="*/ 510363 w 5381346"/>
                <a:gd name="connsiteY3-448" fmla="*/ 3422241 h 5984687"/>
                <a:gd name="connsiteX4-449" fmla="*/ 297711 w 5381346"/>
                <a:gd name="connsiteY4-450" fmla="*/ 3751850 h 5984687"/>
                <a:gd name="connsiteX5-451" fmla="*/ 489097 w 5381346"/>
                <a:gd name="connsiteY5-452" fmla="*/ 3964501 h 5984687"/>
                <a:gd name="connsiteX6-453" fmla="*/ 372139 w 5381346"/>
                <a:gd name="connsiteY6-454" fmla="*/ 4155887 h 5984687"/>
                <a:gd name="connsiteX7-455" fmla="*/ 563525 w 5381346"/>
                <a:gd name="connsiteY7-456" fmla="*/ 4411069 h 5984687"/>
                <a:gd name="connsiteX8-457" fmla="*/ 499730 w 5381346"/>
                <a:gd name="connsiteY8-458" fmla="*/ 5070287 h 5984687"/>
                <a:gd name="connsiteX9-459" fmla="*/ 1754372 w 5381346"/>
                <a:gd name="connsiteY9-460" fmla="*/ 5293571 h 5984687"/>
                <a:gd name="connsiteX10-461" fmla="*/ 1945758 w 5381346"/>
                <a:gd name="connsiteY10-462" fmla="*/ 5984687 h 5984687"/>
                <a:gd name="connsiteX11-463" fmla="*/ 4784651 w 5381346"/>
                <a:gd name="connsiteY11-464" fmla="*/ 5952790 h 5984687"/>
                <a:gd name="connsiteX12-465" fmla="*/ 4890977 w 5381346"/>
                <a:gd name="connsiteY12-466" fmla="*/ 3613627 h 5984687"/>
                <a:gd name="connsiteX13-467" fmla="*/ 3030279 w 5381346"/>
                <a:gd name="connsiteY13-468" fmla="*/ 94250 h 5984687"/>
                <a:gd name="connsiteX0-469" fmla="*/ 3030279 w 5381346"/>
                <a:gd name="connsiteY0-470" fmla="*/ 0 h 5890437"/>
                <a:gd name="connsiteX1-471" fmla="*/ 914399 w 5381346"/>
                <a:gd name="connsiteY1-472" fmla="*/ 1095154 h 5890437"/>
                <a:gd name="connsiteX2-473" fmla="*/ 0 w 5381346"/>
                <a:gd name="connsiteY2-474" fmla="*/ 3051544 h 5890437"/>
                <a:gd name="connsiteX3-475" fmla="*/ 510363 w 5381346"/>
                <a:gd name="connsiteY3-476" fmla="*/ 3327991 h 5890437"/>
                <a:gd name="connsiteX4-477" fmla="*/ 297711 w 5381346"/>
                <a:gd name="connsiteY4-478" fmla="*/ 3657600 h 5890437"/>
                <a:gd name="connsiteX5-479" fmla="*/ 489097 w 5381346"/>
                <a:gd name="connsiteY5-480" fmla="*/ 3870251 h 5890437"/>
                <a:gd name="connsiteX6-481" fmla="*/ 372139 w 5381346"/>
                <a:gd name="connsiteY6-482" fmla="*/ 4061637 h 5890437"/>
                <a:gd name="connsiteX7-483" fmla="*/ 563525 w 5381346"/>
                <a:gd name="connsiteY7-484" fmla="*/ 4316819 h 5890437"/>
                <a:gd name="connsiteX8-485" fmla="*/ 499730 w 5381346"/>
                <a:gd name="connsiteY8-486" fmla="*/ 4976037 h 5890437"/>
                <a:gd name="connsiteX9-487" fmla="*/ 1754372 w 5381346"/>
                <a:gd name="connsiteY9-488" fmla="*/ 5199321 h 5890437"/>
                <a:gd name="connsiteX10-489" fmla="*/ 1945758 w 5381346"/>
                <a:gd name="connsiteY10-490" fmla="*/ 5890437 h 5890437"/>
                <a:gd name="connsiteX11-491" fmla="*/ 4784651 w 5381346"/>
                <a:gd name="connsiteY11-492" fmla="*/ 5858540 h 5890437"/>
                <a:gd name="connsiteX12-493" fmla="*/ 4890977 w 5381346"/>
                <a:gd name="connsiteY12-494" fmla="*/ 3519377 h 5890437"/>
                <a:gd name="connsiteX13-495" fmla="*/ 3030279 w 5381346"/>
                <a:gd name="connsiteY13-496" fmla="*/ 0 h 5890437"/>
                <a:gd name="connsiteX0-497" fmla="*/ 3030279 w 5381346"/>
                <a:gd name="connsiteY0-498" fmla="*/ 0 h 5890437"/>
                <a:gd name="connsiteX1-499" fmla="*/ 914399 w 5381346"/>
                <a:gd name="connsiteY1-500" fmla="*/ 1095154 h 5890437"/>
                <a:gd name="connsiteX2-501" fmla="*/ 0 w 5381346"/>
                <a:gd name="connsiteY2-502" fmla="*/ 3051544 h 5890437"/>
                <a:gd name="connsiteX3-503" fmla="*/ 510363 w 5381346"/>
                <a:gd name="connsiteY3-504" fmla="*/ 3327991 h 5890437"/>
                <a:gd name="connsiteX4-505" fmla="*/ 297711 w 5381346"/>
                <a:gd name="connsiteY4-506" fmla="*/ 3657600 h 5890437"/>
                <a:gd name="connsiteX5-507" fmla="*/ 489097 w 5381346"/>
                <a:gd name="connsiteY5-508" fmla="*/ 3870251 h 5890437"/>
                <a:gd name="connsiteX6-509" fmla="*/ 372139 w 5381346"/>
                <a:gd name="connsiteY6-510" fmla="*/ 4061637 h 5890437"/>
                <a:gd name="connsiteX7-511" fmla="*/ 563525 w 5381346"/>
                <a:gd name="connsiteY7-512" fmla="*/ 4316819 h 5890437"/>
                <a:gd name="connsiteX8-513" fmla="*/ 499730 w 5381346"/>
                <a:gd name="connsiteY8-514" fmla="*/ 4976037 h 5890437"/>
                <a:gd name="connsiteX9-515" fmla="*/ 1754372 w 5381346"/>
                <a:gd name="connsiteY9-516" fmla="*/ 5199321 h 5890437"/>
                <a:gd name="connsiteX10-517" fmla="*/ 1945758 w 5381346"/>
                <a:gd name="connsiteY10-518" fmla="*/ 5890437 h 5890437"/>
                <a:gd name="connsiteX11-519" fmla="*/ 4784651 w 5381346"/>
                <a:gd name="connsiteY11-520" fmla="*/ 5858540 h 5890437"/>
                <a:gd name="connsiteX12-521" fmla="*/ 4890977 w 5381346"/>
                <a:gd name="connsiteY12-522" fmla="*/ 3519377 h 5890437"/>
                <a:gd name="connsiteX13-523" fmla="*/ 3030279 w 5381346"/>
                <a:gd name="connsiteY13-524" fmla="*/ 0 h 5890437"/>
                <a:gd name="connsiteX0-525" fmla="*/ 3030726 w 5381793"/>
                <a:gd name="connsiteY0-526" fmla="*/ 0 h 5890437"/>
                <a:gd name="connsiteX1-527" fmla="*/ 914846 w 5381793"/>
                <a:gd name="connsiteY1-528" fmla="*/ 1095154 h 5890437"/>
                <a:gd name="connsiteX2-529" fmla="*/ 649032 w 5381793"/>
                <a:gd name="connsiteY2-530" fmla="*/ 2137144 h 5890437"/>
                <a:gd name="connsiteX3-531" fmla="*/ 447 w 5381793"/>
                <a:gd name="connsiteY3-532" fmla="*/ 3051544 h 5890437"/>
                <a:gd name="connsiteX4-533" fmla="*/ 510810 w 5381793"/>
                <a:gd name="connsiteY4-534" fmla="*/ 3327991 h 5890437"/>
                <a:gd name="connsiteX5-535" fmla="*/ 298158 w 5381793"/>
                <a:gd name="connsiteY5-536" fmla="*/ 3657600 h 5890437"/>
                <a:gd name="connsiteX6-537" fmla="*/ 489544 w 5381793"/>
                <a:gd name="connsiteY6-538" fmla="*/ 3870251 h 5890437"/>
                <a:gd name="connsiteX7-539" fmla="*/ 372586 w 5381793"/>
                <a:gd name="connsiteY7-540" fmla="*/ 4061637 h 5890437"/>
                <a:gd name="connsiteX8-541" fmla="*/ 563972 w 5381793"/>
                <a:gd name="connsiteY8-542" fmla="*/ 4316819 h 5890437"/>
                <a:gd name="connsiteX9-543" fmla="*/ 500177 w 5381793"/>
                <a:gd name="connsiteY9-544" fmla="*/ 4976037 h 5890437"/>
                <a:gd name="connsiteX10-545" fmla="*/ 1754819 w 5381793"/>
                <a:gd name="connsiteY10-546" fmla="*/ 5199321 h 5890437"/>
                <a:gd name="connsiteX11-547" fmla="*/ 1946205 w 5381793"/>
                <a:gd name="connsiteY11-548" fmla="*/ 5890437 h 5890437"/>
                <a:gd name="connsiteX12-549" fmla="*/ 4785098 w 5381793"/>
                <a:gd name="connsiteY12-550" fmla="*/ 5858540 h 5890437"/>
                <a:gd name="connsiteX13-551" fmla="*/ 4891424 w 5381793"/>
                <a:gd name="connsiteY13-552" fmla="*/ 3519377 h 5890437"/>
                <a:gd name="connsiteX14" fmla="*/ 3030726 w 5381793"/>
                <a:gd name="connsiteY14" fmla="*/ 0 h 5890437"/>
                <a:gd name="connsiteX0-553" fmla="*/ 3030726 w 5381793"/>
                <a:gd name="connsiteY0-554" fmla="*/ 0 h 5890437"/>
                <a:gd name="connsiteX1-555" fmla="*/ 914846 w 5381793"/>
                <a:gd name="connsiteY1-556" fmla="*/ 1095154 h 5890437"/>
                <a:gd name="connsiteX2-557" fmla="*/ 649032 w 5381793"/>
                <a:gd name="connsiteY2-558" fmla="*/ 2137144 h 5890437"/>
                <a:gd name="connsiteX3-559" fmla="*/ 447 w 5381793"/>
                <a:gd name="connsiteY3-560" fmla="*/ 3051544 h 5890437"/>
                <a:gd name="connsiteX4-561" fmla="*/ 510810 w 5381793"/>
                <a:gd name="connsiteY4-562" fmla="*/ 3327991 h 5890437"/>
                <a:gd name="connsiteX5-563" fmla="*/ 298158 w 5381793"/>
                <a:gd name="connsiteY5-564" fmla="*/ 3657600 h 5890437"/>
                <a:gd name="connsiteX6-565" fmla="*/ 489544 w 5381793"/>
                <a:gd name="connsiteY6-566" fmla="*/ 3870251 h 5890437"/>
                <a:gd name="connsiteX7-567" fmla="*/ 372586 w 5381793"/>
                <a:gd name="connsiteY7-568" fmla="*/ 4061637 h 5890437"/>
                <a:gd name="connsiteX8-569" fmla="*/ 563972 w 5381793"/>
                <a:gd name="connsiteY8-570" fmla="*/ 4316819 h 5890437"/>
                <a:gd name="connsiteX9-571" fmla="*/ 500177 w 5381793"/>
                <a:gd name="connsiteY9-572" fmla="*/ 4976037 h 5890437"/>
                <a:gd name="connsiteX10-573" fmla="*/ 1754819 w 5381793"/>
                <a:gd name="connsiteY10-574" fmla="*/ 5199321 h 5890437"/>
                <a:gd name="connsiteX11-575" fmla="*/ 1946205 w 5381793"/>
                <a:gd name="connsiteY11-576" fmla="*/ 5890437 h 5890437"/>
                <a:gd name="connsiteX12-577" fmla="*/ 4785098 w 5381793"/>
                <a:gd name="connsiteY12-578" fmla="*/ 5858540 h 5890437"/>
                <a:gd name="connsiteX13-579" fmla="*/ 4891424 w 5381793"/>
                <a:gd name="connsiteY13-580" fmla="*/ 3519377 h 5890437"/>
                <a:gd name="connsiteX14-581" fmla="*/ 3030726 w 5381793"/>
                <a:gd name="connsiteY14-582" fmla="*/ 0 h 5890437"/>
                <a:gd name="connsiteX0-583" fmla="*/ 3030726 w 5381793"/>
                <a:gd name="connsiteY0-584" fmla="*/ 0 h 5890437"/>
                <a:gd name="connsiteX1-585" fmla="*/ 914846 w 5381793"/>
                <a:gd name="connsiteY1-586" fmla="*/ 1095154 h 5890437"/>
                <a:gd name="connsiteX2-587" fmla="*/ 649032 w 5381793"/>
                <a:gd name="connsiteY2-588" fmla="*/ 2137144 h 5890437"/>
                <a:gd name="connsiteX3-589" fmla="*/ 447 w 5381793"/>
                <a:gd name="connsiteY3-590" fmla="*/ 3051544 h 5890437"/>
                <a:gd name="connsiteX4-591" fmla="*/ 510810 w 5381793"/>
                <a:gd name="connsiteY4-592" fmla="*/ 3327991 h 5890437"/>
                <a:gd name="connsiteX5-593" fmla="*/ 298158 w 5381793"/>
                <a:gd name="connsiteY5-594" fmla="*/ 3657600 h 5890437"/>
                <a:gd name="connsiteX6-595" fmla="*/ 489544 w 5381793"/>
                <a:gd name="connsiteY6-596" fmla="*/ 3870251 h 5890437"/>
                <a:gd name="connsiteX7-597" fmla="*/ 372586 w 5381793"/>
                <a:gd name="connsiteY7-598" fmla="*/ 4061637 h 5890437"/>
                <a:gd name="connsiteX8-599" fmla="*/ 563972 w 5381793"/>
                <a:gd name="connsiteY8-600" fmla="*/ 4316819 h 5890437"/>
                <a:gd name="connsiteX9-601" fmla="*/ 500177 w 5381793"/>
                <a:gd name="connsiteY9-602" fmla="*/ 4976037 h 5890437"/>
                <a:gd name="connsiteX10-603" fmla="*/ 1754819 w 5381793"/>
                <a:gd name="connsiteY10-604" fmla="*/ 5199321 h 5890437"/>
                <a:gd name="connsiteX11-605" fmla="*/ 1946205 w 5381793"/>
                <a:gd name="connsiteY11-606" fmla="*/ 5890437 h 5890437"/>
                <a:gd name="connsiteX12-607" fmla="*/ 4785098 w 5381793"/>
                <a:gd name="connsiteY12-608" fmla="*/ 5858540 h 5890437"/>
                <a:gd name="connsiteX13-609" fmla="*/ 4891424 w 5381793"/>
                <a:gd name="connsiteY13-610" fmla="*/ 3519377 h 5890437"/>
                <a:gd name="connsiteX14-611" fmla="*/ 3030726 w 5381793"/>
                <a:gd name="connsiteY14-612" fmla="*/ 0 h 5890437"/>
                <a:gd name="connsiteX0-613" fmla="*/ 3030726 w 5381793"/>
                <a:gd name="connsiteY0-614" fmla="*/ 0 h 5890437"/>
                <a:gd name="connsiteX1-615" fmla="*/ 872315 w 5381793"/>
                <a:gd name="connsiteY1-616" fmla="*/ 1063257 h 5890437"/>
                <a:gd name="connsiteX2-617" fmla="*/ 649032 w 5381793"/>
                <a:gd name="connsiteY2-618" fmla="*/ 2137144 h 5890437"/>
                <a:gd name="connsiteX3-619" fmla="*/ 447 w 5381793"/>
                <a:gd name="connsiteY3-620" fmla="*/ 3051544 h 5890437"/>
                <a:gd name="connsiteX4-621" fmla="*/ 510810 w 5381793"/>
                <a:gd name="connsiteY4-622" fmla="*/ 3327991 h 5890437"/>
                <a:gd name="connsiteX5-623" fmla="*/ 298158 w 5381793"/>
                <a:gd name="connsiteY5-624" fmla="*/ 3657600 h 5890437"/>
                <a:gd name="connsiteX6-625" fmla="*/ 489544 w 5381793"/>
                <a:gd name="connsiteY6-626" fmla="*/ 3870251 h 5890437"/>
                <a:gd name="connsiteX7-627" fmla="*/ 372586 w 5381793"/>
                <a:gd name="connsiteY7-628" fmla="*/ 4061637 h 5890437"/>
                <a:gd name="connsiteX8-629" fmla="*/ 563972 w 5381793"/>
                <a:gd name="connsiteY8-630" fmla="*/ 4316819 h 5890437"/>
                <a:gd name="connsiteX9-631" fmla="*/ 500177 w 5381793"/>
                <a:gd name="connsiteY9-632" fmla="*/ 4976037 h 5890437"/>
                <a:gd name="connsiteX10-633" fmla="*/ 1754819 w 5381793"/>
                <a:gd name="connsiteY10-634" fmla="*/ 5199321 h 5890437"/>
                <a:gd name="connsiteX11-635" fmla="*/ 1946205 w 5381793"/>
                <a:gd name="connsiteY11-636" fmla="*/ 5890437 h 5890437"/>
                <a:gd name="connsiteX12-637" fmla="*/ 4785098 w 5381793"/>
                <a:gd name="connsiteY12-638" fmla="*/ 5858540 h 5890437"/>
                <a:gd name="connsiteX13-639" fmla="*/ 4891424 w 5381793"/>
                <a:gd name="connsiteY13-640" fmla="*/ 3519377 h 5890437"/>
                <a:gd name="connsiteX14-641" fmla="*/ 3030726 w 5381793"/>
                <a:gd name="connsiteY14-642" fmla="*/ 0 h 5890437"/>
                <a:gd name="connsiteX0-643" fmla="*/ 3030726 w 5381793"/>
                <a:gd name="connsiteY0-644" fmla="*/ 0 h 5890437"/>
                <a:gd name="connsiteX1-645" fmla="*/ 872315 w 5381793"/>
                <a:gd name="connsiteY1-646" fmla="*/ 1063257 h 5890437"/>
                <a:gd name="connsiteX2-647" fmla="*/ 649032 w 5381793"/>
                <a:gd name="connsiteY2-648" fmla="*/ 2137144 h 5890437"/>
                <a:gd name="connsiteX3-649" fmla="*/ 447 w 5381793"/>
                <a:gd name="connsiteY3-650" fmla="*/ 3051544 h 5890437"/>
                <a:gd name="connsiteX4-651" fmla="*/ 510810 w 5381793"/>
                <a:gd name="connsiteY4-652" fmla="*/ 3327991 h 5890437"/>
                <a:gd name="connsiteX5-653" fmla="*/ 298158 w 5381793"/>
                <a:gd name="connsiteY5-654" fmla="*/ 3657600 h 5890437"/>
                <a:gd name="connsiteX6-655" fmla="*/ 489544 w 5381793"/>
                <a:gd name="connsiteY6-656" fmla="*/ 3870251 h 5890437"/>
                <a:gd name="connsiteX7-657" fmla="*/ 372586 w 5381793"/>
                <a:gd name="connsiteY7-658" fmla="*/ 4061637 h 5890437"/>
                <a:gd name="connsiteX8-659" fmla="*/ 563972 w 5381793"/>
                <a:gd name="connsiteY8-660" fmla="*/ 4316819 h 5890437"/>
                <a:gd name="connsiteX9-661" fmla="*/ 500177 w 5381793"/>
                <a:gd name="connsiteY9-662" fmla="*/ 4976037 h 5890437"/>
                <a:gd name="connsiteX10-663" fmla="*/ 1754819 w 5381793"/>
                <a:gd name="connsiteY10-664" fmla="*/ 5199321 h 5890437"/>
                <a:gd name="connsiteX11-665" fmla="*/ 1946205 w 5381793"/>
                <a:gd name="connsiteY11-666" fmla="*/ 5890437 h 5890437"/>
                <a:gd name="connsiteX12-667" fmla="*/ 4785098 w 5381793"/>
                <a:gd name="connsiteY12-668" fmla="*/ 5858540 h 5890437"/>
                <a:gd name="connsiteX13-669" fmla="*/ 4891424 w 5381793"/>
                <a:gd name="connsiteY13-670" fmla="*/ 3519377 h 5890437"/>
                <a:gd name="connsiteX14-671" fmla="*/ 3030726 w 5381793"/>
                <a:gd name="connsiteY14-672" fmla="*/ 0 h 5890437"/>
                <a:gd name="connsiteX0-673" fmla="*/ 3030726 w 5381793"/>
                <a:gd name="connsiteY0-674" fmla="*/ 0 h 5890437"/>
                <a:gd name="connsiteX1-675" fmla="*/ 872315 w 5381793"/>
                <a:gd name="connsiteY1-676" fmla="*/ 1063257 h 5890437"/>
                <a:gd name="connsiteX2-677" fmla="*/ 649032 w 5381793"/>
                <a:gd name="connsiteY2-678" fmla="*/ 2137144 h 5890437"/>
                <a:gd name="connsiteX3-679" fmla="*/ 447 w 5381793"/>
                <a:gd name="connsiteY3-680" fmla="*/ 3051544 h 5890437"/>
                <a:gd name="connsiteX4-681" fmla="*/ 510810 w 5381793"/>
                <a:gd name="connsiteY4-682" fmla="*/ 3327991 h 5890437"/>
                <a:gd name="connsiteX5-683" fmla="*/ 298158 w 5381793"/>
                <a:gd name="connsiteY5-684" fmla="*/ 3657600 h 5890437"/>
                <a:gd name="connsiteX6-685" fmla="*/ 489544 w 5381793"/>
                <a:gd name="connsiteY6-686" fmla="*/ 3870251 h 5890437"/>
                <a:gd name="connsiteX7-687" fmla="*/ 372586 w 5381793"/>
                <a:gd name="connsiteY7-688" fmla="*/ 4061637 h 5890437"/>
                <a:gd name="connsiteX8-689" fmla="*/ 563972 w 5381793"/>
                <a:gd name="connsiteY8-690" fmla="*/ 4316819 h 5890437"/>
                <a:gd name="connsiteX9-691" fmla="*/ 500177 w 5381793"/>
                <a:gd name="connsiteY9-692" fmla="*/ 4976037 h 5890437"/>
                <a:gd name="connsiteX10-693" fmla="*/ 1754819 w 5381793"/>
                <a:gd name="connsiteY10-694" fmla="*/ 5199321 h 5890437"/>
                <a:gd name="connsiteX11-695" fmla="*/ 1946205 w 5381793"/>
                <a:gd name="connsiteY11-696" fmla="*/ 5890437 h 5890437"/>
                <a:gd name="connsiteX12-697" fmla="*/ 4785098 w 5381793"/>
                <a:gd name="connsiteY12-698" fmla="*/ 5858540 h 5890437"/>
                <a:gd name="connsiteX13-699" fmla="*/ 4891424 w 5381793"/>
                <a:gd name="connsiteY13-700" fmla="*/ 3519377 h 5890437"/>
                <a:gd name="connsiteX14-701" fmla="*/ 3030726 w 5381793"/>
                <a:gd name="connsiteY14-702" fmla="*/ 0 h 5890437"/>
                <a:gd name="connsiteX0-703" fmla="*/ 3030726 w 5381793"/>
                <a:gd name="connsiteY0-704" fmla="*/ 0 h 5890437"/>
                <a:gd name="connsiteX1-705" fmla="*/ 872315 w 5381793"/>
                <a:gd name="connsiteY1-706" fmla="*/ 1063257 h 5890437"/>
                <a:gd name="connsiteX2-707" fmla="*/ 649032 w 5381793"/>
                <a:gd name="connsiteY2-708" fmla="*/ 2137144 h 5890437"/>
                <a:gd name="connsiteX3-709" fmla="*/ 447 w 5381793"/>
                <a:gd name="connsiteY3-710" fmla="*/ 3051544 h 5890437"/>
                <a:gd name="connsiteX4-711" fmla="*/ 510810 w 5381793"/>
                <a:gd name="connsiteY4-712" fmla="*/ 3327991 h 5890437"/>
                <a:gd name="connsiteX5-713" fmla="*/ 298158 w 5381793"/>
                <a:gd name="connsiteY5-714" fmla="*/ 3657600 h 5890437"/>
                <a:gd name="connsiteX6-715" fmla="*/ 489544 w 5381793"/>
                <a:gd name="connsiteY6-716" fmla="*/ 3870251 h 5890437"/>
                <a:gd name="connsiteX7-717" fmla="*/ 372586 w 5381793"/>
                <a:gd name="connsiteY7-718" fmla="*/ 4061637 h 5890437"/>
                <a:gd name="connsiteX8-719" fmla="*/ 563972 w 5381793"/>
                <a:gd name="connsiteY8-720" fmla="*/ 4316819 h 5890437"/>
                <a:gd name="connsiteX9-721" fmla="*/ 500177 w 5381793"/>
                <a:gd name="connsiteY9-722" fmla="*/ 4976037 h 5890437"/>
                <a:gd name="connsiteX10-723" fmla="*/ 1754819 w 5381793"/>
                <a:gd name="connsiteY10-724" fmla="*/ 5199321 h 5890437"/>
                <a:gd name="connsiteX11-725" fmla="*/ 1946205 w 5381793"/>
                <a:gd name="connsiteY11-726" fmla="*/ 5890437 h 5890437"/>
                <a:gd name="connsiteX12-727" fmla="*/ 4785098 w 5381793"/>
                <a:gd name="connsiteY12-728" fmla="*/ 5858540 h 5890437"/>
                <a:gd name="connsiteX13-729" fmla="*/ 4891424 w 5381793"/>
                <a:gd name="connsiteY13-730" fmla="*/ 3519377 h 5890437"/>
                <a:gd name="connsiteX14-731" fmla="*/ 3030726 w 5381793"/>
                <a:gd name="connsiteY14-732" fmla="*/ 0 h 5890437"/>
                <a:gd name="connsiteX0-733" fmla="*/ 3030726 w 5381793"/>
                <a:gd name="connsiteY0-734" fmla="*/ 0 h 5890437"/>
                <a:gd name="connsiteX1-735" fmla="*/ 872315 w 5381793"/>
                <a:gd name="connsiteY1-736" fmla="*/ 1063257 h 5890437"/>
                <a:gd name="connsiteX2-737" fmla="*/ 649032 w 5381793"/>
                <a:gd name="connsiteY2-738" fmla="*/ 2137144 h 5890437"/>
                <a:gd name="connsiteX3-739" fmla="*/ 447 w 5381793"/>
                <a:gd name="connsiteY3-740" fmla="*/ 3051544 h 5890437"/>
                <a:gd name="connsiteX4-741" fmla="*/ 510810 w 5381793"/>
                <a:gd name="connsiteY4-742" fmla="*/ 3327991 h 5890437"/>
                <a:gd name="connsiteX5-743" fmla="*/ 298158 w 5381793"/>
                <a:gd name="connsiteY5-744" fmla="*/ 3657600 h 5890437"/>
                <a:gd name="connsiteX6-745" fmla="*/ 489544 w 5381793"/>
                <a:gd name="connsiteY6-746" fmla="*/ 3870251 h 5890437"/>
                <a:gd name="connsiteX7-747" fmla="*/ 372586 w 5381793"/>
                <a:gd name="connsiteY7-748" fmla="*/ 4061637 h 5890437"/>
                <a:gd name="connsiteX8-749" fmla="*/ 563972 w 5381793"/>
                <a:gd name="connsiteY8-750" fmla="*/ 4316819 h 5890437"/>
                <a:gd name="connsiteX9-751" fmla="*/ 500177 w 5381793"/>
                <a:gd name="connsiteY9-752" fmla="*/ 4976037 h 5890437"/>
                <a:gd name="connsiteX10-753" fmla="*/ 1754819 w 5381793"/>
                <a:gd name="connsiteY10-754" fmla="*/ 5199321 h 5890437"/>
                <a:gd name="connsiteX11-755" fmla="*/ 1946205 w 5381793"/>
                <a:gd name="connsiteY11-756" fmla="*/ 5890437 h 5890437"/>
                <a:gd name="connsiteX12-757" fmla="*/ 4785098 w 5381793"/>
                <a:gd name="connsiteY12-758" fmla="*/ 5858540 h 5890437"/>
                <a:gd name="connsiteX13-759" fmla="*/ 4891424 w 5381793"/>
                <a:gd name="connsiteY13-760" fmla="*/ 3519377 h 5890437"/>
                <a:gd name="connsiteX14-761" fmla="*/ 3030726 w 5381793"/>
                <a:gd name="connsiteY14-762" fmla="*/ 0 h 5890437"/>
                <a:gd name="connsiteX0-763" fmla="*/ 3030726 w 5381793"/>
                <a:gd name="connsiteY0-764" fmla="*/ 0 h 5890437"/>
                <a:gd name="connsiteX1-765" fmla="*/ 890128 w 5381793"/>
                <a:gd name="connsiteY1-766" fmla="*/ 1098883 h 5890437"/>
                <a:gd name="connsiteX2-767" fmla="*/ 649032 w 5381793"/>
                <a:gd name="connsiteY2-768" fmla="*/ 2137144 h 5890437"/>
                <a:gd name="connsiteX3-769" fmla="*/ 447 w 5381793"/>
                <a:gd name="connsiteY3-770" fmla="*/ 3051544 h 5890437"/>
                <a:gd name="connsiteX4-771" fmla="*/ 510810 w 5381793"/>
                <a:gd name="connsiteY4-772" fmla="*/ 3327991 h 5890437"/>
                <a:gd name="connsiteX5-773" fmla="*/ 298158 w 5381793"/>
                <a:gd name="connsiteY5-774" fmla="*/ 3657600 h 5890437"/>
                <a:gd name="connsiteX6-775" fmla="*/ 489544 w 5381793"/>
                <a:gd name="connsiteY6-776" fmla="*/ 3870251 h 5890437"/>
                <a:gd name="connsiteX7-777" fmla="*/ 372586 w 5381793"/>
                <a:gd name="connsiteY7-778" fmla="*/ 4061637 h 5890437"/>
                <a:gd name="connsiteX8-779" fmla="*/ 563972 w 5381793"/>
                <a:gd name="connsiteY8-780" fmla="*/ 4316819 h 5890437"/>
                <a:gd name="connsiteX9-781" fmla="*/ 500177 w 5381793"/>
                <a:gd name="connsiteY9-782" fmla="*/ 4976037 h 5890437"/>
                <a:gd name="connsiteX10-783" fmla="*/ 1754819 w 5381793"/>
                <a:gd name="connsiteY10-784" fmla="*/ 5199321 h 5890437"/>
                <a:gd name="connsiteX11-785" fmla="*/ 1946205 w 5381793"/>
                <a:gd name="connsiteY11-786" fmla="*/ 5890437 h 5890437"/>
                <a:gd name="connsiteX12-787" fmla="*/ 4785098 w 5381793"/>
                <a:gd name="connsiteY12-788" fmla="*/ 5858540 h 5890437"/>
                <a:gd name="connsiteX13-789" fmla="*/ 4891424 w 5381793"/>
                <a:gd name="connsiteY13-790" fmla="*/ 3519377 h 5890437"/>
                <a:gd name="connsiteX14-791" fmla="*/ 3030726 w 5381793"/>
                <a:gd name="connsiteY14-792" fmla="*/ 0 h 5890437"/>
                <a:gd name="connsiteX0-793" fmla="*/ 3030726 w 5381793"/>
                <a:gd name="connsiteY0-794" fmla="*/ 0 h 5890437"/>
                <a:gd name="connsiteX1-795" fmla="*/ 890128 w 5381793"/>
                <a:gd name="connsiteY1-796" fmla="*/ 1098883 h 5890437"/>
                <a:gd name="connsiteX2-797" fmla="*/ 649032 w 5381793"/>
                <a:gd name="connsiteY2-798" fmla="*/ 2137144 h 5890437"/>
                <a:gd name="connsiteX3-799" fmla="*/ 447 w 5381793"/>
                <a:gd name="connsiteY3-800" fmla="*/ 3051544 h 5890437"/>
                <a:gd name="connsiteX4-801" fmla="*/ 510810 w 5381793"/>
                <a:gd name="connsiteY4-802" fmla="*/ 3327991 h 5890437"/>
                <a:gd name="connsiteX5-803" fmla="*/ 298158 w 5381793"/>
                <a:gd name="connsiteY5-804" fmla="*/ 3657600 h 5890437"/>
                <a:gd name="connsiteX6-805" fmla="*/ 489544 w 5381793"/>
                <a:gd name="connsiteY6-806" fmla="*/ 3870251 h 5890437"/>
                <a:gd name="connsiteX7-807" fmla="*/ 372586 w 5381793"/>
                <a:gd name="connsiteY7-808" fmla="*/ 4061637 h 5890437"/>
                <a:gd name="connsiteX8-809" fmla="*/ 563972 w 5381793"/>
                <a:gd name="connsiteY8-810" fmla="*/ 4316819 h 5890437"/>
                <a:gd name="connsiteX9-811" fmla="*/ 500177 w 5381793"/>
                <a:gd name="connsiteY9-812" fmla="*/ 4976037 h 5890437"/>
                <a:gd name="connsiteX10-813" fmla="*/ 1754819 w 5381793"/>
                <a:gd name="connsiteY10-814" fmla="*/ 5199321 h 5890437"/>
                <a:gd name="connsiteX11-815" fmla="*/ 1946205 w 5381793"/>
                <a:gd name="connsiteY11-816" fmla="*/ 5890437 h 5890437"/>
                <a:gd name="connsiteX12-817" fmla="*/ 4785098 w 5381793"/>
                <a:gd name="connsiteY12-818" fmla="*/ 5858540 h 5890437"/>
                <a:gd name="connsiteX13-819" fmla="*/ 4891424 w 5381793"/>
                <a:gd name="connsiteY13-820" fmla="*/ 3519377 h 5890437"/>
                <a:gd name="connsiteX14-821" fmla="*/ 3030726 w 5381793"/>
                <a:gd name="connsiteY14-822" fmla="*/ 0 h 5890437"/>
                <a:gd name="connsiteX0-823" fmla="*/ 3030764 w 5381831"/>
                <a:gd name="connsiteY0-824" fmla="*/ 0 h 5890437"/>
                <a:gd name="connsiteX1-825" fmla="*/ 890166 w 5381831"/>
                <a:gd name="connsiteY1-826" fmla="*/ 1098883 h 5890437"/>
                <a:gd name="connsiteX2-827" fmla="*/ 607506 w 5381831"/>
                <a:gd name="connsiteY2-828" fmla="*/ 2172770 h 5890437"/>
                <a:gd name="connsiteX3-829" fmla="*/ 485 w 5381831"/>
                <a:gd name="connsiteY3-830" fmla="*/ 3051544 h 5890437"/>
                <a:gd name="connsiteX4-831" fmla="*/ 510848 w 5381831"/>
                <a:gd name="connsiteY4-832" fmla="*/ 3327991 h 5890437"/>
                <a:gd name="connsiteX5-833" fmla="*/ 298196 w 5381831"/>
                <a:gd name="connsiteY5-834" fmla="*/ 3657600 h 5890437"/>
                <a:gd name="connsiteX6-835" fmla="*/ 489582 w 5381831"/>
                <a:gd name="connsiteY6-836" fmla="*/ 3870251 h 5890437"/>
                <a:gd name="connsiteX7-837" fmla="*/ 372624 w 5381831"/>
                <a:gd name="connsiteY7-838" fmla="*/ 4061637 h 5890437"/>
                <a:gd name="connsiteX8-839" fmla="*/ 564010 w 5381831"/>
                <a:gd name="connsiteY8-840" fmla="*/ 4316819 h 5890437"/>
                <a:gd name="connsiteX9-841" fmla="*/ 500215 w 5381831"/>
                <a:gd name="connsiteY9-842" fmla="*/ 4976037 h 5890437"/>
                <a:gd name="connsiteX10-843" fmla="*/ 1754857 w 5381831"/>
                <a:gd name="connsiteY10-844" fmla="*/ 5199321 h 5890437"/>
                <a:gd name="connsiteX11-845" fmla="*/ 1946243 w 5381831"/>
                <a:gd name="connsiteY11-846" fmla="*/ 5890437 h 5890437"/>
                <a:gd name="connsiteX12-847" fmla="*/ 4785136 w 5381831"/>
                <a:gd name="connsiteY12-848" fmla="*/ 5858540 h 5890437"/>
                <a:gd name="connsiteX13-849" fmla="*/ 4891462 w 5381831"/>
                <a:gd name="connsiteY13-850" fmla="*/ 3519377 h 5890437"/>
                <a:gd name="connsiteX14-851" fmla="*/ 3030764 w 5381831"/>
                <a:gd name="connsiteY14-852" fmla="*/ 0 h 5890437"/>
                <a:gd name="connsiteX0-853" fmla="*/ 3030764 w 5381831"/>
                <a:gd name="connsiteY0-854" fmla="*/ 0 h 5890437"/>
                <a:gd name="connsiteX1-855" fmla="*/ 890166 w 5381831"/>
                <a:gd name="connsiteY1-856" fmla="*/ 1098883 h 5890437"/>
                <a:gd name="connsiteX2-857" fmla="*/ 607506 w 5381831"/>
                <a:gd name="connsiteY2-858" fmla="*/ 2172770 h 5890437"/>
                <a:gd name="connsiteX3-859" fmla="*/ 485 w 5381831"/>
                <a:gd name="connsiteY3-860" fmla="*/ 3051544 h 5890437"/>
                <a:gd name="connsiteX4-861" fmla="*/ 510848 w 5381831"/>
                <a:gd name="connsiteY4-862" fmla="*/ 3327991 h 5890437"/>
                <a:gd name="connsiteX5-863" fmla="*/ 298196 w 5381831"/>
                <a:gd name="connsiteY5-864" fmla="*/ 3657600 h 5890437"/>
                <a:gd name="connsiteX6-865" fmla="*/ 489582 w 5381831"/>
                <a:gd name="connsiteY6-866" fmla="*/ 3870251 h 5890437"/>
                <a:gd name="connsiteX7-867" fmla="*/ 372624 w 5381831"/>
                <a:gd name="connsiteY7-868" fmla="*/ 4061637 h 5890437"/>
                <a:gd name="connsiteX8-869" fmla="*/ 564010 w 5381831"/>
                <a:gd name="connsiteY8-870" fmla="*/ 4316819 h 5890437"/>
                <a:gd name="connsiteX9-871" fmla="*/ 500215 w 5381831"/>
                <a:gd name="connsiteY9-872" fmla="*/ 4976037 h 5890437"/>
                <a:gd name="connsiteX10-873" fmla="*/ 1754857 w 5381831"/>
                <a:gd name="connsiteY10-874" fmla="*/ 5199321 h 5890437"/>
                <a:gd name="connsiteX11-875" fmla="*/ 1946243 w 5381831"/>
                <a:gd name="connsiteY11-876" fmla="*/ 5890437 h 5890437"/>
                <a:gd name="connsiteX12-877" fmla="*/ 4785136 w 5381831"/>
                <a:gd name="connsiteY12-878" fmla="*/ 5858540 h 5890437"/>
                <a:gd name="connsiteX13-879" fmla="*/ 4891462 w 5381831"/>
                <a:gd name="connsiteY13-880" fmla="*/ 3519377 h 5890437"/>
                <a:gd name="connsiteX14-881" fmla="*/ 3030764 w 5381831"/>
                <a:gd name="connsiteY14-882" fmla="*/ 0 h 5890437"/>
                <a:gd name="connsiteX0-883" fmla="*/ 3030839 w 5381906"/>
                <a:gd name="connsiteY0-884" fmla="*/ 0 h 5890437"/>
                <a:gd name="connsiteX1-885" fmla="*/ 890241 w 5381906"/>
                <a:gd name="connsiteY1-886" fmla="*/ 1098883 h 5890437"/>
                <a:gd name="connsiteX2-887" fmla="*/ 607581 w 5381906"/>
                <a:gd name="connsiteY2-888" fmla="*/ 2172770 h 5890437"/>
                <a:gd name="connsiteX3-889" fmla="*/ 560 w 5381906"/>
                <a:gd name="connsiteY3-890" fmla="*/ 3051544 h 5890437"/>
                <a:gd name="connsiteX4-891" fmla="*/ 510923 w 5381906"/>
                <a:gd name="connsiteY4-892" fmla="*/ 3327991 h 5890437"/>
                <a:gd name="connsiteX5-893" fmla="*/ 298271 w 5381906"/>
                <a:gd name="connsiteY5-894" fmla="*/ 3657600 h 5890437"/>
                <a:gd name="connsiteX6-895" fmla="*/ 489657 w 5381906"/>
                <a:gd name="connsiteY6-896" fmla="*/ 3870251 h 5890437"/>
                <a:gd name="connsiteX7-897" fmla="*/ 372699 w 5381906"/>
                <a:gd name="connsiteY7-898" fmla="*/ 4061637 h 5890437"/>
                <a:gd name="connsiteX8-899" fmla="*/ 564085 w 5381906"/>
                <a:gd name="connsiteY8-900" fmla="*/ 4316819 h 5890437"/>
                <a:gd name="connsiteX9-901" fmla="*/ 500290 w 5381906"/>
                <a:gd name="connsiteY9-902" fmla="*/ 4976037 h 5890437"/>
                <a:gd name="connsiteX10-903" fmla="*/ 1754932 w 5381906"/>
                <a:gd name="connsiteY10-904" fmla="*/ 5199321 h 5890437"/>
                <a:gd name="connsiteX11-905" fmla="*/ 1946318 w 5381906"/>
                <a:gd name="connsiteY11-906" fmla="*/ 5890437 h 5890437"/>
                <a:gd name="connsiteX12-907" fmla="*/ 4785211 w 5381906"/>
                <a:gd name="connsiteY12-908" fmla="*/ 5858540 h 5890437"/>
                <a:gd name="connsiteX13-909" fmla="*/ 4891537 w 5381906"/>
                <a:gd name="connsiteY13-910" fmla="*/ 3519377 h 5890437"/>
                <a:gd name="connsiteX14-911" fmla="*/ 3030839 w 5381906"/>
                <a:gd name="connsiteY14-912" fmla="*/ 0 h 5890437"/>
                <a:gd name="connsiteX0-913" fmla="*/ 3030839 w 5381906"/>
                <a:gd name="connsiteY0-914" fmla="*/ 0 h 5890437"/>
                <a:gd name="connsiteX1-915" fmla="*/ 890241 w 5381906"/>
                <a:gd name="connsiteY1-916" fmla="*/ 1098883 h 5890437"/>
                <a:gd name="connsiteX2-917" fmla="*/ 607581 w 5381906"/>
                <a:gd name="connsiteY2-918" fmla="*/ 2172770 h 5890437"/>
                <a:gd name="connsiteX3-919" fmla="*/ 560 w 5381906"/>
                <a:gd name="connsiteY3-920" fmla="*/ 3051544 h 5890437"/>
                <a:gd name="connsiteX4-921" fmla="*/ 510923 w 5381906"/>
                <a:gd name="connsiteY4-922" fmla="*/ 3327991 h 5890437"/>
                <a:gd name="connsiteX5-923" fmla="*/ 298271 w 5381906"/>
                <a:gd name="connsiteY5-924" fmla="*/ 3657600 h 5890437"/>
                <a:gd name="connsiteX6-925" fmla="*/ 489657 w 5381906"/>
                <a:gd name="connsiteY6-926" fmla="*/ 3870251 h 5890437"/>
                <a:gd name="connsiteX7-927" fmla="*/ 372699 w 5381906"/>
                <a:gd name="connsiteY7-928" fmla="*/ 4061637 h 5890437"/>
                <a:gd name="connsiteX8-929" fmla="*/ 564085 w 5381906"/>
                <a:gd name="connsiteY8-930" fmla="*/ 4316819 h 5890437"/>
                <a:gd name="connsiteX9-931" fmla="*/ 500290 w 5381906"/>
                <a:gd name="connsiteY9-932" fmla="*/ 4976037 h 5890437"/>
                <a:gd name="connsiteX10-933" fmla="*/ 1754932 w 5381906"/>
                <a:gd name="connsiteY10-934" fmla="*/ 5199321 h 5890437"/>
                <a:gd name="connsiteX11-935" fmla="*/ 1946318 w 5381906"/>
                <a:gd name="connsiteY11-936" fmla="*/ 5890437 h 5890437"/>
                <a:gd name="connsiteX12-937" fmla="*/ 4785211 w 5381906"/>
                <a:gd name="connsiteY12-938" fmla="*/ 5858540 h 5890437"/>
                <a:gd name="connsiteX13-939" fmla="*/ 4891537 w 5381906"/>
                <a:gd name="connsiteY13-940" fmla="*/ 3519377 h 5890437"/>
                <a:gd name="connsiteX14-941" fmla="*/ 3030839 w 5381906"/>
                <a:gd name="connsiteY14-942" fmla="*/ 0 h 5890437"/>
                <a:gd name="connsiteX0-943" fmla="*/ 3030839 w 5381906"/>
                <a:gd name="connsiteY0-944" fmla="*/ 0 h 5890437"/>
                <a:gd name="connsiteX1-945" fmla="*/ 890241 w 5381906"/>
                <a:gd name="connsiteY1-946" fmla="*/ 1098883 h 5890437"/>
                <a:gd name="connsiteX2-947" fmla="*/ 607581 w 5381906"/>
                <a:gd name="connsiteY2-948" fmla="*/ 2172770 h 5890437"/>
                <a:gd name="connsiteX3-949" fmla="*/ 560 w 5381906"/>
                <a:gd name="connsiteY3-950" fmla="*/ 3051544 h 5890437"/>
                <a:gd name="connsiteX4-951" fmla="*/ 510923 w 5381906"/>
                <a:gd name="connsiteY4-952" fmla="*/ 3327991 h 5890437"/>
                <a:gd name="connsiteX5-953" fmla="*/ 298271 w 5381906"/>
                <a:gd name="connsiteY5-954" fmla="*/ 3657600 h 5890437"/>
                <a:gd name="connsiteX6-955" fmla="*/ 489657 w 5381906"/>
                <a:gd name="connsiteY6-956" fmla="*/ 3870251 h 5890437"/>
                <a:gd name="connsiteX7-957" fmla="*/ 372699 w 5381906"/>
                <a:gd name="connsiteY7-958" fmla="*/ 4061637 h 5890437"/>
                <a:gd name="connsiteX8-959" fmla="*/ 564085 w 5381906"/>
                <a:gd name="connsiteY8-960" fmla="*/ 4316819 h 5890437"/>
                <a:gd name="connsiteX9-961" fmla="*/ 500290 w 5381906"/>
                <a:gd name="connsiteY9-962" fmla="*/ 4976037 h 5890437"/>
                <a:gd name="connsiteX10-963" fmla="*/ 1754932 w 5381906"/>
                <a:gd name="connsiteY10-964" fmla="*/ 5199321 h 5890437"/>
                <a:gd name="connsiteX11-965" fmla="*/ 1946318 w 5381906"/>
                <a:gd name="connsiteY11-966" fmla="*/ 5890437 h 5890437"/>
                <a:gd name="connsiteX12-967" fmla="*/ 4785211 w 5381906"/>
                <a:gd name="connsiteY12-968" fmla="*/ 5858540 h 5890437"/>
                <a:gd name="connsiteX13-969" fmla="*/ 4891537 w 5381906"/>
                <a:gd name="connsiteY13-970" fmla="*/ 3519377 h 5890437"/>
                <a:gd name="connsiteX14-971" fmla="*/ 3030839 w 5381906"/>
                <a:gd name="connsiteY14-972" fmla="*/ 0 h 5890437"/>
                <a:gd name="connsiteX0-973" fmla="*/ 3030839 w 5381906"/>
                <a:gd name="connsiteY0-974" fmla="*/ 0 h 5890437"/>
                <a:gd name="connsiteX1-975" fmla="*/ 890241 w 5381906"/>
                <a:gd name="connsiteY1-976" fmla="*/ 1098883 h 5890437"/>
                <a:gd name="connsiteX2-977" fmla="*/ 607581 w 5381906"/>
                <a:gd name="connsiteY2-978" fmla="*/ 2172770 h 5890437"/>
                <a:gd name="connsiteX3-979" fmla="*/ 560 w 5381906"/>
                <a:gd name="connsiteY3-980" fmla="*/ 3051544 h 5890437"/>
                <a:gd name="connsiteX4-981" fmla="*/ 510923 w 5381906"/>
                <a:gd name="connsiteY4-982" fmla="*/ 3327991 h 5890437"/>
                <a:gd name="connsiteX5-983" fmla="*/ 339835 w 5381906"/>
                <a:gd name="connsiteY5-984" fmla="*/ 3734790 h 5890437"/>
                <a:gd name="connsiteX6-985" fmla="*/ 489657 w 5381906"/>
                <a:gd name="connsiteY6-986" fmla="*/ 3870251 h 5890437"/>
                <a:gd name="connsiteX7-987" fmla="*/ 372699 w 5381906"/>
                <a:gd name="connsiteY7-988" fmla="*/ 4061637 h 5890437"/>
                <a:gd name="connsiteX8-989" fmla="*/ 564085 w 5381906"/>
                <a:gd name="connsiteY8-990" fmla="*/ 4316819 h 5890437"/>
                <a:gd name="connsiteX9-991" fmla="*/ 500290 w 5381906"/>
                <a:gd name="connsiteY9-992" fmla="*/ 4976037 h 5890437"/>
                <a:gd name="connsiteX10-993" fmla="*/ 1754932 w 5381906"/>
                <a:gd name="connsiteY10-994" fmla="*/ 5199321 h 5890437"/>
                <a:gd name="connsiteX11-995" fmla="*/ 1946318 w 5381906"/>
                <a:gd name="connsiteY11-996" fmla="*/ 5890437 h 5890437"/>
                <a:gd name="connsiteX12-997" fmla="*/ 4785211 w 5381906"/>
                <a:gd name="connsiteY12-998" fmla="*/ 5858540 h 5890437"/>
                <a:gd name="connsiteX13-999" fmla="*/ 4891537 w 5381906"/>
                <a:gd name="connsiteY13-1000" fmla="*/ 3519377 h 5890437"/>
                <a:gd name="connsiteX14-1001" fmla="*/ 3030839 w 5381906"/>
                <a:gd name="connsiteY14-1002" fmla="*/ 0 h 5890437"/>
                <a:gd name="connsiteX0-1003" fmla="*/ 3030839 w 5381906"/>
                <a:gd name="connsiteY0-1004" fmla="*/ 0 h 5890437"/>
                <a:gd name="connsiteX1-1005" fmla="*/ 890241 w 5381906"/>
                <a:gd name="connsiteY1-1006" fmla="*/ 1098883 h 5890437"/>
                <a:gd name="connsiteX2-1007" fmla="*/ 607581 w 5381906"/>
                <a:gd name="connsiteY2-1008" fmla="*/ 2172770 h 5890437"/>
                <a:gd name="connsiteX3-1009" fmla="*/ 560 w 5381906"/>
                <a:gd name="connsiteY3-1010" fmla="*/ 3051544 h 5890437"/>
                <a:gd name="connsiteX4-1011" fmla="*/ 510923 w 5381906"/>
                <a:gd name="connsiteY4-1012" fmla="*/ 3327991 h 5890437"/>
                <a:gd name="connsiteX5-1013" fmla="*/ 339835 w 5381906"/>
                <a:gd name="connsiteY5-1014" fmla="*/ 3734790 h 5890437"/>
                <a:gd name="connsiteX6-1015" fmla="*/ 489657 w 5381906"/>
                <a:gd name="connsiteY6-1016" fmla="*/ 3870251 h 5890437"/>
                <a:gd name="connsiteX7-1017" fmla="*/ 372699 w 5381906"/>
                <a:gd name="connsiteY7-1018" fmla="*/ 4061637 h 5890437"/>
                <a:gd name="connsiteX8-1019" fmla="*/ 564085 w 5381906"/>
                <a:gd name="connsiteY8-1020" fmla="*/ 4316819 h 5890437"/>
                <a:gd name="connsiteX9-1021" fmla="*/ 500290 w 5381906"/>
                <a:gd name="connsiteY9-1022" fmla="*/ 4976037 h 5890437"/>
                <a:gd name="connsiteX10-1023" fmla="*/ 1754932 w 5381906"/>
                <a:gd name="connsiteY10-1024" fmla="*/ 5199321 h 5890437"/>
                <a:gd name="connsiteX11-1025" fmla="*/ 1946318 w 5381906"/>
                <a:gd name="connsiteY11-1026" fmla="*/ 5890437 h 5890437"/>
                <a:gd name="connsiteX12-1027" fmla="*/ 4785211 w 5381906"/>
                <a:gd name="connsiteY12-1028" fmla="*/ 5858540 h 5890437"/>
                <a:gd name="connsiteX13-1029" fmla="*/ 4891537 w 5381906"/>
                <a:gd name="connsiteY13-1030" fmla="*/ 3519377 h 5890437"/>
                <a:gd name="connsiteX14-1031" fmla="*/ 3030839 w 5381906"/>
                <a:gd name="connsiteY14-1032" fmla="*/ 0 h 5890437"/>
                <a:gd name="connsiteX0-1033" fmla="*/ 3030839 w 5381906"/>
                <a:gd name="connsiteY0-1034" fmla="*/ 0 h 5890437"/>
                <a:gd name="connsiteX1-1035" fmla="*/ 890241 w 5381906"/>
                <a:gd name="connsiteY1-1036" fmla="*/ 1098883 h 5890437"/>
                <a:gd name="connsiteX2-1037" fmla="*/ 607581 w 5381906"/>
                <a:gd name="connsiteY2-1038" fmla="*/ 2172770 h 5890437"/>
                <a:gd name="connsiteX3-1039" fmla="*/ 560 w 5381906"/>
                <a:gd name="connsiteY3-1040" fmla="*/ 3051544 h 5890437"/>
                <a:gd name="connsiteX4-1041" fmla="*/ 510923 w 5381906"/>
                <a:gd name="connsiteY4-1042" fmla="*/ 3327991 h 5890437"/>
                <a:gd name="connsiteX5-1043" fmla="*/ 339835 w 5381906"/>
                <a:gd name="connsiteY5-1044" fmla="*/ 3734790 h 5890437"/>
                <a:gd name="connsiteX6-1045" fmla="*/ 531221 w 5381906"/>
                <a:gd name="connsiteY6-1046" fmla="*/ 3870251 h 5890437"/>
                <a:gd name="connsiteX7-1047" fmla="*/ 372699 w 5381906"/>
                <a:gd name="connsiteY7-1048" fmla="*/ 4061637 h 5890437"/>
                <a:gd name="connsiteX8-1049" fmla="*/ 564085 w 5381906"/>
                <a:gd name="connsiteY8-1050" fmla="*/ 4316819 h 5890437"/>
                <a:gd name="connsiteX9-1051" fmla="*/ 500290 w 5381906"/>
                <a:gd name="connsiteY9-1052" fmla="*/ 4976037 h 5890437"/>
                <a:gd name="connsiteX10-1053" fmla="*/ 1754932 w 5381906"/>
                <a:gd name="connsiteY10-1054" fmla="*/ 5199321 h 5890437"/>
                <a:gd name="connsiteX11-1055" fmla="*/ 1946318 w 5381906"/>
                <a:gd name="connsiteY11-1056" fmla="*/ 5890437 h 5890437"/>
                <a:gd name="connsiteX12-1057" fmla="*/ 4785211 w 5381906"/>
                <a:gd name="connsiteY12-1058" fmla="*/ 5858540 h 5890437"/>
                <a:gd name="connsiteX13-1059" fmla="*/ 4891537 w 5381906"/>
                <a:gd name="connsiteY13-1060" fmla="*/ 3519377 h 5890437"/>
                <a:gd name="connsiteX14-1061" fmla="*/ 3030839 w 5381906"/>
                <a:gd name="connsiteY14-1062" fmla="*/ 0 h 5890437"/>
                <a:gd name="connsiteX0-1063" fmla="*/ 3030839 w 5381906"/>
                <a:gd name="connsiteY0-1064" fmla="*/ 0 h 5890437"/>
                <a:gd name="connsiteX1-1065" fmla="*/ 890241 w 5381906"/>
                <a:gd name="connsiteY1-1066" fmla="*/ 1098883 h 5890437"/>
                <a:gd name="connsiteX2-1067" fmla="*/ 607581 w 5381906"/>
                <a:gd name="connsiteY2-1068" fmla="*/ 2172770 h 5890437"/>
                <a:gd name="connsiteX3-1069" fmla="*/ 560 w 5381906"/>
                <a:gd name="connsiteY3-1070" fmla="*/ 3051544 h 5890437"/>
                <a:gd name="connsiteX4-1071" fmla="*/ 510923 w 5381906"/>
                <a:gd name="connsiteY4-1072" fmla="*/ 3327991 h 5890437"/>
                <a:gd name="connsiteX5-1073" fmla="*/ 339835 w 5381906"/>
                <a:gd name="connsiteY5-1074" fmla="*/ 3734790 h 5890437"/>
                <a:gd name="connsiteX6-1075" fmla="*/ 531221 w 5381906"/>
                <a:gd name="connsiteY6-1076" fmla="*/ 3870251 h 5890437"/>
                <a:gd name="connsiteX7-1077" fmla="*/ 372699 w 5381906"/>
                <a:gd name="connsiteY7-1078" fmla="*/ 4061637 h 5890437"/>
                <a:gd name="connsiteX8-1079" fmla="*/ 564085 w 5381906"/>
                <a:gd name="connsiteY8-1080" fmla="*/ 4316819 h 5890437"/>
                <a:gd name="connsiteX9-1081" fmla="*/ 500290 w 5381906"/>
                <a:gd name="connsiteY9-1082" fmla="*/ 4976037 h 5890437"/>
                <a:gd name="connsiteX10-1083" fmla="*/ 1754932 w 5381906"/>
                <a:gd name="connsiteY10-1084" fmla="*/ 5199321 h 5890437"/>
                <a:gd name="connsiteX11-1085" fmla="*/ 1946318 w 5381906"/>
                <a:gd name="connsiteY11-1086" fmla="*/ 5890437 h 5890437"/>
                <a:gd name="connsiteX12-1087" fmla="*/ 4785211 w 5381906"/>
                <a:gd name="connsiteY12-1088" fmla="*/ 5858540 h 5890437"/>
                <a:gd name="connsiteX13-1089" fmla="*/ 4891537 w 5381906"/>
                <a:gd name="connsiteY13-1090" fmla="*/ 3519377 h 5890437"/>
                <a:gd name="connsiteX14-1091" fmla="*/ 3030839 w 5381906"/>
                <a:gd name="connsiteY14-1092" fmla="*/ 0 h 5890437"/>
                <a:gd name="connsiteX0-1093" fmla="*/ 3030839 w 5381906"/>
                <a:gd name="connsiteY0-1094" fmla="*/ 0 h 5890437"/>
                <a:gd name="connsiteX1-1095" fmla="*/ 890241 w 5381906"/>
                <a:gd name="connsiteY1-1096" fmla="*/ 1098883 h 5890437"/>
                <a:gd name="connsiteX2-1097" fmla="*/ 607581 w 5381906"/>
                <a:gd name="connsiteY2-1098" fmla="*/ 2172770 h 5890437"/>
                <a:gd name="connsiteX3-1099" fmla="*/ 560 w 5381906"/>
                <a:gd name="connsiteY3-1100" fmla="*/ 3051544 h 5890437"/>
                <a:gd name="connsiteX4-1101" fmla="*/ 510923 w 5381906"/>
                <a:gd name="connsiteY4-1102" fmla="*/ 3327991 h 5890437"/>
                <a:gd name="connsiteX5-1103" fmla="*/ 339835 w 5381906"/>
                <a:gd name="connsiteY5-1104" fmla="*/ 3734790 h 5890437"/>
                <a:gd name="connsiteX6-1105" fmla="*/ 531221 w 5381906"/>
                <a:gd name="connsiteY6-1106" fmla="*/ 3870251 h 5890437"/>
                <a:gd name="connsiteX7-1107" fmla="*/ 372699 w 5381906"/>
                <a:gd name="connsiteY7-1108" fmla="*/ 4061637 h 5890437"/>
                <a:gd name="connsiteX8-1109" fmla="*/ 564085 w 5381906"/>
                <a:gd name="connsiteY8-1110" fmla="*/ 4316819 h 5890437"/>
                <a:gd name="connsiteX9-1111" fmla="*/ 500290 w 5381906"/>
                <a:gd name="connsiteY9-1112" fmla="*/ 4976037 h 5890437"/>
                <a:gd name="connsiteX10-1113" fmla="*/ 1754932 w 5381906"/>
                <a:gd name="connsiteY10-1114" fmla="*/ 5199321 h 5890437"/>
                <a:gd name="connsiteX11-1115" fmla="*/ 1946318 w 5381906"/>
                <a:gd name="connsiteY11-1116" fmla="*/ 5890437 h 5890437"/>
                <a:gd name="connsiteX12-1117" fmla="*/ 4785211 w 5381906"/>
                <a:gd name="connsiteY12-1118" fmla="*/ 5858540 h 5890437"/>
                <a:gd name="connsiteX13-1119" fmla="*/ 4891537 w 5381906"/>
                <a:gd name="connsiteY13-1120" fmla="*/ 3519377 h 5890437"/>
                <a:gd name="connsiteX14-1121" fmla="*/ 3030839 w 5381906"/>
                <a:gd name="connsiteY14-1122" fmla="*/ 0 h 5890437"/>
                <a:gd name="connsiteX0-1123" fmla="*/ 3030839 w 5381906"/>
                <a:gd name="connsiteY0-1124" fmla="*/ 0 h 5890437"/>
                <a:gd name="connsiteX1-1125" fmla="*/ 890241 w 5381906"/>
                <a:gd name="connsiteY1-1126" fmla="*/ 1098883 h 5890437"/>
                <a:gd name="connsiteX2-1127" fmla="*/ 607581 w 5381906"/>
                <a:gd name="connsiteY2-1128" fmla="*/ 2172770 h 5890437"/>
                <a:gd name="connsiteX3-1129" fmla="*/ 560 w 5381906"/>
                <a:gd name="connsiteY3-1130" fmla="*/ 3051544 h 5890437"/>
                <a:gd name="connsiteX4-1131" fmla="*/ 510923 w 5381906"/>
                <a:gd name="connsiteY4-1132" fmla="*/ 3327991 h 5890437"/>
                <a:gd name="connsiteX5-1133" fmla="*/ 339835 w 5381906"/>
                <a:gd name="connsiteY5-1134" fmla="*/ 3734790 h 5890437"/>
                <a:gd name="connsiteX6-1135" fmla="*/ 531221 w 5381906"/>
                <a:gd name="connsiteY6-1136" fmla="*/ 3870251 h 5890437"/>
                <a:gd name="connsiteX7-1137" fmla="*/ 372699 w 5381906"/>
                <a:gd name="connsiteY7-1138" fmla="*/ 4061637 h 5890437"/>
                <a:gd name="connsiteX8-1139" fmla="*/ 564085 w 5381906"/>
                <a:gd name="connsiteY8-1140" fmla="*/ 4316819 h 5890437"/>
                <a:gd name="connsiteX9-1141" fmla="*/ 500290 w 5381906"/>
                <a:gd name="connsiteY9-1142" fmla="*/ 4976037 h 5890437"/>
                <a:gd name="connsiteX10-1143" fmla="*/ 1754932 w 5381906"/>
                <a:gd name="connsiteY10-1144" fmla="*/ 5199321 h 5890437"/>
                <a:gd name="connsiteX11-1145" fmla="*/ 1946318 w 5381906"/>
                <a:gd name="connsiteY11-1146" fmla="*/ 5890437 h 5890437"/>
                <a:gd name="connsiteX12-1147" fmla="*/ 4785211 w 5381906"/>
                <a:gd name="connsiteY12-1148" fmla="*/ 5858540 h 5890437"/>
                <a:gd name="connsiteX13-1149" fmla="*/ 4891537 w 5381906"/>
                <a:gd name="connsiteY13-1150" fmla="*/ 3519377 h 5890437"/>
                <a:gd name="connsiteX14-1151" fmla="*/ 3030839 w 5381906"/>
                <a:gd name="connsiteY14-1152" fmla="*/ 0 h 5890437"/>
                <a:gd name="connsiteX0-1153" fmla="*/ 3030839 w 5381906"/>
                <a:gd name="connsiteY0-1154" fmla="*/ 0 h 5890437"/>
                <a:gd name="connsiteX1-1155" fmla="*/ 890241 w 5381906"/>
                <a:gd name="connsiteY1-1156" fmla="*/ 1098883 h 5890437"/>
                <a:gd name="connsiteX2-1157" fmla="*/ 607581 w 5381906"/>
                <a:gd name="connsiteY2-1158" fmla="*/ 2172770 h 5890437"/>
                <a:gd name="connsiteX3-1159" fmla="*/ 560 w 5381906"/>
                <a:gd name="connsiteY3-1160" fmla="*/ 3051544 h 5890437"/>
                <a:gd name="connsiteX4-1161" fmla="*/ 510923 w 5381906"/>
                <a:gd name="connsiteY4-1162" fmla="*/ 3327991 h 5890437"/>
                <a:gd name="connsiteX5-1163" fmla="*/ 339835 w 5381906"/>
                <a:gd name="connsiteY5-1164" fmla="*/ 3734790 h 5890437"/>
                <a:gd name="connsiteX6-1165" fmla="*/ 531221 w 5381906"/>
                <a:gd name="connsiteY6-1166" fmla="*/ 3870251 h 5890437"/>
                <a:gd name="connsiteX7-1167" fmla="*/ 372699 w 5381906"/>
                <a:gd name="connsiteY7-1168" fmla="*/ 4061637 h 5890437"/>
                <a:gd name="connsiteX8-1169" fmla="*/ 564085 w 5381906"/>
                <a:gd name="connsiteY8-1170" fmla="*/ 4316819 h 5890437"/>
                <a:gd name="connsiteX9-1171" fmla="*/ 500290 w 5381906"/>
                <a:gd name="connsiteY9-1172" fmla="*/ 4976037 h 5890437"/>
                <a:gd name="connsiteX10-1173" fmla="*/ 1754932 w 5381906"/>
                <a:gd name="connsiteY10-1174" fmla="*/ 5199321 h 5890437"/>
                <a:gd name="connsiteX11-1175" fmla="*/ 1946318 w 5381906"/>
                <a:gd name="connsiteY11-1176" fmla="*/ 5890437 h 5890437"/>
                <a:gd name="connsiteX12-1177" fmla="*/ 4785211 w 5381906"/>
                <a:gd name="connsiteY12-1178" fmla="*/ 5858540 h 5890437"/>
                <a:gd name="connsiteX13-1179" fmla="*/ 4891537 w 5381906"/>
                <a:gd name="connsiteY13-1180" fmla="*/ 3519377 h 5890437"/>
                <a:gd name="connsiteX14-1181" fmla="*/ 3030839 w 5381906"/>
                <a:gd name="connsiteY14-1182" fmla="*/ 0 h 5890437"/>
                <a:gd name="connsiteX0-1183" fmla="*/ 3030839 w 5381906"/>
                <a:gd name="connsiteY0-1184" fmla="*/ 0 h 5890437"/>
                <a:gd name="connsiteX1-1185" fmla="*/ 890241 w 5381906"/>
                <a:gd name="connsiteY1-1186" fmla="*/ 1098883 h 5890437"/>
                <a:gd name="connsiteX2-1187" fmla="*/ 607581 w 5381906"/>
                <a:gd name="connsiteY2-1188" fmla="*/ 2172770 h 5890437"/>
                <a:gd name="connsiteX3-1189" fmla="*/ 560 w 5381906"/>
                <a:gd name="connsiteY3-1190" fmla="*/ 3051544 h 5890437"/>
                <a:gd name="connsiteX4-1191" fmla="*/ 510923 w 5381906"/>
                <a:gd name="connsiteY4-1192" fmla="*/ 3327991 h 5890437"/>
                <a:gd name="connsiteX5-1193" fmla="*/ 339835 w 5381906"/>
                <a:gd name="connsiteY5-1194" fmla="*/ 3734790 h 5890437"/>
                <a:gd name="connsiteX6-1195" fmla="*/ 531221 w 5381906"/>
                <a:gd name="connsiteY6-1196" fmla="*/ 3870251 h 5890437"/>
                <a:gd name="connsiteX7-1197" fmla="*/ 372699 w 5381906"/>
                <a:gd name="connsiteY7-1198" fmla="*/ 4061637 h 5890437"/>
                <a:gd name="connsiteX8-1199" fmla="*/ 564085 w 5381906"/>
                <a:gd name="connsiteY8-1200" fmla="*/ 4316819 h 5890437"/>
                <a:gd name="connsiteX9-1201" fmla="*/ 500290 w 5381906"/>
                <a:gd name="connsiteY9-1202" fmla="*/ 4976037 h 5890437"/>
                <a:gd name="connsiteX10-1203" fmla="*/ 1754932 w 5381906"/>
                <a:gd name="connsiteY10-1204" fmla="*/ 5199321 h 5890437"/>
                <a:gd name="connsiteX11-1205" fmla="*/ 1946318 w 5381906"/>
                <a:gd name="connsiteY11-1206" fmla="*/ 5890437 h 5890437"/>
                <a:gd name="connsiteX12-1207" fmla="*/ 4785211 w 5381906"/>
                <a:gd name="connsiteY12-1208" fmla="*/ 5858540 h 5890437"/>
                <a:gd name="connsiteX13-1209" fmla="*/ 4891537 w 5381906"/>
                <a:gd name="connsiteY13-1210" fmla="*/ 3519377 h 5890437"/>
                <a:gd name="connsiteX14-1211" fmla="*/ 3030839 w 5381906"/>
                <a:gd name="connsiteY14-1212" fmla="*/ 0 h 5890437"/>
                <a:gd name="connsiteX0-1213" fmla="*/ 3030839 w 5381906"/>
                <a:gd name="connsiteY0-1214" fmla="*/ 0 h 5890437"/>
                <a:gd name="connsiteX1-1215" fmla="*/ 890241 w 5381906"/>
                <a:gd name="connsiteY1-1216" fmla="*/ 1098883 h 5890437"/>
                <a:gd name="connsiteX2-1217" fmla="*/ 607581 w 5381906"/>
                <a:gd name="connsiteY2-1218" fmla="*/ 2172770 h 5890437"/>
                <a:gd name="connsiteX3-1219" fmla="*/ 560 w 5381906"/>
                <a:gd name="connsiteY3-1220" fmla="*/ 3051544 h 5890437"/>
                <a:gd name="connsiteX4-1221" fmla="*/ 510923 w 5381906"/>
                <a:gd name="connsiteY4-1222" fmla="*/ 3327991 h 5890437"/>
                <a:gd name="connsiteX5-1223" fmla="*/ 339835 w 5381906"/>
                <a:gd name="connsiteY5-1224" fmla="*/ 3734790 h 5890437"/>
                <a:gd name="connsiteX6-1225" fmla="*/ 531221 w 5381906"/>
                <a:gd name="connsiteY6-1226" fmla="*/ 3870251 h 5890437"/>
                <a:gd name="connsiteX7-1227" fmla="*/ 372699 w 5381906"/>
                <a:gd name="connsiteY7-1228" fmla="*/ 4061637 h 5890437"/>
                <a:gd name="connsiteX8-1229" fmla="*/ 564085 w 5381906"/>
                <a:gd name="connsiteY8-1230" fmla="*/ 4316819 h 5890437"/>
                <a:gd name="connsiteX9-1231" fmla="*/ 500290 w 5381906"/>
                <a:gd name="connsiteY9-1232" fmla="*/ 4976037 h 5890437"/>
                <a:gd name="connsiteX10-1233" fmla="*/ 1754932 w 5381906"/>
                <a:gd name="connsiteY10-1234" fmla="*/ 5199321 h 5890437"/>
                <a:gd name="connsiteX11-1235" fmla="*/ 1946318 w 5381906"/>
                <a:gd name="connsiteY11-1236" fmla="*/ 5890437 h 5890437"/>
                <a:gd name="connsiteX12-1237" fmla="*/ 4785211 w 5381906"/>
                <a:gd name="connsiteY12-1238" fmla="*/ 5858540 h 5890437"/>
                <a:gd name="connsiteX13-1239" fmla="*/ 4891537 w 5381906"/>
                <a:gd name="connsiteY13-1240" fmla="*/ 3519377 h 5890437"/>
                <a:gd name="connsiteX14-1241" fmla="*/ 3030839 w 5381906"/>
                <a:gd name="connsiteY14-1242" fmla="*/ 0 h 5890437"/>
                <a:gd name="connsiteX0-1243" fmla="*/ 3030839 w 5381906"/>
                <a:gd name="connsiteY0-1244" fmla="*/ 0 h 5890437"/>
                <a:gd name="connsiteX1-1245" fmla="*/ 890241 w 5381906"/>
                <a:gd name="connsiteY1-1246" fmla="*/ 1098883 h 5890437"/>
                <a:gd name="connsiteX2-1247" fmla="*/ 607581 w 5381906"/>
                <a:gd name="connsiteY2-1248" fmla="*/ 2172770 h 5890437"/>
                <a:gd name="connsiteX3-1249" fmla="*/ 560 w 5381906"/>
                <a:gd name="connsiteY3-1250" fmla="*/ 3051544 h 5890437"/>
                <a:gd name="connsiteX4-1251" fmla="*/ 510923 w 5381906"/>
                <a:gd name="connsiteY4-1252" fmla="*/ 3327991 h 5890437"/>
                <a:gd name="connsiteX5-1253" fmla="*/ 339835 w 5381906"/>
                <a:gd name="connsiteY5-1254" fmla="*/ 3734790 h 5890437"/>
                <a:gd name="connsiteX6-1255" fmla="*/ 531221 w 5381906"/>
                <a:gd name="connsiteY6-1256" fmla="*/ 3870251 h 5890437"/>
                <a:gd name="connsiteX7-1257" fmla="*/ 372699 w 5381906"/>
                <a:gd name="connsiteY7-1258" fmla="*/ 4061637 h 5890437"/>
                <a:gd name="connsiteX8-1259" fmla="*/ 564085 w 5381906"/>
                <a:gd name="connsiteY8-1260" fmla="*/ 4316819 h 5890437"/>
                <a:gd name="connsiteX9-1261" fmla="*/ 500290 w 5381906"/>
                <a:gd name="connsiteY9-1262" fmla="*/ 4976037 h 5890437"/>
                <a:gd name="connsiteX10-1263" fmla="*/ 1754932 w 5381906"/>
                <a:gd name="connsiteY10-1264" fmla="*/ 5199321 h 5890437"/>
                <a:gd name="connsiteX11-1265" fmla="*/ 1946318 w 5381906"/>
                <a:gd name="connsiteY11-1266" fmla="*/ 5890437 h 5890437"/>
                <a:gd name="connsiteX12-1267" fmla="*/ 4785211 w 5381906"/>
                <a:gd name="connsiteY12-1268" fmla="*/ 5858540 h 5890437"/>
                <a:gd name="connsiteX13-1269" fmla="*/ 4891537 w 5381906"/>
                <a:gd name="connsiteY13-1270" fmla="*/ 3519377 h 5890437"/>
                <a:gd name="connsiteX14-1271" fmla="*/ 3030839 w 5381906"/>
                <a:gd name="connsiteY14-1272" fmla="*/ 0 h 5890437"/>
                <a:gd name="connsiteX0-1273" fmla="*/ 3030839 w 5381906"/>
                <a:gd name="connsiteY0-1274" fmla="*/ 0 h 5890437"/>
                <a:gd name="connsiteX1-1275" fmla="*/ 890241 w 5381906"/>
                <a:gd name="connsiteY1-1276" fmla="*/ 1098883 h 5890437"/>
                <a:gd name="connsiteX2-1277" fmla="*/ 607581 w 5381906"/>
                <a:gd name="connsiteY2-1278" fmla="*/ 2172770 h 5890437"/>
                <a:gd name="connsiteX3-1279" fmla="*/ 560 w 5381906"/>
                <a:gd name="connsiteY3-1280" fmla="*/ 3051544 h 5890437"/>
                <a:gd name="connsiteX4-1281" fmla="*/ 510923 w 5381906"/>
                <a:gd name="connsiteY4-1282" fmla="*/ 3327991 h 5890437"/>
                <a:gd name="connsiteX5-1283" fmla="*/ 339835 w 5381906"/>
                <a:gd name="connsiteY5-1284" fmla="*/ 3734790 h 5890437"/>
                <a:gd name="connsiteX6-1285" fmla="*/ 531221 w 5381906"/>
                <a:gd name="connsiteY6-1286" fmla="*/ 3870251 h 5890437"/>
                <a:gd name="connsiteX7-1287" fmla="*/ 372699 w 5381906"/>
                <a:gd name="connsiteY7-1288" fmla="*/ 4061637 h 5890437"/>
                <a:gd name="connsiteX8-1289" fmla="*/ 564085 w 5381906"/>
                <a:gd name="connsiteY8-1290" fmla="*/ 4316819 h 5890437"/>
                <a:gd name="connsiteX9-1291" fmla="*/ 500290 w 5381906"/>
                <a:gd name="connsiteY9-1292" fmla="*/ 4976037 h 5890437"/>
                <a:gd name="connsiteX10-1293" fmla="*/ 1754932 w 5381906"/>
                <a:gd name="connsiteY10-1294" fmla="*/ 5039004 h 5890437"/>
                <a:gd name="connsiteX11-1295" fmla="*/ 1946318 w 5381906"/>
                <a:gd name="connsiteY11-1296" fmla="*/ 5890437 h 5890437"/>
                <a:gd name="connsiteX12-1297" fmla="*/ 4785211 w 5381906"/>
                <a:gd name="connsiteY12-1298" fmla="*/ 5858540 h 5890437"/>
                <a:gd name="connsiteX13-1299" fmla="*/ 4891537 w 5381906"/>
                <a:gd name="connsiteY13-1300" fmla="*/ 3519377 h 5890437"/>
                <a:gd name="connsiteX14-1301" fmla="*/ 3030839 w 5381906"/>
                <a:gd name="connsiteY14-1302" fmla="*/ 0 h 5890437"/>
                <a:gd name="connsiteX0-1303" fmla="*/ 3030839 w 5381906"/>
                <a:gd name="connsiteY0-1304" fmla="*/ 0 h 5890437"/>
                <a:gd name="connsiteX1-1305" fmla="*/ 890241 w 5381906"/>
                <a:gd name="connsiteY1-1306" fmla="*/ 1098883 h 5890437"/>
                <a:gd name="connsiteX2-1307" fmla="*/ 607581 w 5381906"/>
                <a:gd name="connsiteY2-1308" fmla="*/ 2172770 h 5890437"/>
                <a:gd name="connsiteX3-1309" fmla="*/ 560 w 5381906"/>
                <a:gd name="connsiteY3-1310" fmla="*/ 3051544 h 5890437"/>
                <a:gd name="connsiteX4-1311" fmla="*/ 510923 w 5381906"/>
                <a:gd name="connsiteY4-1312" fmla="*/ 3327991 h 5890437"/>
                <a:gd name="connsiteX5-1313" fmla="*/ 339835 w 5381906"/>
                <a:gd name="connsiteY5-1314" fmla="*/ 3734790 h 5890437"/>
                <a:gd name="connsiteX6-1315" fmla="*/ 531221 w 5381906"/>
                <a:gd name="connsiteY6-1316" fmla="*/ 3870251 h 5890437"/>
                <a:gd name="connsiteX7-1317" fmla="*/ 372699 w 5381906"/>
                <a:gd name="connsiteY7-1318" fmla="*/ 4061637 h 5890437"/>
                <a:gd name="connsiteX8-1319" fmla="*/ 564085 w 5381906"/>
                <a:gd name="connsiteY8-1320" fmla="*/ 4316819 h 5890437"/>
                <a:gd name="connsiteX9-1321" fmla="*/ 500290 w 5381906"/>
                <a:gd name="connsiteY9-1322" fmla="*/ 4976037 h 5890437"/>
                <a:gd name="connsiteX10-1323" fmla="*/ 1754932 w 5381906"/>
                <a:gd name="connsiteY10-1324" fmla="*/ 5039004 h 5890437"/>
                <a:gd name="connsiteX11-1325" fmla="*/ 1946318 w 5381906"/>
                <a:gd name="connsiteY11-1326" fmla="*/ 5890437 h 5890437"/>
                <a:gd name="connsiteX12-1327" fmla="*/ 4785211 w 5381906"/>
                <a:gd name="connsiteY12-1328" fmla="*/ 5858540 h 5890437"/>
                <a:gd name="connsiteX13-1329" fmla="*/ 4891537 w 5381906"/>
                <a:gd name="connsiteY13-1330" fmla="*/ 3519377 h 5890437"/>
                <a:gd name="connsiteX14-1331" fmla="*/ 3030839 w 5381906"/>
                <a:gd name="connsiteY14-1332" fmla="*/ 0 h 5890437"/>
                <a:gd name="connsiteX0-1333" fmla="*/ 3030839 w 5381906"/>
                <a:gd name="connsiteY0-1334" fmla="*/ 0 h 5890437"/>
                <a:gd name="connsiteX1-1335" fmla="*/ 890241 w 5381906"/>
                <a:gd name="connsiteY1-1336" fmla="*/ 1098883 h 5890437"/>
                <a:gd name="connsiteX2-1337" fmla="*/ 607581 w 5381906"/>
                <a:gd name="connsiteY2-1338" fmla="*/ 2172770 h 5890437"/>
                <a:gd name="connsiteX3-1339" fmla="*/ 560 w 5381906"/>
                <a:gd name="connsiteY3-1340" fmla="*/ 3051544 h 5890437"/>
                <a:gd name="connsiteX4-1341" fmla="*/ 510923 w 5381906"/>
                <a:gd name="connsiteY4-1342" fmla="*/ 3327991 h 5890437"/>
                <a:gd name="connsiteX5-1343" fmla="*/ 339835 w 5381906"/>
                <a:gd name="connsiteY5-1344" fmla="*/ 3734790 h 5890437"/>
                <a:gd name="connsiteX6-1345" fmla="*/ 531221 w 5381906"/>
                <a:gd name="connsiteY6-1346" fmla="*/ 3870251 h 5890437"/>
                <a:gd name="connsiteX7-1347" fmla="*/ 372699 w 5381906"/>
                <a:gd name="connsiteY7-1348" fmla="*/ 4061637 h 5890437"/>
                <a:gd name="connsiteX8-1349" fmla="*/ 564085 w 5381906"/>
                <a:gd name="connsiteY8-1350" fmla="*/ 4316819 h 5890437"/>
                <a:gd name="connsiteX9-1351" fmla="*/ 500290 w 5381906"/>
                <a:gd name="connsiteY9-1352" fmla="*/ 4976037 h 5890437"/>
                <a:gd name="connsiteX10-1353" fmla="*/ 1754932 w 5381906"/>
                <a:gd name="connsiteY10-1354" fmla="*/ 5039004 h 5890437"/>
                <a:gd name="connsiteX11-1355" fmla="*/ 1946318 w 5381906"/>
                <a:gd name="connsiteY11-1356" fmla="*/ 5890437 h 5890437"/>
                <a:gd name="connsiteX12-1357" fmla="*/ 4785211 w 5381906"/>
                <a:gd name="connsiteY12-1358" fmla="*/ 5858540 h 5890437"/>
                <a:gd name="connsiteX13-1359" fmla="*/ 4891537 w 5381906"/>
                <a:gd name="connsiteY13-1360" fmla="*/ 3519377 h 5890437"/>
                <a:gd name="connsiteX14-1361" fmla="*/ 3030839 w 5381906"/>
                <a:gd name="connsiteY14-1362" fmla="*/ 0 h 5890437"/>
                <a:gd name="connsiteX0-1363" fmla="*/ 3030839 w 5381906"/>
                <a:gd name="connsiteY0-1364" fmla="*/ 0 h 5890437"/>
                <a:gd name="connsiteX1-1365" fmla="*/ 890241 w 5381906"/>
                <a:gd name="connsiteY1-1366" fmla="*/ 1098883 h 5890437"/>
                <a:gd name="connsiteX2-1367" fmla="*/ 607581 w 5381906"/>
                <a:gd name="connsiteY2-1368" fmla="*/ 2172770 h 5890437"/>
                <a:gd name="connsiteX3-1369" fmla="*/ 560 w 5381906"/>
                <a:gd name="connsiteY3-1370" fmla="*/ 3051544 h 5890437"/>
                <a:gd name="connsiteX4-1371" fmla="*/ 510923 w 5381906"/>
                <a:gd name="connsiteY4-1372" fmla="*/ 3327991 h 5890437"/>
                <a:gd name="connsiteX5-1373" fmla="*/ 339835 w 5381906"/>
                <a:gd name="connsiteY5-1374" fmla="*/ 3734790 h 5890437"/>
                <a:gd name="connsiteX6-1375" fmla="*/ 531221 w 5381906"/>
                <a:gd name="connsiteY6-1376" fmla="*/ 3870251 h 5890437"/>
                <a:gd name="connsiteX7-1377" fmla="*/ 372699 w 5381906"/>
                <a:gd name="connsiteY7-1378" fmla="*/ 4061637 h 5890437"/>
                <a:gd name="connsiteX8-1379" fmla="*/ 564085 w 5381906"/>
                <a:gd name="connsiteY8-1380" fmla="*/ 4316819 h 5890437"/>
                <a:gd name="connsiteX9-1381" fmla="*/ 500290 w 5381906"/>
                <a:gd name="connsiteY9-1382" fmla="*/ 4976037 h 5890437"/>
                <a:gd name="connsiteX10-1383" fmla="*/ 1754932 w 5381906"/>
                <a:gd name="connsiteY10-1384" fmla="*/ 5039004 h 5890437"/>
                <a:gd name="connsiteX11-1385" fmla="*/ 1946318 w 5381906"/>
                <a:gd name="connsiteY11-1386" fmla="*/ 5890437 h 5890437"/>
                <a:gd name="connsiteX12-1387" fmla="*/ 4785211 w 5381906"/>
                <a:gd name="connsiteY12-1388" fmla="*/ 5858540 h 5890437"/>
                <a:gd name="connsiteX13-1389" fmla="*/ 4891537 w 5381906"/>
                <a:gd name="connsiteY13-1390" fmla="*/ 3519377 h 5890437"/>
                <a:gd name="connsiteX14-1391" fmla="*/ 3030839 w 5381906"/>
                <a:gd name="connsiteY14-1392" fmla="*/ 0 h 5890437"/>
                <a:gd name="connsiteX0-1393" fmla="*/ 3030839 w 5381906"/>
                <a:gd name="connsiteY0-1394" fmla="*/ 0 h 5890437"/>
                <a:gd name="connsiteX1-1395" fmla="*/ 890241 w 5381906"/>
                <a:gd name="connsiteY1-1396" fmla="*/ 1098883 h 5890437"/>
                <a:gd name="connsiteX2-1397" fmla="*/ 607581 w 5381906"/>
                <a:gd name="connsiteY2-1398" fmla="*/ 2172770 h 5890437"/>
                <a:gd name="connsiteX3-1399" fmla="*/ 560 w 5381906"/>
                <a:gd name="connsiteY3-1400" fmla="*/ 3051544 h 5890437"/>
                <a:gd name="connsiteX4-1401" fmla="*/ 510923 w 5381906"/>
                <a:gd name="connsiteY4-1402" fmla="*/ 3327991 h 5890437"/>
                <a:gd name="connsiteX5-1403" fmla="*/ 339835 w 5381906"/>
                <a:gd name="connsiteY5-1404" fmla="*/ 3734790 h 5890437"/>
                <a:gd name="connsiteX6-1405" fmla="*/ 531221 w 5381906"/>
                <a:gd name="connsiteY6-1406" fmla="*/ 3870251 h 5890437"/>
                <a:gd name="connsiteX7-1407" fmla="*/ 372699 w 5381906"/>
                <a:gd name="connsiteY7-1408" fmla="*/ 4061637 h 5890437"/>
                <a:gd name="connsiteX8-1409" fmla="*/ 564085 w 5381906"/>
                <a:gd name="connsiteY8-1410" fmla="*/ 4316819 h 5890437"/>
                <a:gd name="connsiteX9-1411" fmla="*/ 500290 w 5381906"/>
                <a:gd name="connsiteY9-1412" fmla="*/ 4976037 h 5890437"/>
                <a:gd name="connsiteX10-1413" fmla="*/ 1754932 w 5381906"/>
                <a:gd name="connsiteY10-1414" fmla="*/ 5039004 h 5890437"/>
                <a:gd name="connsiteX11-1415" fmla="*/ 1946318 w 5381906"/>
                <a:gd name="connsiteY11-1416" fmla="*/ 5890437 h 5890437"/>
                <a:gd name="connsiteX12-1417" fmla="*/ 4785211 w 5381906"/>
                <a:gd name="connsiteY12-1418" fmla="*/ 5858540 h 5890437"/>
                <a:gd name="connsiteX13-1419" fmla="*/ 4891537 w 5381906"/>
                <a:gd name="connsiteY13-1420" fmla="*/ 3519377 h 5890437"/>
                <a:gd name="connsiteX14-1421" fmla="*/ 3030839 w 5381906"/>
                <a:gd name="connsiteY14-1422" fmla="*/ 0 h 5890437"/>
                <a:gd name="connsiteX0-1423" fmla="*/ 3030765 w 5381832"/>
                <a:gd name="connsiteY0-1424" fmla="*/ 0 h 5890437"/>
                <a:gd name="connsiteX1-1425" fmla="*/ 890167 w 5381832"/>
                <a:gd name="connsiteY1-1426" fmla="*/ 1098883 h 5890437"/>
                <a:gd name="connsiteX2-1427" fmla="*/ 672821 w 5381832"/>
                <a:gd name="connsiteY2-1428" fmla="*/ 2220272 h 5890437"/>
                <a:gd name="connsiteX3-1429" fmla="*/ 486 w 5381832"/>
                <a:gd name="connsiteY3-1430" fmla="*/ 3051544 h 5890437"/>
                <a:gd name="connsiteX4-1431" fmla="*/ 510849 w 5381832"/>
                <a:gd name="connsiteY4-1432" fmla="*/ 3327991 h 5890437"/>
                <a:gd name="connsiteX5-1433" fmla="*/ 339761 w 5381832"/>
                <a:gd name="connsiteY5-1434" fmla="*/ 3734790 h 5890437"/>
                <a:gd name="connsiteX6-1435" fmla="*/ 531147 w 5381832"/>
                <a:gd name="connsiteY6-1436" fmla="*/ 3870251 h 5890437"/>
                <a:gd name="connsiteX7-1437" fmla="*/ 372625 w 5381832"/>
                <a:gd name="connsiteY7-1438" fmla="*/ 4061637 h 5890437"/>
                <a:gd name="connsiteX8-1439" fmla="*/ 564011 w 5381832"/>
                <a:gd name="connsiteY8-1440" fmla="*/ 4316819 h 5890437"/>
                <a:gd name="connsiteX9-1441" fmla="*/ 500216 w 5381832"/>
                <a:gd name="connsiteY9-1442" fmla="*/ 4976037 h 5890437"/>
                <a:gd name="connsiteX10-1443" fmla="*/ 1754858 w 5381832"/>
                <a:gd name="connsiteY10-1444" fmla="*/ 5039004 h 5890437"/>
                <a:gd name="connsiteX11-1445" fmla="*/ 1946244 w 5381832"/>
                <a:gd name="connsiteY11-1446" fmla="*/ 5890437 h 5890437"/>
                <a:gd name="connsiteX12-1447" fmla="*/ 4785137 w 5381832"/>
                <a:gd name="connsiteY12-1448" fmla="*/ 5858540 h 5890437"/>
                <a:gd name="connsiteX13-1449" fmla="*/ 4891463 w 5381832"/>
                <a:gd name="connsiteY13-1450" fmla="*/ 3519377 h 5890437"/>
                <a:gd name="connsiteX14-1451" fmla="*/ 3030765 w 5381832"/>
                <a:gd name="connsiteY14-1452" fmla="*/ 0 h 5890437"/>
                <a:gd name="connsiteX0-1453" fmla="*/ 3030862 w 5381929"/>
                <a:gd name="connsiteY0-1454" fmla="*/ 0 h 5890437"/>
                <a:gd name="connsiteX1-1455" fmla="*/ 890264 w 5381929"/>
                <a:gd name="connsiteY1-1456" fmla="*/ 1098883 h 5890437"/>
                <a:gd name="connsiteX2-1457" fmla="*/ 672918 w 5381929"/>
                <a:gd name="connsiteY2-1458" fmla="*/ 2220272 h 5890437"/>
                <a:gd name="connsiteX3-1459" fmla="*/ 583 w 5381929"/>
                <a:gd name="connsiteY3-1460" fmla="*/ 3051544 h 5890437"/>
                <a:gd name="connsiteX4-1461" fmla="*/ 510946 w 5381929"/>
                <a:gd name="connsiteY4-1462" fmla="*/ 3327991 h 5890437"/>
                <a:gd name="connsiteX5-1463" fmla="*/ 339858 w 5381929"/>
                <a:gd name="connsiteY5-1464" fmla="*/ 3734790 h 5890437"/>
                <a:gd name="connsiteX6-1465" fmla="*/ 531244 w 5381929"/>
                <a:gd name="connsiteY6-1466" fmla="*/ 3870251 h 5890437"/>
                <a:gd name="connsiteX7-1467" fmla="*/ 372722 w 5381929"/>
                <a:gd name="connsiteY7-1468" fmla="*/ 4061637 h 5890437"/>
                <a:gd name="connsiteX8-1469" fmla="*/ 564108 w 5381929"/>
                <a:gd name="connsiteY8-1470" fmla="*/ 4316819 h 5890437"/>
                <a:gd name="connsiteX9-1471" fmla="*/ 500313 w 5381929"/>
                <a:gd name="connsiteY9-1472" fmla="*/ 4976037 h 5890437"/>
                <a:gd name="connsiteX10-1473" fmla="*/ 1754955 w 5381929"/>
                <a:gd name="connsiteY10-1474" fmla="*/ 5039004 h 5890437"/>
                <a:gd name="connsiteX11-1475" fmla="*/ 1946341 w 5381929"/>
                <a:gd name="connsiteY11-1476" fmla="*/ 5890437 h 5890437"/>
                <a:gd name="connsiteX12-1477" fmla="*/ 4785234 w 5381929"/>
                <a:gd name="connsiteY12-1478" fmla="*/ 5858540 h 5890437"/>
                <a:gd name="connsiteX13-1479" fmla="*/ 4891560 w 5381929"/>
                <a:gd name="connsiteY13-1480" fmla="*/ 3519377 h 5890437"/>
                <a:gd name="connsiteX14-1481" fmla="*/ 3030862 w 5381929"/>
                <a:gd name="connsiteY14-1482" fmla="*/ 0 h 5890437"/>
                <a:gd name="connsiteX0-1483" fmla="*/ 3030862 w 5381929"/>
                <a:gd name="connsiteY0-1484" fmla="*/ 0 h 5890437"/>
                <a:gd name="connsiteX1-1485" fmla="*/ 890264 w 5381929"/>
                <a:gd name="connsiteY1-1486" fmla="*/ 1098883 h 5890437"/>
                <a:gd name="connsiteX2-1487" fmla="*/ 672918 w 5381929"/>
                <a:gd name="connsiteY2-1488" fmla="*/ 2220272 h 5890437"/>
                <a:gd name="connsiteX3-1489" fmla="*/ 583 w 5381929"/>
                <a:gd name="connsiteY3-1490" fmla="*/ 3051544 h 5890437"/>
                <a:gd name="connsiteX4-1491" fmla="*/ 510946 w 5381929"/>
                <a:gd name="connsiteY4-1492" fmla="*/ 3327991 h 5890437"/>
                <a:gd name="connsiteX5-1493" fmla="*/ 339858 w 5381929"/>
                <a:gd name="connsiteY5-1494" fmla="*/ 3734790 h 5890437"/>
                <a:gd name="connsiteX6-1495" fmla="*/ 531244 w 5381929"/>
                <a:gd name="connsiteY6-1496" fmla="*/ 3870251 h 5890437"/>
                <a:gd name="connsiteX7-1497" fmla="*/ 372722 w 5381929"/>
                <a:gd name="connsiteY7-1498" fmla="*/ 4061637 h 5890437"/>
                <a:gd name="connsiteX8-1499" fmla="*/ 564108 w 5381929"/>
                <a:gd name="connsiteY8-1500" fmla="*/ 4316819 h 5890437"/>
                <a:gd name="connsiteX9-1501" fmla="*/ 500313 w 5381929"/>
                <a:gd name="connsiteY9-1502" fmla="*/ 4976037 h 5890437"/>
                <a:gd name="connsiteX10-1503" fmla="*/ 1754955 w 5381929"/>
                <a:gd name="connsiteY10-1504" fmla="*/ 5039004 h 5890437"/>
                <a:gd name="connsiteX11-1505" fmla="*/ 1946341 w 5381929"/>
                <a:gd name="connsiteY11-1506" fmla="*/ 5890437 h 5890437"/>
                <a:gd name="connsiteX12-1507" fmla="*/ 4785234 w 5381929"/>
                <a:gd name="connsiteY12-1508" fmla="*/ 5858540 h 5890437"/>
                <a:gd name="connsiteX13-1509" fmla="*/ 4891560 w 5381929"/>
                <a:gd name="connsiteY13-1510" fmla="*/ 3519377 h 5890437"/>
                <a:gd name="connsiteX14-1511" fmla="*/ 3030862 w 5381929"/>
                <a:gd name="connsiteY14-1512" fmla="*/ 0 h 5890437"/>
                <a:gd name="connsiteX0-1513" fmla="*/ 3030862 w 5381929"/>
                <a:gd name="connsiteY0-1514" fmla="*/ 0 h 5890437"/>
                <a:gd name="connsiteX1-1515" fmla="*/ 890264 w 5381929"/>
                <a:gd name="connsiteY1-1516" fmla="*/ 1098883 h 5890437"/>
                <a:gd name="connsiteX2-1517" fmla="*/ 672918 w 5381929"/>
                <a:gd name="connsiteY2-1518" fmla="*/ 2220272 h 5890437"/>
                <a:gd name="connsiteX3-1519" fmla="*/ 583 w 5381929"/>
                <a:gd name="connsiteY3-1520" fmla="*/ 3051544 h 5890437"/>
                <a:gd name="connsiteX4-1521" fmla="*/ 510946 w 5381929"/>
                <a:gd name="connsiteY4-1522" fmla="*/ 3327991 h 5890437"/>
                <a:gd name="connsiteX5-1523" fmla="*/ 339858 w 5381929"/>
                <a:gd name="connsiteY5-1524" fmla="*/ 3734790 h 5890437"/>
                <a:gd name="connsiteX6-1525" fmla="*/ 531244 w 5381929"/>
                <a:gd name="connsiteY6-1526" fmla="*/ 3870251 h 5890437"/>
                <a:gd name="connsiteX7-1527" fmla="*/ 372722 w 5381929"/>
                <a:gd name="connsiteY7-1528" fmla="*/ 4061637 h 5890437"/>
                <a:gd name="connsiteX8-1529" fmla="*/ 564108 w 5381929"/>
                <a:gd name="connsiteY8-1530" fmla="*/ 4316819 h 5890437"/>
                <a:gd name="connsiteX9-1531" fmla="*/ 500313 w 5381929"/>
                <a:gd name="connsiteY9-1532" fmla="*/ 4976037 h 5890437"/>
                <a:gd name="connsiteX10-1533" fmla="*/ 1754955 w 5381929"/>
                <a:gd name="connsiteY10-1534" fmla="*/ 5039004 h 5890437"/>
                <a:gd name="connsiteX11-1535" fmla="*/ 1946341 w 5381929"/>
                <a:gd name="connsiteY11-1536" fmla="*/ 5890437 h 5890437"/>
                <a:gd name="connsiteX12-1537" fmla="*/ 4785234 w 5381929"/>
                <a:gd name="connsiteY12-1538" fmla="*/ 5858540 h 5890437"/>
                <a:gd name="connsiteX13-1539" fmla="*/ 4891560 w 5381929"/>
                <a:gd name="connsiteY13-1540" fmla="*/ 3519377 h 5890437"/>
                <a:gd name="connsiteX14-1541" fmla="*/ 3030862 w 5381929"/>
                <a:gd name="connsiteY14-1542" fmla="*/ 0 h 5890437"/>
                <a:gd name="connsiteX0-1543" fmla="*/ 3030862 w 5381929"/>
                <a:gd name="connsiteY0-1544" fmla="*/ 0 h 5890437"/>
                <a:gd name="connsiteX1-1545" fmla="*/ 890264 w 5381929"/>
                <a:gd name="connsiteY1-1546" fmla="*/ 1098883 h 5890437"/>
                <a:gd name="connsiteX2-1547" fmla="*/ 672918 w 5381929"/>
                <a:gd name="connsiteY2-1548" fmla="*/ 2220272 h 5890437"/>
                <a:gd name="connsiteX3-1549" fmla="*/ 583 w 5381929"/>
                <a:gd name="connsiteY3-1550" fmla="*/ 3051544 h 5890437"/>
                <a:gd name="connsiteX4-1551" fmla="*/ 510946 w 5381929"/>
                <a:gd name="connsiteY4-1552" fmla="*/ 3327991 h 5890437"/>
                <a:gd name="connsiteX5-1553" fmla="*/ 339858 w 5381929"/>
                <a:gd name="connsiteY5-1554" fmla="*/ 3734790 h 5890437"/>
                <a:gd name="connsiteX6-1555" fmla="*/ 531244 w 5381929"/>
                <a:gd name="connsiteY6-1556" fmla="*/ 3870251 h 5890437"/>
                <a:gd name="connsiteX7-1557" fmla="*/ 372722 w 5381929"/>
                <a:gd name="connsiteY7-1558" fmla="*/ 4061637 h 5890437"/>
                <a:gd name="connsiteX8-1559" fmla="*/ 564108 w 5381929"/>
                <a:gd name="connsiteY8-1560" fmla="*/ 4316819 h 5890437"/>
                <a:gd name="connsiteX9-1561" fmla="*/ 500313 w 5381929"/>
                <a:gd name="connsiteY9-1562" fmla="*/ 4976037 h 5890437"/>
                <a:gd name="connsiteX10-1563" fmla="*/ 1754955 w 5381929"/>
                <a:gd name="connsiteY10-1564" fmla="*/ 5039004 h 5890437"/>
                <a:gd name="connsiteX11-1565" fmla="*/ 1946341 w 5381929"/>
                <a:gd name="connsiteY11-1566" fmla="*/ 5890437 h 5890437"/>
                <a:gd name="connsiteX12-1567" fmla="*/ 4785234 w 5381929"/>
                <a:gd name="connsiteY12-1568" fmla="*/ 5858540 h 5890437"/>
                <a:gd name="connsiteX13-1569" fmla="*/ 4891560 w 5381929"/>
                <a:gd name="connsiteY13-1570" fmla="*/ 3519377 h 5890437"/>
                <a:gd name="connsiteX14-1571" fmla="*/ 3030862 w 5381929"/>
                <a:gd name="connsiteY14-1572" fmla="*/ 0 h 5890437"/>
                <a:gd name="connsiteX0-1573" fmla="*/ 3030862 w 5381929"/>
                <a:gd name="connsiteY0-1574" fmla="*/ 0 h 5890437"/>
                <a:gd name="connsiteX1-1575" fmla="*/ 872451 w 5381929"/>
                <a:gd name="connsiteY1-1576" fmla="*/ 1057320 h 5890437"/>
                <a:gd name="connsiteX2-1577" fmla="*/ 672918 w 5381929"/>
                <a:gd name="connsiteY2-1578" fmla="*/ 2220272 h 5890437"/>
                <a:gd name="connsiteX3-1579" fmla="*/ 583 w 5381929"/>
                <a:gd name="connsiteY3-1580" fmla="*/ 3051544 h 5890437"/>
                <a:gd name="connsiteX4-1581" fmla="*/ 510946 w 5381929"/>
                <a:gd name="connsiteY4-1582" fmla="*/ 3327991 h 5890437"/>
                <a:gd name="connsiteX5-1583" fmla="*/ 339858 w 5381929"/>
                <a:gd name="connsiteY5-1584" fmla="*/ 3734790 h 5890437"/>
                <a:gd name="connsiteX6-1585" fmla="*/ 531244 w 5381929"/>
                <a:gd name="connsiteY6-1586" fmla="*/ 3870251 h 5890437"/>
                <a:gd name="connsiteX7-1587" fmla="*/ 372722 w 5381929"/>
                <a:gd name="connsiteY7-1588" fmla="*/ 4061637 h 5890437"/>
                <a:gd name="connsiteX8-1589" fmla="*/ 564108 w 5381929"/>
                <a:gd name="connsiteY8-1590" fmla="*/ 4316819 h 5890437"/>
                <a:gd name="connsiteX9-1591" fmla="*/ 500313 w 5381929"/>
                <a:gd name="connsiteY9-1592" fmla="*/ 4976037 h 5890437"/>
                <a:gd name="connsiteX10-1593" fmla="*/ 1754955 w 5381929"/>
                <a:gd name="connsiteY10-1594" fmla="*/ 5039004 h 5890437"/>
                <a:gd name="connsiteX11-1595" fmla="*/ 1946341 w 5381929"/>
                <a:gd name="connsiteY11-1596" fmla="*/ 5890437 h 5890437"/>
                <a:gd name="connsiteX12-1597" fmla="*/ 4785234 w 5381929"/>
                <a:gd name="connsiteY12-1598" fmla="*/ 5858540 h 5890437"/>
                <a:gd name="connsiteX13-1599" fmla="*/ 4891560 w 5381929"/>
                <a:gd name="connsiteY13-1600" fmla="*/ 3519377 h 5890437"/>
                <a:gd name="connsiteX14-1601" fmla="*/ 3030862 w 5381929"/>
                <a:gd name="connsiteY14-1602" fmla="*/ 0 h 5890437"/>
                <a:gd name="connsiteX0-1603" fmla="*/ 3030862 w 5381929"/>
                <a:gd name="connsiteY0-1604" fmla="*/ 0 h 5890437"/>
                <a:gd name="connsiteX1-1605" fmla="*/ 872451 w 5381929"/>
                <a:gd name="connsiteY1-1606" fmla="*/ 1057320 h 5890437"/>
                <a:gd name="connsiteX2-1607" fmla="*/ 672918 w 5381929"/>
                <a:gd name="connsiteY2-1608" fmla="*/ 2220272 h 5890437"/>
                <a:gd name="connsiteX3-1609" fmla="*/ 583 w 5381929"/>
                <a:gd name="connsiteY3-1610" fmla="*/ 3051544 h 5890437"/>
                <a:gd name="connsiteX4-1611" fmla="*/ 510946 w 5381929"/>
                <a:gd name="connsiteY4-1612" fmla="*/ 3327991 h 5890437"/>
                <a:gd name="connsiteX5-1613" fmla="*/ 339858 w 5381929"/>
                <a:gd name="connsiteY5-1614" fmla="*/ 3734790 h 5890437"/>
                <a:gd name="connsiteX6-1615" fmla="*/ 531244 w 5381929"/>
                <a:gd name="connsiteY6-1616" fmla="*/ 3870251 h 5890437"/>
                <a:gd name="connsiteX7-1617" fmla="*/ 372722 w 5381929"/>
                <a:gd name="connsiteY7-1618" fmla="*/ 4061637 h 5890437"/>
                <a:gd name="connsiteX8-1619" fmla="*/ 564108 w 5381929"/>
                <a:gd name="connsiteY8-1620" fmla="*/ 4316819 h 5890437"/>
                <a:gd name="connsiteX9-1621" fmla="*/ 500313 w 5381929"/>
                <a:gd name="connsiteY9-1622" fmla="*/ 4976037 h 5890437"/>
                <a:gd name="connsiteX10-1623" fmla="*/ 1754955 w 5381929"/>
                <a:gd name="connsiteY10-1624" fmla="*/ 5039004 h 5890437"/>
                <a:gd name="connsiteX11-1625" fmla="*/ 1946341 w 5381929"/>
                <a:gd name="connsiteY11-1626" fmla="*/ 5890437 h 5890437"/>
                <a:gd name="connsiteX12-1627" fmla="*/ 4785234 w 5381929"/>
                <a:gd name="connsiteY12-1628" fmla="*/ 5858540 h 5890437"/>
                <a:gd name="connsiteX13-1629" fmla="*/ 4891560 w 5381929"/>
                <a:gd name="connsiteY13-1630" fmla="*/ 3519377 h 5890437"/>
                <a:gd name="connsiteX14-1631" fmla="*/ 3030862 w 5381929"/>
                <a:gd name="connsiteY14-1632" fmla="*/ 0 h 5890437"/>
                <a:gd name="connsiteX0-1633" fmla="*/ 3030862 w 5381929"/>
                <a:gd name="connsiteY0-1634" fmla="*/ 0 h 5890437"/>
                <a:gd name="connsiteX1-1635" fmla="*/ 981633 w 5381929"/>
                <a:gd name="connsiteY1-1636" fmla="*/ 920842 h 5890437"/>
                <a:gd name="connsiteX2-1637" fmla="*/ 672918 w 5381929"/>
                <a:gd name="connsiteY2-1638" fmla="*/ 2220272 h 5890437"/>
                <a:gd name="connsiteX3-1639" fmla="*/ 583 w 5381929"/>
                <a:gd name="connsiteY3-1640" fmla="*/ 3051544 h 5890437"/>
                <a:gd name="connsiteX4-1641" fmla="*/ 510946 w 5381929"/>
                <a:gd name="connsiteY4-1642" fmla="*/ 3327991 h 5890437"/>
                <a:gd name="connsiteX5-1643" fmla="*/ 339858 w 5381929"/>
                <a:gd name="connsiteY5-1644" fmla="*/ 3734790 h 5890437"/>
                <a:gd name="connsiteX6-1645" fmla="*/ 531244 w 5381929"/>
                <a:gd name="connsiteY6-1646" fmla="*/ 3870251 h 5890437"/>
                <a:gd name="connsiteX7-1647" fmla="*/ 372722 w 5381929"/>
                <a:gd name="connsiteY7-1648" fmla="*/ 4061637 h 5890437"/>
                <a:gd name="connsiteX8-1649" fmla="*/ 564108 w 5381929"/>
                <a:gd name="connsiteY8-1650" fmla="*/ 4316819 h 5890437"/>
                <a:gd name="connsiteX9-1651" fmla="*/ 500313 w 5381929"/>
                <a:gd name="connsiteY9-1652" fmla="*/ 4976037 h 5890437"/>
                <a:gd name="connsiteX10-1653" fmla="*/ 1754955 w 5381929"/>
                <a:gd name="connsiteY10-1654" fmla="*/ 5039004 h 5890437"/>
                <a:gd name="connsiteX11-1655" fmla="*/ 1946341 w 5381929"/>
                <a:gd name="connsiteY11-1656" fmla="*/ 5890437 h 5890437"/>
                <a:gd name="connsiteX12-1657" fmla="*/ 4785234 w 5381929"/>
                <a:gd name="connsiteY12-1658" fmla="*/ 5858540 h 5890437"/>
                <a:gd name="connsiteX13-1659" fmla="*/ 4891560 w 5381929"/>
                <a:gd name="connsiteY13-1660" fmla="*/ 3519377 h 5890437"/>
                <a:gd name="connsiteX14-1661" fmla="*/ 3030862 w 5381929"/>
                <a:gd name="connsiteY14-1662" fmla="*/ 0 h 5890437"/>
                <a:gd name="connsiteX0-1663" fmla="*/ 3030862 w 5381929"/>
                <a:gd name="connsiteY0-1664" fmla="*/ 0 h 5890437"/>
                <a:gd name="connsiteX1-1665" fmla="*/ 981633 w 5381929"/>
                <a:gd name="connsiteY1-1666" fmla="*/ 920842 h 5890437"/>
                <a:gd name="connsiteX2-1667" fmla="*/ 672918 w 5381929"/>
                <a:gd name="connsiteY2-1668" fmla="*/ 2220272 h 5890437"/>
                <a:gd name="connsiteX3-1669" fmla="*/ 583 w 5381929"/>
                <a:gd name="connsiteY3-1670" fmla="*/ 3051544 h 5890437"/>
                <a:gd name="connsiteX4-1671" fmla="*/ 510946 w 5381929"/>
                <a:gd name="connsiteY4-1672" fmla="*/ 3327991 h 5890437"/>
                <a:gd name="connsiteX5-1673" fmla="*/ 339858 w 5381929"/>
                <a:gd name="connsiteY5-1674" fmla="*/ 3734790 h 5890437"/>
                <a:gd name="connsiteX6-1675" fmla="*/ 531244 w 5381929"/>
                <a:gd name="connsiteY6-1676" fmla="*/ 3870251 h 5890437"/>
                <a:gd name="connsiteX7-1677" fmla="*/ 372722 w 5381929"/>
                <a:gd name="connsiteY7-1678" fmla="*/ 4061637 h 5890437"/>
                <a:gd name="connsiteX8-1679" fmla="*/ 564108 w 5381929"/>
                <a:gd name="connsiteY8-1680" fmla="*/ 4316819 h 5890437"/>
                <a:gd name="connsiteX9-1681" fmla="*/ 500313 w 5381929"/>
                <a:gd name="connsiteY9-1682" fmla="*/ 4976037 h 5890437"/>
                <a:gd name="connsiteX10-1683" fmla="*/ 1754955 w 5381929"/>
                <a:gd name="connsiteY10-1684" fmla="*/ 5039004 h 5890437"/>
                <a:gd name="connsiteX11-1685" fmla="*/ 1946341 w 5381929"/>
                <a:gd name="connsiteY11-1686" fmla="*/ 5890437 h 5890437"/>
                <a:gd name="connsiteX12-1687" fmla="*/ 4785234 w 5381929"/>
                <a:gd name="connsiteY12-1688" fmla="*/ 5858540 h 5890437"/>
                <a:gd name="connsiteX13-1689" fmla="*/ 4891560 w 5381929"/>
                <a:gd name="connsiteY13-1690" fmla="*/ 3519377 h 5890437"/>
                <a:gd name="connsiteX14-1691" fmla="*/ 3030862 w 5381929"/>
                <a:gd name="connsiteY14-1692" fmla="*/ 0 h 5890437"/>
                <a:gd name="connsiteX0-1693" fmla="*/ 3030862 w 5381929"/>
                <a:gd name="connsiteY0-1694" fmla="*/ 0 h 5890437"/>
                <a:gd name="connsiteX1-1695" fmla="*/ 927042 w 5381929"/>
                <a:gd name="connsiteY1-1696" fmla="*/ 866251 h 5890437"/>
                <a:gd name="connsiteX2-1697" fmla="*/ 672918 w 5381929"/>
                <a:gd name="connsiteY2-1698" fmla="*/ 2220272 h 5890437"/>
                <a:gd name="connsiteX3-1699" fmla="*/ 583 w 5381929"/>
                <a:gd name="connsiteY3-1700" fmla="*/ 3051544 h 5890437"/>
                <a:gd name="connsiteX4-1701" fmla="*/ 510946 w 5381929"/>
                <a:gd name="connsiteY4-1702" fmla="*/ 3327991 h 5890437"/>
                <a:gd name="connsiteX5-1703" fmla="*/ 339858 w 5381929"/>
                <a:gd name="connsiteY5-1704" fmla="*/ 3734790 h 5890437"/>
                <a:gd name="connsiteX6-1705" fmla="*/ 531244 w 5381929"/>
                <a:gd name="connsiteY6-1706" fmla="*/ 3870251 h 5890437"/>
                <a:gd name="connsiteX7-1707" fmla="*/ 372722 w 5381929"/>
                <a:gd name="connsiteY7-1708" fmla="*/ 4061637 h 5890437"/>
                <a:gd name="connsiteX8-1709" fmla="*/ 564108 w 5381929"/>
                <a:gd name="connsiteY8-1710" fmla="*/ 4316819 h 5890437"/>
                <a:gd name="connsiteX9-1711" fmla="*/ 500313 w 5381929"/>
                <a:gd name="connsiteY9-1712" fmla="*/ 4976037 h 5890437"/>
                <a:gd name="connsiteX10-1713" fmla="*/ 1754955 w 5381929"/>
                <a:gd name="connsiteY10-1714" fmla="*/ 5039004 h 5890437"/>
                <a:gd name="connsiteX11-1715" fmla="*/ 1946341 w 5381929"/>
                <a:gd name="connsiteY11-1716" fmla="*/ 5890437 h 5890437"/>
                <a:gd name="connsiteX12-1717" fmla="*/ 4785234 w 5381929"/>
                <a:gd name="connsiteY12-1718" fmla="*/ 5858540 h 5890437"/>
                <a:gd name="connsiteX13-1719" fmla="*/ 4891560 w 5381929"/>
                <a:gd name="connsiteY13-1720" fmla="*/ 3519377 h 5890437"/>
                <a:gd name="connsiteX14-1721" fmla="*/ 3030862 w 5381929"/>
                <a:gd name="connsiteY14-1722" fmla="*/ 0 h 5890437"/>
                <a:gd name="connsiteX0-1723" fmla="*/ 3030862 w 5381929"/>
                <a:gd name="connsiteY0-1724" fmla="*/ 0 h 5890437"/>
                <a:gd name="connsiteX1-1725" fmla="*/ 927042 w 5381929"/>
                <a:gd name="connsiteY1-1726" fmla="*/ 866251 h 5890437"/>
                <a:gd name="connsiteX2-1727" fmla="*/ 672918 w 5381929"/>
                <a:gd name="connsiteY2-1728" fmla="*/ 2220272 h 5890437"/>
                <a:gd name="connsiteX3-1729" fmla="*/ 583 w 5381929"/>
                <a:gd name="connsiteY3-1730" fmla="*/ 3051544 h 5890437"/>
                <a:gd name="connsiteX4-1731" fmla="*/ 510946 w 5381929"/>
                <a:gd name="connsiteY4-1732" fmla="*/ 3327991 h 5890437"/>
                <a:gd name="connsiteX5-1733" fmla="*/ 339858 w 5381929"/>
                <a:gd name="connsiteY5-1734" fmla="*/ 3734790 h 5890437"/>
                <a:gd name="connsiteX6-1735" fmla="*/ 531244 w 5381929"/>
                <a:gd name="connsiteY6-1736" fmla="*/ 3870251 h 5890437"/>
                <a:gd name="connsiteX7-1737" fmla="*/ 372722 w 5381929"/>
                <a:gd name="connsiteY7-1738" fmla="*/ 4061637 h 5890437"/>
                <a:gd name="connsiteX8-1739" fmla="*/ 564108 w 5381929"/>
                <a:gd name="connsiteY8-1740" fmla="*/ 4316819 h 5890437"/>
                <a:gd name="connsiteX9-1741" fmla="*/ 500313 w 5381929"/>
                <a:gd name="connsiteY9-1742" fmla="*/ 4976037 h 5890437"/>
                <a:gd name="connsiteX10-1743" fmla="*/ 1754955 w 5381929"/>
                <a:gd name="connsiteY10-1744" fmla="*/ 5039004 h 5890437"/>
                <a:gd name="connsiteX11-1745" fmla="*/ 1946341 w 5381929"/>
                <a:gd name="connsiteY11-1746" fmla="*/ 5890437 h 5890437"/>
                <a:gd name="connsiteX12-1747" fmla="*/ 4785234 w 5381929"/>
                <a:gd name="connsiteY12-1748" fmla="*/ 5858540 h 5890437"/>
                <a:gd name="connsiteX13-1749" fmla="*/ 4891560 w 5381929"/>
                <a:gd name="connsiteY13-1750" fmla="*/ 3519377 h 5890437"/>
                <a:gd name="connsiteX14-1751" fmla="*/ 3030862 w 5381929"/>
                <a:gd name="connsiteY14-1752" fmla="*/ 0 h 5890437"/>
                <a:gd name="connsiteX0-1753" fmla="*/ 3030862 w 5381929"/>
                <a:gd name="connsiteY0-1754" fmla="*/ 0 h 5890437"/>
                <a:gd name="connsiteX1-1755" fmla="*/ 927042 w 5381929"/>
                <a:gd name="connsiteY1-1756" fmla="*/ 866251 h 5890437"/>
                <a:gd name="connsiteX2-1757" fmla="*/ 672918 w 5381929"/>
                <a:gd name="connsiteY2-1758" fmla="*/ 2220272 h 5890437"/>
                <a:gd name="connsiteX3-1759" fmla="*/ 583 w 5381929"/>
                <a:gd name="connsiteY3-1760" fmla="*/ 3051544 h 5890437"/>
                <a:gd name="connsiteX4-1761" fmla="*/ 510946 w 5381929"/>
                <a:gd name="connsiteY4-1762" fmla="*/ 3327991 h 5890437"/>
                <a:gd name="connsiteX5-1763" fmla="*/ 339858 w 5381929"/>
                <a:gd name="connsiteY5-1764" fmla="*/ 3734790 h 5890437"/>
                <a:gd name="connsiteX6-1765" fmla="*/ 531244 w 5381929"/>
                <a:gd name="connsiteY6-1766" fmla="*/ 3870251 h 5890437"/>
                <a:gd name="connsiteX7-1767" fmla="*/ 372722 w 5381929"/>
                <a:gd name="connsiteY7-1768" fmla="*/ 4061637 h 5890437"/>
                <a:gd name="connsiteX8-1769" fmla="*/ 564108 w 5381929"/>
                <a:gd name="connsiteY8-1770" fmla="*/ 4316819 h 5890437"/>
                <a:gd name="connsiteX9-1771" fmla="*/ 500313 w 5381929"/>
                <a:gd name="connsiteY9-1772" fmla="*/ 4976037 h 5890437"/>
                <a:gd name="connsiteX10-1773" fmla="*/ 1754955 w 5381929"/>
                <a:gd name="connsiteY10-1774" fmla="*/ 5039004 h 5890437"/>
                <a:gd name="connsiteX11-1775" fmla="*/ 1946341 w 5381929"/>
                <a:gd name="connsiteY11-1776" fmla="*/ 5890437 h 5890437"/>
                <a:gd name="connsiteX12-1777" fmla="*/ 4785234 w 5381929"/>
                <a:gd name="connsiteY12-1778" fmla="*/ 5858540 h 5890437"/>
                <a:gd name="connsiteX13-1779" fmla="*/ 4891560 w 5381929"/>
                <a:gd name="connsiteY13-1780" fmla="*/ 3519377 h 5890437"/>
                <a:gd name="connsiteX14-1781" fmla="*/ 3030862 w 5381929"/>
                <a:gd name="connsiteY14-1782" fmla="*/ 0 h 5890437"/>
                <a:gd name="connsiteX0-1783" fmla="*/ 3030862 w 5381929"/>
                <a:gd name="connsiteY0-1784" fmla="*/ 1751 h 5892188"/>
                <a:gd name="connsiteX1-1785" fmla="*/ 927042 w 5381929"/>
                <a:gd name="connsiteY1-1786" fmla="*/ 868002 h 5892188"/>
                <a:gd name="connsiteX2-1787" fmla="*/ 672918 w 5381929"/>
                <a:gd name="connsiteY2-1788" fmla="*/ 2222023 h 5892188"/>
                <a:gd name="connsiteX3-1789" fmla="*/ 583 w 5381929"/>
                <a:gd name="connsiteY3-1790" fmla="*/ 3053295 h 5892188"/>
                <a:gd name="connsiteX4-1791" fmla="*/ 510946 w 5381929"/>
                <a:gd name="connsiteY4-1792" fmla="*/ 3329742 h 5892188"/>
                <a:gd name="connsiteX5-1793" fmla="*/ 339858 w 5381929"/>
                <a:gd name="connsiteY5-1794" fmla="*/ 3736541 h 5892188"/>
                <a:gd name="connsiteX6-1795" fmla="*/ 531244 w 5381929"/>
                <a:gd name="connsiteY6-1796" fmla="*/ 3872002 h 5892188"/>
                <a:gd name="connsiteX7-1797" fmla="*/ 372722 w 5381929"/>
                <a:gd name="connsiteY7-1798" fmla="*/ 4063388 h 5892188"/>
                <a:gd name="connsiteX8-1799" fmla="*/ 564108 w 5381929"/>
                <a:gd name="connsiteY8-1800" fmla="*/ 4318570 h 5892188"/>
                <a:gd name="connsiteX9-1801" fmla="*/ 500313 w 5381929"/>
                <a:gd name="connsiteY9-1802" fmla="*/ 4977788 h 5892188"/>
                <a:gd name="connsiteX10-1803" fmla="*/ 1754955 w 5381929"/>
                <a:gd name="connsiteY10-1804" fmla="*/ 5040755 h 5892188"/>
                <a:gd name="connsiteX11-1805" fmla="*/ 1946341 w 5381929"/>
                <a:gd name="connsiteY11-1806" fmla="*/ 5892188 h 5892188"/>
                <a:gd name="connsiteX12-1807" fmla="*/ 4785234 w 5381929"/>
                <a:gd name="connsiteY12-1808" fmla="*/ 5860291 h 5892188"/>
                <a:gd name="connsiteX13-1809" fmla="*/ 4891560 w 5381929"/>
                <a:gd name="connsiteY13-1810" fmla="*/ 3521128 h 5892188"/>
                <a:gd name="connsiteX14-1811" fmla="*/ 3030862 w 5381929"/>
                <a:gd name="connsiteY14-1812" fmla="*/ 1751 h 5892188"/>
                <a:gd name="connsiteX0-1813" fmla="*/ 3031042 w 5382109"/>
                <a:gd name="connsiteY0-1814" fmla="*/ 1751 h 5892188"/>
                <a:gd name="connsiteX1-1815" fmla="*/ 927222 w 5382109"/>
                <a:gd name="connsiteY1-1816" fmla="*/ 868002 h 5892188"/>
                <a:gd name="connsiteX2-1817" fmla="*/ 577563 w 5382109"/>
                <a:gd name="connsiteY2-1818" fmla="*/ 2303910 h 5892188"/>
                <a:gd name="connsiteX3-1819" fmla="*/ 763 w 5382109"/>
                <a:gd name="connsiteY3-1820" fmla="*/ 3053295 h 5892188"/>
                <a:gd name="connsiteX4-1821" fmla="*/ 511126 w 5382109"/>
                <a:gd name="connsiteY4-1822" fmla="*/ 3329742 h 5892188"/>
                <a:gd name="connsiteX5-1823" fmla="*/ 340038 w 5382109"/>
                <a:gd name="connsiteY5-1824" fmla="*/ 3736541 h 5892188"/>
                <a:gd name="connsiteX6-1825" fmla="*/ 531424 w 5382109"/>
                <a:gd name="connsiteY6-1826" fmla="*/ 3872002 h 5892188"/>
                <a:gd name="connsiteX7-1827" fmla="*/ 372902 w 5382109"/>
                <a:gd name="connsiteY7-1828" fmla="*/ 4063388 h 5892188"/>
                <a:gd name="connsiteX8-1829" fmla="*/ 564288 w 5382109"/>
                <a:gd name="connsiteY8-1830" fmla="*/ 4318570 h 5892188"/>
                <a:gd name="connsiteX9-1831" fmla="*/ 500493 w 5382109"/>
                <a:gd name="connsiteY9-1832" fmla="*/ 4977788 h 5892188"/>
                <a:gd name="connsiteX10-1833" fmla="*/ 1755135 w 5382109"/>
                <a:gd name="connsiteY10-1834" fmla="*/ 5040755 h 5892188"/>
                <a:gd name="connsiteX11-1835" fmla="*/ 1946521 w 5382109"/>
                <a:gd name="connsiteY11-1836" fmla="*/ 5892188 h 5892188"/>
                <a:gd name="connsiteX12-1837" fmla="*/ 4785414 w 5382109"/>
                <a:gd name="connsiteY12-1838" fmla="*/ 5860291 h 5892188"/>
                <a:gd name="connsiteX13-1839" fmla="*/ 4891740 w 5382109"/>
                <a:gd name="connsiteY13-1840" fmla="*/ 3521128 h 5892188"/>
                <a:gd name="connsiteX14-1841" fmla="*/ 3031042 w 5382109"/>
                <a:gd name="connsiteY14-1842" fmla="*/ 1751 h 5892188"/>
                <a:gd name="connsiteX0-1843" fmla="*/ 3031042 w 5382109"/>
                <a:gd name="connsiteY0-1844" fmla="*/ 2101 h 5892538"/>
                <a:gd name="connsiteX1-1845" fmla="*/ 913575 w 5382109"/>
                <a:gd name="connsiteY1-1846" fmla="*/ 827408 h 5892538"/>
                <a:gd name="connsiteX2-1847" fmla="*/ 577563 w 5382109"/>
                <a:gd name="connsiteY2-1848" fmla="*/ 2304260 h 5892538"/>
                <a:gd name="connsiteX3-1849" fmla="*/ 763 w 5382109"/>
                <a:gd name="connsiteY3-1850" fmla="*/ 3053645 h 5892538"/>
                <a:gd name="connsiteX4-1851" fmla="*/ 511126 w 5382109"/>
                <a:gd name="connsiteY4-1852" fmla="*/ 3330092 h 5892538"/>
                <a:gd name="connsiteX5-1853" fmla="*/ 340038 w 5382109"/>
                <a:gd name="connsiteY5-1854" fmla="*/ 3736891 h 5892538"/>
                <a:gd name="connsiteX6-1855" fmla="*/ 531424 w 5382109"/>
                <a:gd name="connsiteY6-1856" fmla="*/ 3872352 h 5892538"/>
                <a:gd name="connsiteX7-1857" fmla="*/ 372902 w 5382109"/>
                <a:gd name="connsiteY7-1858" fmla="*/ 4063738 h 5892538"/>
                <a:gd name="connsiteX8-1859" fmla="*/ 564288 w 5382109"/>
                <a:gd name="connsiteY8-1860" fmla="*/ 4318920 h 5892538"/>
                <a:gd name="connsiteX9-1861" fmla="*/ 500493 w 5382109"/>
                <a:gd name="connsiteY9-1862" fmla="*/ 4978138 h 5892538"/>
                <a:gd name="connsiteX10-1863" fmla="*/ 1755135 w 5382109"/>
                <a:gd name="connsiteY10-1864" fmla="*/ 5041105 h 5892538"/>
                <a:gd name="connsiteX11-1865" fmla="*/ 1946521 w 5382109"/>
                <a:gd name="connsiteY11-1866" fmla="*/ 5892538 h 5892538"/>
                <a:gd name="connsiteX12-1867" fmla="*/ 4785414 w 5382109"/>
                <a:gd name="connsiteY12-1868" fmla="*/ 5860641 h 5892538"/>
                <a:gd name="connsiteX13-1869" fmla="*/ 4891740 w 5382109"/>
                <a:gd name="connsiteY13-1870" fmla="*/ 3521478 h 5892538"/>
                <a:gd name="connsiteX14-1871" fmla="*/ 3031042 w 5382109"/>
                <a:gd name="connsiteY14-1872" fmla="*/ 2101 h 5892538"/>
                <a:gd name="connsiteX0-1873" fmla="*/ 3031042 w 5382109"/>
                <a:gd name="connsiteY0-1874" fmla="*/ 941 h 5891378"/>
                <a:gd name="connsiteX1-1875" fmla="*/ 886280 w 5382109"/>
                <a:gd name="connsiteY1-1876" fmla="*/ 1071908 h 5891378"/>
                <a:gd name="connsiteX2-1877" fmla="*/ 577563 w 5382109"/>
                <a:gd name="connsiteY2-1878" fmla="*/ 2303100 h 5891378"/>
                <a:gd name="connsiteX3-1879" fmla="*/ 763 w 5382109"/>
                <a:gd name="connsiteY3-1880" fmla="*/ 3052485 h 5891378"/>
                <a:gd name="connsiteX4-1881" fmla="*/ 511126 w 5382109"/>
                <a:gd name="connsiteY4-1882" fmla="*/ 3328932 h 5891378"/>
                <a:gd name="connsiteX5-1883" fmla="*/ 340038 w 5382109"/>
                <a:gd name="connsiteY5-1884" fmla="*/ 3735731 h 5891378"/>
                <a:gd name="connsiteX6-1885" fmla="*/ 531424 w 5382109"/>
                <a:gd name="connsiteY6-1886" fmla="*/ 3871192 h 5891378"/>
                <a:gd name="connsiteX7-1887" fmla="*/ 372902 w 5382109"/>
                <a:gd name="connsiteY7-1888" fmla="*/ 4062578 h 5891378"/>
                <a:gd name="connsiteX8-1889" fmla="*/ 564288 w 5382109"/>
                <a:gd name="connsiteY8-1890" fmla="*/ 4317760 h 5891378"/>
                <a:gd name="connsiteX9-1891" fmla="*/ 500493 w 5382109"/>
                <a:gd name="connsiteY9-1892" fmla="*/ 4976978 h 5891378"/>
                <a:gd name="connsiteX10-1893" fmla="*/ 1755135 w 5382109"/>
                <a:gd name="connsiteY10-1894" fmla="*/ 5039945 h 5891378"/>
                <a:gd name="connsiteX11-1895" fmla="*/ 1946521 w 5382109"/>
                <a:gd name="connsiteY11-1896" fmla="*/ 5891378 h 5891378"/>
                <a:gd name="connsiteX12-1897" fmla="*/ 4785414 w 5382109"/>
                <a:gd name="connsiteY12-1898" fmla="*/ 5859481 h 5891378"/>
                <a:gd name="connsiteX13-1899" fmla="*/ 4891740 w 5382109"/>
                <a:gd name="connsiteY13-1900" fmla="*/ 3520318 h 5891378"/>
                <a:gd name="connsiteX14-1901" fmla="*/ 3031042 w 5382109"/>
                <a:gd name="connsiteY14-1902" fmla="*/ 941 h 5891378"/>
                <a:gd name="connsiteX0-1903" fmla="*/ 3031042 w 5382109"/>
                <a:gd name="connsiteY0-1904" fmla="*/ 753 h 5891190"/>
                <a:gd name="connsiteX1-1905" fmla="*/ 886280 w 5382109"/>
                <a:gd name="connsiteY1-1906" fmla="*/ 1071720 h 5891190"/>
                <a:gd name="connsiteX2-1907" fmla="*/ 577563 w 5382109"/>
                <a:gd name="connsiteY2-1908" fmla="*/ 2302912 h 5891190"/>
                <a:gd name="connsiteX3-1909" fmla="*/ 763 w 5382109"/>
                <a:gd name="connsiteY3-1910" fmla="*/ 3052297 h 5891190"/>
                <a:gd name="connsiteX4-1911" fmla="*/ 511126 w 5382109"/>
                <a:gd name="connsiteY4-1912" fmla="*/ 3328744 h 5891190"/>
                <a:gd name="connsiteX5-1913" fmla="*/ 340038 w 5382109"/>
                <a:gd name="connsiteY5-1914" fmla="*/ 3735543 h 5891190"/>
                <a:gd name="connsiteX6-1915" fmla="*/ 531424 w 5382109"/>
                <a:gd name="connsiteY6-1916" fmla="*/ 3871004 h 5891190"/>
                <a:gd name="connsiteX7-1917" fmla="*/ 372902 w 5382109"/>
                <a:gd name="connsiteY7-1918" fmla="*/ 4062390 h 5891190"/>
                <a:gd name="connsiteX8-1919" fmla="*/ 564288 w 5382109"/>
                <a:gd name="connsiteY8-1920" fmla="*/ 4317572 h 5891190"/>
                <a:gd name="connsiteX9-1921" fmla="*/ 500493 w 5382109"/>
                <a:gd name="connsiteY9-1922" fmla="*/ 4976790 h 5891190"/>
                <a:gd name="connsiteX10-1923" fmla="*/ 1755135 w 5382109"/>
                <a:gd name="connsiteY10-1924" fmla="*/ 5039757 h 5891190"/>
                <a:gd name="connsiteX11-1925" fmla="*/ 1946521 w 5382109"/>
                <a:gd name="connsiteY11-1926" fmla="*/ 5891190 h 5891190"/>
                <a:gd name="connsiteX12-1927" fmla="*/ 4785414 w 5382109"/>
                <a:gd name="connsiteY12-1928" fmla="*/ 5859293 h 5891190"/>
                <a:gd name="connsiteX13-1929" fmla="*/ 4891740 w 5382109"/>
                <a:gd name="connsiteY13-1930" fmla="*/ 3520130 h 5891190"/>
                <a:gd name="connsiteX14-1931" fmla="*/ 3031042 w 5382109"/>
                <a:gd name="connsiteY14-1932" fmla="*/ 753 h 5891190"/>
                <a:gd name="connsiteX0-1933" fmla="*/ 3031042 w 5382109"/>
                <a:gd name="connsiteY0-1934" fmla="*/ 753 h 5891190"/>
                <a:gd name="connsiteX1-1935" fmla="*/ 886280 w 5382109"/>
                <a:gd name="connsiteY1-1936" fmla="*/ 1071720 h 5891190"/>
                <a:gd name="connsiteX2-1937" fmla="*/ 577563 w 5382109"/>
                <a:gd name="connsiteY2-1938" fmla="*/ 2302912 h 5891190"/>
                <a:gd name="connsiteX3-1939" fmla="*/ 763 w 5382109"/>
                <a:gd name="connsiteY3-1940" fmla="*/ 3052297 h 5891190"/>
                <a:gd name="connsiteX4-1941" fmla="*/ 511126 w 5382109"/>
                <a:gd name="connsiteY4-1942" fmla="*/ 3328744 h 5891190"/>
                <a:gd name="connsiteX5-1943" fmla="*/ 340038 w 5382109"/>
                <a:gd name="connsiteY5-1944" fmla="*/ 3735543 h 5891190"/>
                <a:gd name="connsiteX6-1945" fmla="*/ 531424 w 5382109"/>
                <a:gd name="connsiteY6-1946" fmla="*/ 3871004 h 5891190"/>
                <a:gd name="connsiteX7-1947" fmla="*/ 372902 w 5382109"/>
                <a:gd name="connsiteY7-1948" fmla="*/ 4062390 h 5891190"/>
                <a:gd name="connsiteX8-1949" fmla="*/ 564288 w 5382109"/>
                <a:gd name="connsiteY8-1950" fmla="*/ 4317572 h 5891190"/>
                <a:gd name="connsiteX9-1951" fmla="*/ 500493 w 5382109"/>
                <a:gd name="connsiteY9-1952" fmla="*/ 4976790 h 5891190"/>
                <a:gd name="connsiteX10-1953" fmla="*/ 1755135 w 5382109"/>
                <a:gd name="connsiteY10-1954" fmla="*/ 5039757 h 5891190"/>
                <a:gd name="connsiteX11-1955" fmla="*/ 1946521 w 5382109"/>
                <a:gd name="connsiteY11-1956" fmla="*/ 5891190 h 5891190"/>
                <a:gd name="connsiteX12-1957" fmla="*/ 4785414 w 5382109"/>
                <a:gd name="connsiteY12-1958" fmla="*/ 5859293 h 5891190"/>
                <a:gd name="connsiteX13-1959" fmla="*/ 4891740 w 5382109"/>
                <a:gd name="connsiteY13-1960" fmla="*/ 3520130 h 5891190"/>
                <a:gd name="connsiteX14-1961" fmla="*/ 3031042 w 5382109"/>
                <a:gd name="connsiteY14-1962" fmla="*/ 753 h 5891190"/>
                <a:gd name="connsiteX0-1963" fmla="*/ 3031042 w 5382109"/>
                <a:gd name="connsiteY0-1964" fmla="*/ 792 h 5891229"/>
                <a:gd name="connsiteX1-1965" fmla="*/ 777098 w 5382109"/>
                <a:gd name="connsiteY1-1966" fmla="*/ 1044464 h 5891229"/>
                <a:gd name="connsiteX2-1967" fmla="*/ 577563 w 5382109"/>
                <a:gd name="connsiteY2-1968" fmla="*/ 2302951 h 5891229"/>
                <a:gd name="connsiteX3-1969" fmla="*/ 763 w 5382109"/>
                <a:gd name="connsiteY3-1970" fmla="*/ 3052336 h 5891229"/>
                <a:gd name="connsiteX4-1971" fmla="*/ 511126 w 5382109"/>
                <a:gd name="connsiteY4-1972" fmla="*/ 3328783 h 5891229"/>
                <a:gd name="connsiteX5-1973" fmla="*/ 340038 w 5382109"/>
                <a:gd name="connsiteY5-1974" fmla="*/ 3735582 h 5891229"/>
                <a:gd name="connsiteX6-1975" fmla="*/ 531424 w 5382109"/>
                <a:gd name="connsiteY6-1976" fmla="*/ 3871043 h 5891229"/>
                <a:gd name="connsiteX7-1977" fmla="*/ 372902 w 5382109"/>
                <a:gd name="connsiteY7-1978" fmla="*/ 4062429 h 5891229"/>
                <a:gd name="connsiteX8-1979" fmla="*/ 564288 w 5382109"/>
                <a:gd name="connsiteY8-1980" fmla="*/ 4317611 h 5891229"/>
                <a:gd name="connsiteX9-1981" fmla="*/ 500493 w 5382109"/>
                <a:gd name="connsiteY9-1982" fmla="*/ 4976829 h 5891229"/>
                <a:gd name="connsiteX10-1983" fmla="*/ 1755135 w 5382109"/>
                <a:gd name="connsiteY10-1984" fmla="*/ 5039796 h 5891229"/>
                <a:gd name="connsiteX11-1985" fmla="*/ 1946521 w 5382109"/>
                <a:gd name="connsiteY11-1986" fmla="*/ 5891229 h 5891229"/>
                <a:gd name="connsiteX12-1987" fmla="*/ 4785414 w 5382109"/>
                <a:gd name="connsiteY12-1988" fmla="*/ 5859332 h 5891229"/>
                <a:gd name="connsiteX13-1989" fmla="*/ 4891740 w 5382109"/>
                <a:gd name="connsiteY13-1990" fmla="*/ 3520169 h 5891229"/>
                <a:gd name="connsiteX14-1991" fmla="*/ 3031042 w 5382109"/>
                <a:gd name="connsiteY14-1992" fmla="*/ 792 h 5891229"/>
                <a:gd name="connsiteX0-1993" fmla="*/ 3031042 w 5382109"/>
                <a:gd name="connsiteY0-1994" fmla="*/ 792 h 5891229"/>
                <a:gd name="connsiteX1-1995" fmla="*/ 777098 w 5382109"/>
                <a:gd name="connsiteY1-1996" fmla="*/ 1044464 h 5891229"/>
                <a:gd name="connsiteX2-1997" fmla="*/ 577563 w 5382109"/>
                <a:gd name="connsiteY2-1998" fmla="*/ 2302951 h 5891229"/>
                <a:gd name="connsiteX3-1999" fmla="*/ 763 w 5382109"/>
                <a:gd name="connsiteY3-2000" fmla="*/ 3052336 h 5891229"/>
                <a:gd name="connsiteX4-2001" fmla="*/ 511126 w 5382109"/>
                <a:gd name="connsiteY4-2002" fmla="*/ 3328783 h 5891229"/>
                <a:gd name="connsiteX5-2003" fmla="*/ 340038 w 5382109"/>
                <a:gd name="connsiteY5-2004" fmla="*/ 3735582 h 5891229"/>
                <a:gd name="connsiteX6-2005" fmla="*/ 531424 w 5382109"/>
                <a:gd name="connsiteY6-2006" fmla="*/ 3871043 h 5891229"/>
                <a:gd name="connsiteX7-2007" fmla="*/ 372902 w 5382109"/>
                <a:gd name="connsiteY7-2008" fmla="*/ 4062429 h 5891229"/>
                <a:gd name="connsiteX8-2009" fmla="*/ 564288 w 5382109"/>
                <a:gd name="connsiteY8-2010" fmla="*/ 4317611 h 5891229"/>
                <a:gd name="connsiteX9-2011" fmla="*/ 500493 w 5382109"/>
                <a:gd name="connsiteY9-2012" fmla="*/ 4976829 h 5891229"/>
                <a:gd name="connsiteX10-2013" fmla="*/ 1755135 w 5382109"/>
                <a:gd name="connsiteY10-2014" fmla="*/ 5039796 h 5891229"/>
                <a:gd name="connsiteX11-2015" fmla="*/ 1946521 w 5382109"/>
                <a:gd name="connsiteY11-2016" fmla="*/ 5891229 h 5891229"/>
                <a:gd name="connsiteX12-2017" fmla="*/ 4785414 w 5382109"/>
                <a:gd name="connsiteY12-2018" fmla="*/ 5859332 h 5891229"/>
                <a:gd name="connsiteX13-2019" fmla="*/ 4891740 w 5382109"/>
                <a:gd name="connsiteY13-2020" fmla="*/ 3520169 h 5891229"/>
                <a:gd name="connsiteX14-2021" fmla="*/ 3031042 w 5382109"/>
                <a:gd name="connsiteY14-2022" fmla="*/ 792 h 5891229"/>
                <a:gd name="connsiteX0-2023" fmla="*/ 3031042 w 5382109"/>
                <a:gd name="connsiteY0-2024" fmla="*/ 792 h 5891229"/>
                <a:gd name="connsiteX1-2025" fmla="*/ 777098 w 5382109"/>
                <a:gd name="connsiteY1-2026" fmla="*/ 1044464 h 5891229"/>
                <a:gd name="connsiteX2-2027" fmla="*/ 577563 w 5382109"/>
                <a:gd name="connsiteY2-2028" fmla="*/ 2302951 h 5891229"/>
                <a:gd name="connsiteX3-2029" fmla="*/ 763 w 5382109"/>
                <a:gd name="connsiteY3-2030" fmla="*/ 3052336 h 5891229"/>
                <a:gd name="connsiteX4-2031" fmla="*/ 511126 w 5382109"/>
                <a:gd name="connsiteY4-2032" fmla="*/ 3328783 h 5891229"/>
                <a:gd name="connsiteX5-2033" fmla="*/ 340038 w 5382109"/>
                <a:gd name="connsiteY5-2034" fmla="*/ 3735582 h 5891229"/>
                <a:gd name="connsiteX6-2035" fmla="*/ 531424 w 5382109"/>
                <a:gd name="connsiteY6-2036" fmla="*/ 3871043 h 5891229"/>
                <a:gd name="connsiteX7-2037" fmla="*/ 372902 w 5382109"/>
                <a:gd name="connsiteY7-2038" fmla="*/ 4062429 h 5891229"/>
                <a:gd name="connsiteX8-2039" fmla="*/ 564288 w 5382109"/>
                <a:gd name="connsiteY8-2040" fmla="*/ 4317611 h 5891229"/>
                <a:gd name="connsiteX9-2041" fmla="*/ 500493 w 5382109"/>
                <a:gd name="connsiteY9-2042" fmla="*/ 4976829 h 5891229"/>
                <a:gd name="connsiteX10-2043" fmla="*/ 1755135 w 5382109"/>
                <a:gd name="connsiteY10-2044" fmla="*/ 5039796 h 5891229"/>
                <a:gd name="connsiteX11-2045" fmla="*/ 1946521 w 5382109"/>
                <a:gd name="connsiteY11-2046" fmla="*/ 5891229 h 5891229"/>
                <a:gd name="connsiteX12-2047" fmla="*/ 4785414 w 5382109"/>
                <a:gd name="connsiteY12-2048" fmla="*/ 5859332 h 5891229"/>
                <a:gd name="connsiteX13-2049" fmla="*/ 4891740 w 5382109"/>
                <a:gd name="connsiteY13-2050" fmla="*/ 3520169 h 5891229"/>
                <a:gd name="connsiteX14-2051" fmla="*/ 3031042 w 5382109"/>
                <a:gd name="connsiteY14-2052" fmla="*/ 792 h 5891229"/>
                <a:gd name="connsiteX0-2053" fmla="*/ 3031042 w 5382109"/>
                <a:gd name="connsiteY0-2054" fmla="*/ 627 h 5891064"/>
                <a:gd name="connsiteX1-2055" fmla="*/ 777098 w 5382109"/>
                <a:gd name="connsiteY1-2056" fmla="*/ 1180776 h 5891064"/>
                <a:gd name="connsiteX2-2057" fmla="*/ 577563 w 5382109"/>
                <a:gd name="connsiteY2-2058" fmla="*/ 2302786 h 5891064"/>
                <a:gd name="connsiteX3-2059" fmla="*/ 763 w 5382109"/>
                <a:gd name="connsiteY3-2060" fmla="*/ 3052171 h 5891064"/>
                <a:gd name="connsiteX4-2061" fmla="*/ 511126 w 5382109"/>
                <a:gd name="connsiteY4-2062" fmla="*/ 3328618 h 5891064"/>
                <a:gd name="connsiteX5-2063" fmla="*/ 340038 w 5382109"/>
                <a:gd name="connsiteY5-2064" fmla="*/ 3735417 h 5891064"/>
                <a:gd name="connsiteX6-2065" fmla="*/ 531424 w 5382109"/>
                <a:gd name="connsiteY6-2066" fmla="*/ 3870878 h 5891064"/>
                <a:gd name="connsiteX7-2067" fmla="*/ 372902 w 5382109"/>
                <a:gd name="connsiteY7-2068" fmla="*/ 4062264 h 5891064"/>
                <a:gd name="connsiteX8-2069" fmla="*/ 564288 w 5382109"/>
                <a:gd name="connsiteY8-2070" fmla="*/ 4317446 h 5891064"/>
                <a:gd name="connsiteX9-2071" fmla="*/ 500493 w 5382109"/>
                <a:gd name="connsiteY9-2072" fmla="*/ 4976664 h 5891064"/>
                <a:gd name="connsiteX10-2073" fmla="*/ 1755135 w 5382109"/>
                <a:gd name="connsiteY10-2074" fmla="*/ 5039631 h 5891064"/>
                <a:gd name="connsiteX11-2075" fmla="*/ 1946521 w 5382109"/>
                <a:gd name="connsiteY11-2076" fmla="*/ 5891064 h 5891064"/>
                <a:gd name="connsiteX12-2077" fmla="*/ 4785414 w 5382109"/>
                <a:gd name="connsiteY12-2078" fmla="*/ 5859167 h 5891064"/>
                <a:gd name="connsiteX13-2079" fmla="*/ 4891740 w 5382109"/>
                <a:gd name="connsiteY13-2080" fmla="*/ 3520004 h 5891064"/>
                <a:gd name="connsiteX14-2081" fmla="*/ 3031042 w 5382109"/>
                <a:gd name="connsiteY14-2082" fmla="*/ 627 h 5891064"/>
                <a:gd name="connsiteX0-2083" fmla="*/ 3031042 w 5382109"/>
                <a:gd name="connsiteY0-2084" fmla="*/ 968 h 5891405"/>
                <a:gd name="connsiteX1-2085" fmla="*/ 777098 w 5382109"/>
                <a:gd name="connsiteY1-2086" fmla="*/ 1181117 h 5891405"/>
                <a:gd name="connsiteX2-2087" fmla="*/ 577563 w 5382109"/>
                <a:gd name="connsiteY2-2088" fmla="*/ 2303127 h 5891405"/>
                <a:gd name="connsiteX3-2089" fmla="*/ 763 w 5382109"/>
                <a:gd name="connsiteY3-2090" fmla="*/ 3052512 h 5891405"/>
                <a:gd name="connsiteX4-2091" fmla="*/ 511126 w 5382109"/>
                <a:gd name="connsiteY4-2092" fmla="*/ 3328959 h 5891405"/>
                <a:gd name="connsiteX5-2093" fmla="*/ 340038 w 5382109"/>
                <a:gd name="connsiteY5-2094" fmla="*/ 3735758 h 5891405"/>
                <a:gd name="connsiteX6-2095" fmla="*/ 531424 w 5382109"/>
                <a:gd name="connsiteY6-2096" fmla="*/ 3871219 h 5891405"/>
                <a:gd name="connsiteX7-2097" fmla="*/ 372902 w 5382109"/>
                <a:gd name="connsiteY7-2098" fmla="*/ 4062605 h 5891405"/>
                <a:gd name="connsiteX8-2099" fmla="*/ 564288 w 5382109"/>
                <a:gd name="connsiteY8-2100" fmla="*/ 4317787 h 5891405"/>
                <a:gd name="connsiteX9-2101" fmla="*/ 500493 w 5382109"/>
                <a:gd name="connsiteY9-2102" fmla="*/ 4977005 h 5891405"/>
                <a:gd name="connsiteX10-2103" fmla="*/ 1755135 w 5382109"/>
                <a:gd name="connsiteY10-2104" fmla="*/ 5039972 h 5891405"/>
                <a:gd name="connsiteX11-2105" fmla="*/ 1946521 w 5382109"/>
                <a:gd name="connsiteY11-2106" fmla="*/ 5891405 h 5891405"/>
                <a:gd name="connsiteX12-2107" fmla="*/ 4785414 w 5382109"/>
                <a:gd name="connsiteY12-2108" fmla="*/ 5859508 h 5891405"/>
                <a:gd name="connsiteX13-2109" fmla="*/ 4891740 w 5382109"/>
                <a:gd name="connsiteY13-2110" fmla="*/ 3520345 h 5891405"/>
                <a:gd name="connsiteX14-2111" fmla="*/ 3031042 w 5382109"/>
                <a:gd name="connsiteY14-2112" fmla="*/ 968 h 5891405"/>
                <a:gd name="connsiteX0-2113" fmla="*/ 3031042 w 5382109"/>
                <a:gd name="connsiteY0-2114" fmla="*/ 968 h 5891405"/>
                <a:gd name="connsiteX1-2115" fmla="*/ 777098 w 5382109"/>
                <a:gd name="connsiteY1-2116" fmla="*/ 1181117 h 5891405"/>
                <a:gd name="connsiteX2-2117" fmla="*/ 577563 w 5382109"/>
                <a:gd name="connsiteY2-2118" fmla="*/ 2303127 h 5891405"/>
                <a:gd name="connsiteX3-2119" fmla="*/ 763 w 5382109"/>
                <a:gd name="connsiteY3-2120" fmla="*/ 3052512 h 5891405"/>
                <a:gd name="connsiteX4-2121" fmla="*/ 511126 w 5382109"/>
                <a:gd name="connsiteY4-2122" fmla="*/ 3328959 h 5891405"/>
                <a:gd name="connsiteX5-2123" fmla="*/ 340038 w 5382109"/>
                <a:gd name="connsiteY5-2124" fmla="*/ 3735758 h 5891405"/>
                <a:gd name="connsiteX6-2125" fmla="*/ 531424 w 5382109"/>
                <a:gd name="connsiteY6-2126" fmla="*/ 3871219 h 5891405"/>
                <a:gd name="connsiteX7-2127" fmla="*/ 372902 w 5382109"/>
                <a:gd name="connsiteY7-2128" fmla="*/ 4062605 h 5891405"/>
                <a:gd name="connsiteX8-2129" fmla="*/ 564288 w 5382109"/>
                <a:gd name="connsiteY8-2130" fmla="*/ 4317787 h 5891405"/>
                <a:gd name="connsiteX9-2131" fmla="*/ 500493 w 5382109"/>
                <a:gd name="connsiteY9-2132" fmla="*/ 4977005 h 5891405"/>
                <a:gd name="connsiteX10-2133" fmla="*/ 1755135 w 5382109"/>
                <a:gd name="connsiteY10-2134" fmla="*/ 5039972 h 5891405"/>
                <a:gd name="connsiteX11-2135" fmla="*/ 1946521 w 5382109"/>
                <a:gd name="connsiteY11-2136" fmla="*/ 5891405 h 5891405"/>
                <a:gd name="connsiteX12-2137" fmla="*/ 4785414 w 5382109"/>
                <a:gd name="connsiteY12-2138" fmla="*/ 5859508 h 5891405"/>
                <a:gd name="connsiteX13-2139" fmla="*/ 4891740 w 5382109"/>
                <a:gd name="connsiteY13-2140" fmla="*/ 3520345 h 5891405"/>
                <a:gd name="connsiteX14-2141" fmla="*/ 3031042 w 5382109"/>
                <a:gd name="connsiteY14-2142" fmla="*/ 968 h 5891405"/>
                <a:gd name="connsiteX0-2143" fmla="*/ 3031204 w 5382271"/>
                <a:gd name="connsiteY0-2144" fmla="*/ 968 h 5891405"/>
                <a:gd name="connsiteX1-2145" fmla="*/ 777260 w 5382271"/>
                <a:gd name="connsiteY1-2146" fmla="*/ 1181117 h 5891405"/>
                <a:gd name="connsiteX2-2147" fmla="*/ 523134 w 5382271"/>
                <a:gd name="connsiteY2-2148" fmla="*/ 2303127 h 5891405"/>
                <a:gd name="connsiteX3-2149" fmla="*/ 925 w 5382271"/>
                <a:gd name="connsiteY3-2150" fmla="*/ 3052512 h 5891405"/>
                <a:gd name="connsiteX4-2151" fmla="*/ 511288 w 5382271"/>
                <a:gd name="connsiteY4-2152" fmla="*/ 3328959 h 5891405"/>
                <a:gd name="connsiteX5-2153" fmla="*/ 340200 w 5382271"/>
                <a:gd name="connsiteY5-2154" fmla="*/ 3735758 h 5891405"/>
                <a:gd name="connsiteX6-2155" fmla="*/ 531586 w 5382271"/>
                <a:gd name="connsiteY6-2156" fmla="*/ 3871219 h 5891405"/>
                <a:gd name="connsiteX7-2157" fmla="*/ 373064 w 5382271"/>
                <a:gd name="connsiteY7-2158" fmla="*/ 4062605 h 5891405"/>
                <a:gd name="connsiteX8-2159" fmla="*/ 564450 w 5382271"/>
                <a:gd name="connsiteY8-2160" fmla="*/ 4317787 h 5891405"/>
                <a:gd name="connsiteX9-2161" fmla="*/ 500655 w 5382271"/>
                <a:gd name="connsiteY9-2162" fmla="*/ 4977005 h 5891405"/>
                <a:gd name="connsiteX10-2163" fmla="*/ 1755297 w 5382271"/>
                <a:gd name="connsiteY10-2164" fmla="*/ 5039972 h 5891405"/>
                <a:gd name="connsiteX11-2165" fmla="*/ 1946683 w 5382271"/>
                <a:gd name="connsiteY11-2166" fmla="*/ 5891405 h 5891405"/>
                <a:gd name="connsiteX12-2167" fmla="*/ 4785576 w 5382271"/>
                <a:gd name="connsiteY12-2168" fmla="*/ 5859508 h 5891405"/>
                <a:gd name="connsiteX13-2169" fmla="*/ 4891902 w 5382271"/>
                <a:gd name="connsiteY13-2170" fmla="*/ 3520345 h 5891405"/>
                <a:gd name="connsiteX14-2171" fmla="*/ 3031204 w 5382271"/>
                <a:gd name="connsiteY14-2172" fmla="*/ 968 h 5891405"/>
                <a:gd name="connsiteX0-2173" fmla="*/ 3031204 w 5382271"/>
                <a:gd name="connsiteY0-2174" fmla="*/ 968 h 5891405"/>
                <a:gd name="connsiteX1-2175" fmla="*/ 777260 w 5382271"/>
                <a:gd name="connsiteY1-2176" fmla="*/ 1181117 h 5891405"/>
                <a:gd name="connsiteX2-2177" fmla="*/ 523134 w 5382271"/>
                <a:gd name="connsiteY2-2178" fmla="*/ 2303127 h 5891405"/>
                <a:gd name="connsiteX3-2179" fmla="*/ 925 w 5382271"/>
                <a:gd name="connsiteY3-2180" fmla="*/ 3052512 h 5891405"/>
                <a:gd name="connsiteX4-2181" fmla="*/ 511288 w 5382271"/>
                <a:gd name="connsiteY4-2182" fmla="*/ 3328959 h 5891405"/>
                <a:gd name="connsiteX5-2183" fmla="*/ 340200 w 5382271"/>
                <a:gd name="connsiteY5-2184" fmla="*/ 3735758 h 5891405"/>
                <a:gd name="connsiteX6-2185" fmla="*/ 531586 w 5382271"/>
                <a:gd name="connsiteY6-2186" fmla="*/ 3871219 h 5891405"/>
                <a:gd name="connsiteX7-2187" fmla="*/ 373064 w 5382271"/>
                <a:gd name="connsiteY7-2188" fmla="*/ 4062605 h 5891405"/>
                <a:gd name="connsiteX8-2189" fmla="*/ 564450 w 5382271"/>
                <a:gd name="connsiteY8-2190" fmla="*/ 4317787 h 5891405"/>
                <a:gd name="connsiteX9-2191" fmla="*/ 500655 w 5382271"/>
                <a:gd name="connsiteY9-2192" fmla="*/ 4977005 h 5891405"/>
                <a:gd name="connsiteX10-2193" fmla="*/ 1755297 w 5382271"/>
                <a:gd name="connsiteY10-2194" fmla="*/ 5039972 h 5891405"/>
                <a:gd name="connsiteX11-2195" fmla="*/ 1946683 w 5382271"/>
                <a:gd name="connsiteY11-2196" fmla="*/ 5891405 h 5891405"/>
                <a:gd name="connsiteX12-2197" fmla="*/ 4785576 w 5382271"/>
                <a:gd name="connsiteY12-2198" fmla="*/ 5859508 h 5891405"/>
                <a:gd name="connsiteX13-2199" fmla="*/ 4891902 w 5382271"/>
                <a:gd name="connsiteY13-2200" fmla="*/ 3520345 h 5891405"/>
                <a:gd name="connsiteX14-2201" fmla="*/ 3031204 w 5382271"/>
                <a:gd name="connsiteY14-2202" fmla="*/ 968 h 5891405"/>
                <a:gd name="connsiteX0-2203" fmla="*/ 3031204 w 5382271"/>
                <a:gd name="connsiteY0-2204" fmla="*/ 968 h 5891405"/>
                <a:gd name="connsiteX1-2205" fmla="*/ 777260 w 5382271"/>
                <a:gd name="connsiteY1-2206" fmla="*/ 1181117 h 5891405"/>
                <a:gd name="connsiteX2-2207" fmla="*/ 523134 w 5382271"/>
                <a:gd name="connsiteY2-2208" fmla="*/ 2303127 h 5891405"/>
                <a:gd name="connsiteX3-2209" fmla="*/ 925 w 5382271"/>
                <a:gd name="connsiteY3-2210" fmla="*/ 3052512 h 5891405"/>
                <a:gd name="connsiteX4-2211" fmla="*/ 511288 w 5382271"/>
                <a:gd name="connsiteY4-2212" fmla="*/ 3328959 h 5891405"/>
                <a:gd name="connsiteX5-2213" fmla="*/ 340200 w 5382271"/>
                <a:gd name="connsiteY5-2214" fmla="*/ 3735758 h 5891405"/>
                <a:gd name="connsiteX6-2215" fmla="*/ 531586 w 5382271"/>
                <a:gd name="connsiteY6-2216" fmla="*/ 3871219 h 5891405"/>
                <a:gd name="connsiteX7-2217" fmla="*/ 373064 w 5382271"/>
                <a:gd name="connsiteY7-2218" fmla="*/ 4062605 h 5891405"/>
                <a:gd name="connsiteX8-2219" fmla="*/ 564450 w 5382271"/>
                <a:gd name="connsiteY8-2220" fmla="*/ 4317787 h 5891405"/>
                <a:gd name="connsiteX9-2221" fmla="*/ 500655 w 5382271"/>
                <a:gd name="connsiteY9-2222" fmla="*/ 4977005 h 5891405"/>
                <a:gd name="connsiteX10-2223" fmla="*/ 1755297 w 5382271"/>
                <a:gd name="connsiteY10-2224" fmla="*/ 5039972 h 5891405"/>
                <a:gd name="connsiteX11-2225" fmla="*/ 1946683 w 5382271"/>
                <a:gd name="connsiteY11-2226" fmla="*/ 5891405 h 5891405"/>
                <a:gd name="connsiteX12-2227" fmla="*/ 4785576 w 5382271"/>
                <a:gd name="connsiteY12-2228" fmla="*/ 5859508 h 5891405"/>
                <a:gd name="connsiteX13-2229" fmla="*/ 4891902 w 5382271"/>
                <a:gd name="connsiteY13-2230" fmla="*/ 3520345 h 5891405"/>
                <a:gd name="connsiteX14-2231" fmla="*/ 3031204 w 5382271"/>
                <a:gd name="connsiteY14-2232" fmla="*/ 968 h 5891405"/>
                <a:gd name="connsiteX0-2233" fmla="*/ 3038119 w 5389186"/>
                <a:gd name="connsiteY0-2234" fmla="*/ 968 h 5891405"/>
                <a:gd name="connsiteX1-2235" fmla="*/ 784175 w 5389186"/>
                <a:gd name="connsiteY1-2236" fmla="*/ 1181117 h 5891405"/>
                <a:gd name="connsiteX2-2237" fmla="*/ 530049 w 5389186"/>
                <a:gd name="connsiteY2-2238" fmla="*/ 2303127 h 5891405"/>
                <a:gd name="connsiteX3-2239" fmla="*/ 7840 w 5389186"/>
                <a:gd name="connsiteY3-2240" fmla="*/ 3052512 h 5891405"/>
                <a:gd name="connsiteX4-2241" fmla="*/ 518203 w 5389186"/>
                <a:gd name="connsiteY4-2242" fmla="*/ 3328959 h 5891405"/>
                <a:gd name="connsiteX5-2243" fmla="*/ 347115 w 5389186"/>
                <a:gd name="connsiteY5-2244" fmla="*/ 3735758 h 5891405"/>
                <a:gd name="connsiteX6-2245" fmla="*/ 538501 w 5389186"/>
                <a:gd name="connsiteY6-2246" fmla="*/ 3871219 h 5891405"/>
                <a:gd name="connsiteX7-2247" fmla="*/ 379979 w 5389186"/>
                <a:gd name="connsiteY7-2248" fmla="*/ 4062605 h 5891405"/>
                <a:gd name="connsiteX8-2249" fmla="*/ 571365 w 5389186"/>
                <a:gd name="connsiteY8-2250" fmla="*/ 4317787 h 5891405"/>
                <a:gd name="connsiteX9-2251" fmla="*/ 507570 w 5389186"/>
                <a:gd name="connsiteY9-2252" fmla="*/ 4977005 h 5891405"/>
                <a:gd name="connsiteX10-2253" fmla="*/ 1762212 w 5389186"/>
                <a:gd name="connsiteY10-2254" fmla="*/ 5039972 h 5891405"/>
                <a:gd name="connsiteX11-2255" fmla="*/ 1953598 w 5389186"/>
                <a:gd name="connsiteY11-2256" fmla="*/ 5891405 h 5891405"/>
                <a:gd name="connsiteX12-2257" fmla="*/ 4792491 w 5389186"/>
                <a:gd name="connsiteY12-2258" fmla="*/ 5859508 h 5891405"/>
                <a:gd name="connsiteX13-2259" fmla="*/ 4898817 w 5389186"/>
                <a:gd name="connsiteY13-2260" fmla="*/ 3520345 h 5891405"/>
                <a:gd name="connsiteX14-2261" fmla="*/ 3038119 w 5389186"/>
                <a:gd name="connsiteY14-2262" fmla="*/ 968 h 5891405"/>
                <a:gd name="connsiteX0-2263" fmla="*/ 3037057 w 5388124"/>
                <a:gd name="connsiteY0-2264" fmla="*/ 968 h 5891405"/>
                <a:gd name="connsiteX1-2265" fmla="*/ 783113 w 5388124"/>
                <a:gd name="connsiteY1-2266" fmla="*/ 1181117 h 5891405"/>
                <a:gd name="connsiteX2-2267" fmla="*/ 528987 w 5388124"/>
                <a:gd name="connsiteY2-2268" fmla="*/ 2303127 h 5891405"/>
                <a:gd name="connsiteX3-2269" fmla="*/ 6778 w 5388124"/>
                <a:gd name="connsiteY3-2270" fmla="*/ 3052512 h 5891405"/>
                <a:gd name="connsiteX4-2271" fmla="*/ 517141 w 5388124"/>
                <a:gd name="connsiteY4-2272" fmla="*/ 3328959 h 5891405"/>
                <a:gd name="connsiteX5-2273" fmla="*/ 346053 w 5388124"/>
                <a:gd name="connsiteY5-2274" fmla="*/ 3735758 h 5891405"/>
                <a:gd name="connsiteX6-2275" fmla="*/ 537439 w 5388124"/>
                <a:gd name="connsiteY6-2276" fmla="*/ 3871219 h 5891405"/>
                <a:gd name="connsiteX7-2277" fmla="*/ 378917 w 5388124"/>
                <a:gd name="connsiteY7-2278" fmla="*/ 4062605 h 5891405"/>
                <a:gd name="connsiteX8-2279" fmla="*/ 570303 w 5388124"/>
                <a:gd name="connsiteY8-2280" fmla="*/ 4317787 h 5891405"/>
                <a:gd name="connsiteX9-2281" fmla="*/ 506508 w 5388124"/>
                <a:gd name="connsiteY9-2282" fmla="*/ 4977005 h 5891405"/>
                <a:gd name="connsiteX10-2283" fmla="*/ 1761150 w 5388124"/>
                <a:gd name="connsiteY10-2284" fmla="*/ 5039972 h 5891405"/>
                <a:gd name="connsiteX11-2285" fmla="*/ 1952536 w 5388124"/>
                <a:gd name="connsiteY11-2286" fmla="*/ 5891405 h 5891405"/>
                <a:gd name="connsiteX12-2287" fmla="*/ 4791429 w 5388124"/>
                <a:gd name="connsiteY12-2288" fmla="*/ 5859508 h 5891405"/>
                <a:gd name="connsiteX13-2289" fmla="*/ 4897755 w 5388124"/>
                <a:gd name="connsiteY13-2290" fmla="*/ 3520345 h 5891405"/>
                <a:gd name="connsiteX14-2291" fmla="*/ 3037057 w 5388124"/>
                <a:gd name="connsiteY14-2292" fmla="*/ 968 h 5891405"/>
                <a:gd name="connsiteX0-2293" fmla="*/ 3034541 w 5385608"/>
                <a:gd name="connsiteY0-2294" fmla="*/ 968 h 5891405"/>
                <a:gd name="connsiteX1-2295" fmla="*/ 780597 w 5385608"/>
                <a:gd name="connsiteY1-2296" fmla="*/ 1181117 h 5891405"/>
                <a:gd name="connsiteX2-2297" fmla="*/ 526471 w 5385608"/>
                <a:gd name="connsiteY2-2298" fmla="*/ 2303127 h 5891405"/>
                <a:gd name="connsiteX3-2299" fmla="*/ 4262 w 5385608"/>
                <a:gd name="connsiteY3-2300" fmla="*/ 3052512 h 5891405"/>
                <a:gd name="connsiteX4-2301" fmla="*/ 514625 w 5385608"/>
                <a:gd name="connsiteY4-2302" fmla="*/ 3328959 h 5891405"/>
                <a:gd name="connsiteX5-2303" fmla="*/ 343537 w 5385608"/>
                <a:gd name="connsiteY5-2304" fmla="*/ 3735758 h 5891405"/>
                <a:gd name="connsiteX6-2305" fmla="*/ 534923 w 5385608"/>
                <a:gd name="connsiteY6-2306" fmla="*/ 3871219 h 5891405"/>
                <a:gd name="connsiteX7-2307" fmla="*/ 376401 w 5385608"/>
                <a:gd name="connsiteY7-2308" fmla="*/ 4062605 h 5891405"/>
                <a:gd name="connsiteX8-2309" fmla="*/ 567787 w 5385608"/>
                <a:gd name="connsiteY8-2310" fmla="*/ 4317787 h 5891405"/>
                <a:gd name="connsiteX9-2311" fmla="*/ 503992 w 5385608"/>
                <a:gd name="connsiteY9-2312" fmla="*/ 4977005 h 5891405"/>
                <a:gd name="connsiteX10-2313" fmla="*/ 1758634 w 5385608"/>
                <a:gd name="connsiteY10-2314" fmla="*/ 5039972 h 5891405"/>
                <a:gd name="connsiteX11-2315" fmla="*/ 1950020 w 5385608"/>
                <a:gd name="connsiteY11-2316" fmla="*/ 5891405 h 5891405"/>
                <a:gd name="connsiteX12-2317" fmla="*/ 4788913 w 5385608"/>
                <a:gd name="connsiteY12-2318" fmla="*/ 5859508 h 5891405"/>
                <a:gd name="connsiteX13-2319" fmla="*/ 4895239 w 5385608"/>
                <a:gd name="connsiteY13-2320" fmla="*/ 3520345 h 5891405"/>
                <a:gd name="connsiteX14-2321" fmla="*/ 3034541 w 5385608"/>
                <a:gd name="connsiteY14-2322" fmla="*/ 968 h 5891405"/>
                <a:gd name="connsiteX0-2323" fmla="*/ 3034541 w 5385608"/>
                <a:gd name="connsiteY0-2324" fmla="*/ 968 h 5891405"/>
                <a:gd name="connsiteX1-2325" fmla="*/ 780597 w 5385608"/>
                <a:gd name="connsiteY1-2326" fmla="*/ 1181117 h 5891405"/>
                <a:gd name="connsiteX2-2327" fmla="*/ 526471 w 5385608"/>
                <a:gd name="connsiteY2-2328" fmla="*/ 2303127 h 5891405"/>
                <a:gd name="connsiteX3-2329" fmla="*/ 4262 w 5385608"/>
                <a:gd name="connsiteY3-2330" fmla="*/ 3052512 h 5891405"/>
                <a:gd name="connsiteX4-2331" fmla="*/ 514625 w 5385608"/>
                <a:gd name="connsiteY4-2332" fmla="*/ 3328959 h 5891405"/>
                <a:gd name="connsiteX5-2333" fmla="*/ 343537 w 5385608"/>
                <a:gd name="connsiteY5-2334" fmla="*/ 3735758 h 5891405"/>
                <a:gd name="connsiteX6-2335" fmla="*/ 534923 w 5385608"/>
                <a:gd name="connsiteY6-2336" fmla="*/ 3871219 h 5891405"/>
                <a:gd name="connsiteX7-2337" fmla="*/ 376401 w 5385608"/>
                <a:gd name="connsiteY7-2338" fmla="*/ 4062605 h 5891405"/>
                <a:gd name="connsiteX8-2339" fmla="*/ 567787 w 5385608"/>
                <a:gd name="connsiteY8-2340" fmla="*/ 4317787 h 5891405"/>
                <a:gd name="connsiteX9-2341" fmla="*/ 503992 w 5385608"/>
                <a:gd name="connsiteY9-2342" fmla="*/ 4977005 h 5891405"/>
                <a:gd name="connsiteX10-2343" fmla="*/ 1758634 w 5385608"/>
                <a:gd name="connsiteY10-2344" fmla="*/ 5039972 h 5891405"/>
                <a:gd name="connsiteX11-2345" fmla="*/ 1950020 w 5385608"/>
                <a:gd name="connsiteY11-2346" fmla="*/ 5891405 h 5891405"/>
                <a:gd name="connsiteX12-2347" fmla="*/ 4788913 w 5385608"/>
                <a:gd name="connsiteY12-2348" fmla="*/ 5859508 h 5891405"/>
                <a:gd name="connsiteX13-2349" fmla="*/ 4895239 w 5385608"/>
                <a:gd name="connsiteY13-2350" fmla="*/ 3520345 h 5891405"/>
                <a:gd name="connsiteX14-2351" fmla="*/ 3034541 w 5385608"/>
                <a:gd name="connsiteY14-2352" fmla="*/ 968 h 5891405"/>
                <a:gd name="connsiteX0-2353" fmla="*/ 2980702 w 5331769"/>
                <a:gd name="connsiteY0-2354" fmla="*/ 968 h 5891405"/>
                <a:gd name="connsiteX1-2355" fmla="*/ 726758 w 5331769"/>
                <a:gd name="connsiteY1-2356" fmla="*/ 1181117 h 5891405"/>
                <a:gd name="connsiteX2-2357" fmla="*/ 472632 w 5331769"/>
                <a:gd name="connsiteY2-2358" fmla="*/ 2303127 h 5891405"/>
                <a:gd name="connsiteX3-2359" fmla="*/ 5014 w 5331769"/>
                <a:gd name="connsiteY3-2360" fmla="*/ 3079808 h 5891405"/>
                <a:gd name="connsiteX4-2361" fmla="*/ 460786 w 5331769"/>
                <a:gd name="connsiteY4-2362" fmla="*/ 3328959 h 5891405"/>
                <a:gd name="connsiteX5-2363" fmla="*/ 289698 w 5331769"/>
                <a:gd name="connsiteY5-2364" fmla="*/ 3735758 h 5891405"/>
                <a:gd name="connsiteX6-2365" fmla="*/ 481084 w 5331769"/>
                <a:gd name="connsiteY6-2366" fmla="*/ 3871219 h 5891405"/>
                <a:gd name="connsiteX7-2367" fmla="*/ 322562 w 5331769"/>
                <a:gd name="connsiteY7-2368" fmla="*/ 4062605 h 5891405"/>
                <a:gd name="connsiteX8-2369" fmla="*/ 513948 w 5331769"/>
                <a:gd name="connsiteY8-2370" fmla="*/ 4317787 h 5891405"/>
                <a:gd name="connsiteX9-2371" fmla="*/ 450153 w 5331769"/>
                <a:gd name="connsiteY9-2372" fmla="*/ 4977005 h 5891405"/>
                <a:gd name="connsiteX10-2373" fmla="*/ 1704795 w 5331769"/>
                <a:gd name="connsiteY10-2374" fmla="*/ 5039972 h 5891405"/>
                <a:gd name="connsiteX11-2375" fmla="*/ 1896181 w 5331769"/>
                <a:gd name="connsiteY11-2376" fmla="*/ 5891405 h 5891405"/>
                <a:gd name="connsiteX12-2377" fmla="*/ 4735074 w 5331769"/>
                <a:gd name="connsiteY12-2378" fmla="*/ 5859508 h 5891405"/>
                <a:gd name="connsiteX13-2379" fmla="*/ 4841400 w 5331769"/>
                <a:gd name="connsiteY13-2380" fmla="*/ 3520345 h 5891405"/>
                <a:gd name="connsiteX14-2381" fmla="*/ 2980702 w 5331769"/>
                <a:gd name="connsiteY14-2382" fmla="*/ 968 h 5891405"/>
                <a:gd name="connsiteX0-2383" fmla="*/ 2980491 w 5331558"/>
                <a:gd name="connsiteY0-2384" fmla="*/ 968 h 5891405"/>
                <a:gd name="connsiteX1-2385" fmla="*/ 726547 w 5331558"/>
                <a:gd name="connsiteY1-2386" fmla="*/ 1181117 h 5891405"/>
                <a:gd name="connsiteX2-2387" fmla="*/ 486068 w 5331558"/>
                <a:gd name="connsiteY2-2388" fmla="*/ 2371366 h 5891405"/>
                <a:gd name="connsiteX3-2389" fmla="*/ 4803 w 5331558"/>
                <a:gd name="connsiteY3-2390" fmla="*/ 3079808 h 5891405"/>
                <a:gd name="connsiteX4-2391" fmla="*/ 460575 w 5331558"/>
                <a:gd name="connsiteY4-2392" fmla="*/ 3328959 h 5891405"/>
                <a:gd name="connsiteX5-2393" fmla="*/ 289487 w 5331558"/>
                <a:gd name="connsiteY5-2394" fmla="*/ 3735758 h 5891405"/>
                <a:gd name="connsiteX6-2395" fmla="*/ 480873 w 5331558"/>
                <a:gd name="connsiteY6-2396" fmla="*/ 3871219 h 5891405"/>
                <a:gd name="connsiteX7-2397" fmla="*/ 322351 w 5331558"/>
                <a:gd name="connsiteY7-2398" fmla="*/ 4062605 h 5891405"/>
                <a:gd name="connsiteX8-2399" fmla="*/ 513737 w 5331558"/>
                <a:gd name="connsiteY8-2400" fmla="*/ 4317787 h 5891405"/>
                <a:gd name="connsiteX9-2401" fmla="*/ 449942 w 5331558"/>
                <a:gd name="connsiteY9-2402" fmla="*/ 4977005 h 5891405"/>
                <a:gd name="connsiteX10-2403" fmla="*/ 1704584 w 5331558"/>
                <a:gd name="connsiteY10-2404" fmla="*/ 5039972 h 5891405"/>
                <a:gd name="connsiteX11-2405" fmla="*/ 1895970 w 5331558"/>
                <a:gd name="connsiteY11-2406" fmla="*/ 5891405 h 5891405"/>
                <a:gd name="connsiteX12-2407" fmla="*/ 4734863 w 5331558"/>
                <a:gd name="connsiteY12-2408" fmla="*/ 5859508 h 5891405"/>
                <a:gd name="connsiteX13-2409" fmla="*/ 4841189 w 5331558"/>
                <a:gd name="connsiteY13-2410" fmla="*/ 3520345 h 5891405"/>
                <a:gd name="connsiteX14-2411" fmla="*/ 2980491 w 5331558"/>
                <a:gd name="connsiteY14-2412" fmla="*/ 968 h 58914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581" y="connsiteY14-582"/>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4" name="Oval 37"/>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sp>
        <p:nvSpPr>
          <p:cNvPr id="75" name="Rectangle 19"/>
          <p:cNvSpPr/>
          <p:nvPr/>
        </p:nvSpPr>
        <p:spPr>
          <a:xfrm>
            <a:off x="3353290" y="1835116"/>
            <a:ext cx="337313" cy="370778"/>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6" name="Freeform 114"/>
          <p:cNvSpPr>
            <a:spLocks noChangeAspect="1"/>
          </p:cNvSpPr>
          <p:nvPr/>
        </p:nvSpPr>
        <p:spPr>
          <a:xfrm>
            <a:off x="7700735" y="1821826"/>
            <a:ext cx="412034" cy="397359"/>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1" fmla="*/ 2500704 w 3745816"/>
              <a:gd name="connsiteY0-2" fmla="*/ 2026790 h 3316502"/>
              <a:gd name="connsiteX1-3" fmla="*/ 2261868 w 3745816"/>
              <a:gd name="connsiteY1-4" fmla="*/ 2108676 h 3316502"/>
              <a:gd name="connsiteX2-5" fmla="*/ 2364227 w 3745816"/>
              <a:gd name="connsiteY2-6" fmla="*/ 2313393 h 3316502"/>
              <a:gd name="connsiteX3-7" fmla="*/ 2500704 w 3745816"/>
              <a:gd name="connsiteY3-8" fmla="*/ 2026790 h 3316502"/>
              <a:gd name="connsiteX4-9" fmla="*/ 1245112 w 3745816"/>
              <a:gd name="connsiteY4-10" fmla="*/ 2026790 h 3316502"/>
              <a:gd name="connsiteX5-11" fmla="*/ 1381589 w 3745816"/>
              <a:gd name="connsiteY5-12" fmla="*/ 2313393 h 3316502"/>
              <a:gd name="connsiteX6-13" fmla="*/ 1483948 w 3745816"/>
              <a:gd name="connsiteY6-14" fmla="*/ 2108676 h 3316502"/>
              <a:gd name="connsiteX7-15" fmla="*/ 1245112 w 3745816"/>
              <a:gd name="connsiteY7-16" fmla="*/ 2026790 h 3316502"/>
              <a:gd name="connsiteX8-17" fmla="*/ 3185000 w 3745816"/>
              <a:gd name="connsiteY8-18" fmla="*/ 1670667 h 3316502"/>
              <a:gd name="connsiteX9-19" fmla="*/ 3244509 w 3745816"/>
              <a:gd name="connsiteY9-20" fmla="*/ 1692418 h 3316502"/>
              <a:gd name="connsiteX10-21" fmla="*/ 3380986 w 3745816"/>
              <a:gd name="connsiteY10-22" fmla="*/ 1856191 h 3316502"/>
              <a:gd name="connsiteX11-23" fmla="*/ 3599350 w 3745816"/>
              <a:gd name="connsiteY11-24" fmla="*/ 1903959 h 3316502"/>
              <a:gd name="connsiteX12-25" fmla="*/ 3735827 w 3745816"/>
              <a:gd name="connsiteY12-26" fmla="*/ 2142795 h 3316502"/>
              <a:gd name="connsiteX13-27" fmla="*/ 3572054 w 3745816"/>
              <a:gd name="connsiteY13-28" fmla="*/ 2620466 h 3316502"/>
              <a:gd name="connsiteX14-29" fmla="*/ 3551583 w 3745816"/>
              <a:gd name="connsiteY14-30" fmla="*/ 3316502 h 3316502"/>
              <a:gd name="connsiteX15-31" fmla="*/ 3292276 w 3745816"/>
              <a:gd name="connsiteY15-32" fmla="*/ 3302855 h 3316502"/>
              <a:gd name="connsiteX16-33" fmla="*/ 3271804 w 3745816"/>
              <a:gd name="connsiteY16-34" fmla="*/ 2511284 h 3316502"/>
              <a:gd name="connsiteX17-35" fmla="*/ 3278628 w 3745816"/>
              <a:gd name="connsiteY17-36" fmla="*/ 2272449 h 3316502"/>
              <a:gd name="connsiteX18-37" fmla="*/ 3128502 w 3745816"/>
              <a:gd name="connsiteY18-38" fmla="*/ 2108675 h 3316502"/>
              <a:gd name="connsiteX19-39" fmla="*/ 2869195 w 3745816"/>
              <a:gd name="connsiteY19-40" fmla="*/ 2019965 h 3316502"/>
              <a:gd name="connsiteX20-41" fmla="*/ 3185000 w 3745816"/>
              <a:gd name="connsiteY20-42" fmla="*/ 1670667 h 3316502"/>
              <a:gd name="connsiteX21-43" fmla="*/ 560816 w 3745816"/>
              <a:gd name="connsiteY21-44" fmla="*/ 1670667 h 3316502"/>
              <a:gd name="connsiteX22-45" fmla="*/ 876621 w 3745816"/>
              <a:gd name="connsiteY22-46" fmla="*/ 2019965 h 3316502"/>
              <a:gd name="connsiteX23-47" fmla="*/ 617314 w 3745816"/>
              <a:gd name="connsiteY23-48" fmla="*/ 2108675 h 3316502"/>
              <a:gd name="connsiteX24-49" fmla="*/ 467188 w 3745816"/>
              <a:gd name="connsiteY24-50" fmla="*/ 2272449 h 3316502"/>
              <a:gd name="connsiteX25-51" fmla="*/ 474012 w 3745816"/>
              <a:gd name="connsiteY25-52" fmla="*/ 2511284 h 3316502"/>
              <a:gd name="connsiteX26-53" fmla="*/ 453540 w 3745816"/>
              <a:gd name="connsiteY26-54" fmla="*/ 3302855 h 3316502"/>
              <a:gd name="connsiteX27-55" fmla="*/ 194233 w 3745816"/>
              <a:gd name="connsiteY27-56" fmla="*/ 3316502 h 3316502"/>
              <a:gd name="connsiteX28-57" fmla="*/ 173762 w 3745816"/>
              <a:gd name="connsiteY28-58" fmla="*/ 2620466 h 3316502"/>
              <a:gd name="connsiteX29-59" fmla="*/ 9989 w 3745816"/>
              <a:gd name="connsiteY29-60" fmla="*/ 2142795 h 3316502"/>
              <a:gd name="connsiteX30-61" fmla="*/ 146466 w 3745816"/>
              <a:gd name="connsiteY30-62" fmla="*/ 1903959 h 3316502"/>
              <a:gd name="connsiteX31-63" fmla="*/ 364830 w 3745816"/>
              <a:gd name="connsiteY31-64" fmla="*/ 1856191 h 3316502"/>
              <a:gd name="connsiteX32-65" fmla="*/ 501307 w 3745816"/>
              <a:gd name="connsiteY32-66" fmla="*/ 1692418 h 3316502"/>
              <a:gd name="connsiteX33-67" fmla="*/ 560816 w 3745816"/>
              <a:gd name="connsiteY33-68" fmla="*/ 1670667 h 3316502"/>
              <a:gd name="connsiteX34-69" fmla="*/ 2609647 w 3745816"/>
              <a:gd name="connsiteY34-70" fmla="*/ 1003649 h 3316502"/>
              <a:gd name="connsiteX35-71" fmla="*/ 2234575 w 3745816"/>
              <a:gd name="connsiteY35-72" fmla="*/ 1385343 h 3316502"/>
              <a:gd name="connsiteX36-73" fmla="*/ 1968444 w 3745816"/>
              <a:gd name="connsiteY36-74" fmla="*/ 1951725 h 3316502"/>
              <a:gd name="connsiteX37-75" fmla="*/ 2248223 w 3745816"/>
              <a:gd name="connsiteY37-76" fmla="*/ 1897134 h 3316502"/>
              <a:gd name="connsiteX38-77" fmla="*/ 2644008 w 3745816"/>
              <a:gd name="connsiteY38-78" fmla="*/ 1010029 h 3316502"/>
              <a:gd name="connsiteX39-79" fmla="*/ 2609647 w 3745816"/>
              <a:gd name="connsiteY39-80" fmla="*/ 1003649 h 3316502"/>
              <a:gd name="connsiteX40-81" fmla="*/ 1136169 w 3745816"/>
              <a:gd name="connsiteY40-82" fmla="*/ 1003649 h 3316502"/>
              <a:gd name="connsiteX41-83" fmla="*/ 1101808 w 3745816"/>
              <a:gd name="connsiteY41-84" fmla="*/ 1010029 h 3316502"/>
              <a:gd name="connsiteX42-85" fmla="*/ 1497593 w 3745816"/>
              <a:gd name="connsiteY42-86" fmla="*/ 1897134 h 3316502"/>
              <a:gd name="connsiteX43-87" fmla="*/ 1777372 w 3745816"/>
              <a:gd name="connsiteY43-88" fmla="*/ 1951725 h 3316502"/>
              <a:gd name="connsiteX44-89" fmla="*/ 1511241 w 3745816"/>
              <a:gd name="connsiteY44-90" fmla="*/ 1385343 h 3316502"/>
              <a:gd name="connsiteX45-91" fmla="*/ 1136169 w 3745816"/>
              <a:gd name="connsiteY45-92" fmla="*/ 1003649 h 3316502"/>
              <a:gd name="connsiteX46-93" fmla="*/ 665081 w 3745816"/>
              <a:gd name="connsiteY46-94" fmla="*/ 96 h 3316502"/>
              <a:gd name="connsiteX47-95" fmla="*/ 1862679 w 3745816"/>
              <a:gd name="connsiteY47-96" fmla="*/ 634117 h 3316502"/>
              <a:gd name="connsiteX48-97" fmla="*/ 3080735 w 3745816"/>
              <a:gd name="connsiteY48-98" fmla="*/ 96 h 3316502"/>
              <a:gd name="connsiteX49-99" fmla="*/ 3619822 w 3745816"/>
              <a:gd name="connsiteY49-100" fmla="*/ 921320 h 3316502"/>
              <a:gd name="connsiteX50-101" fmla="*/ 3456049 w 3745816"/>
              <a:gd name="connsiteY50-102" fmla="*/ 955441 h 3316502"/>
              <a:gd name="connsiteX51-103" fmla="*/ 3189917 w 3745816"/>
              <a:gd name="connsiteY51-104" fmla="*/ 1317105 h 3316502"/>
              <a:gd name="connsiteX52-105" fmla="*/ 3155798 w 3745816"/>
              <a:gd name="connsiteY52-106" fmla="*/ 1596884 h 3316502"/>
              <a:gd name="connsiteX53-107" fmla="*/ 2848723 w 3745816"/>
              <a:gd name="connsiteY53-108" fmla="*/ 1842544 h 3316502"/>
              <a:gd name="connsiteX54-109" fmla="*/ 2650831 w 3745816"/>
              <a:gd name="connsiteY54-110" fmla="*/ 2518108 h 3316502"/>
              <a:gd name="connsiteX55-111" fmla="*/ 2193630 w 3745816"/>
              <a:gd name="connsiteY55-112" fmla="*/ 2531756 h 3316502"/>
              <a:gd name="connsiteX56-113" fmla="*/ 1941147 w 3745816"/>
              <a:gd name="connsiteY56-114" fmla="*/ 2211033 h 3316502"/>
              <a:gd name="connsiteX57-115" fmla="*/ 1872908 w 3745816"/>
              <a:gd name="connsiteY57-116" fmla="*/ 2313392 h 3316502"/>
              <a:gd name="connsiteX58-117" fmla="*/ 1804669 w 3745816"/>
              <a:gd name="connsiteY58-118" fmla="*/ 2211033 h 3316502"/>
              <a:gd name="connsiteX59-119" fmla="*/ 1552186 w 3745816"/>
              <a:gd name="connsiteY59-120" fmla="*/ 2531756 h 3316502"/>
              <a:gd name="connsiteX60-121" fmla="*/ 1094985 w 3745816"/>
              <a:gd name="connsiteY60-122" fmla="*/ 2518108 h 3316502"/>
              <a:gd name="connsiteX61-123" fmla="*/ 897093 w 3745816"/>
              <a:gd name="connsiteY61-124" fmla="*/ 1842544 h 3316502"/>
              <a:gd name="connsiteX62-125" fmla="*/ 590018 w 3745816"/>
              <a:gd name="connsiteY62-126" fmla="*/ 1596884 h 3316502"/>
              <a:gd name="connsiteX63-127" fmla="*/ 555899 w 3745816"/>
              <a:gd name="connsiteY63-128" fmla="*/ 1317105 h 3316502"/>
              <a:gd name="connsiteX64-129" fmla="*/ 388154 w 3745816"/>
              <a:gd name="connsiteY64-130" fmla="*/ 1151989 h 3316502"/>
              <a:gd name="connsiteX65-131" fmla="*/ 289767 w 3745816"/>
              <a:gd name="connsiteY65-132" fmla="*/ 1006142 h 3316502"/>
              <a:gd name="connsiteX66-133" fmla="*/ 125994 w 3745816"/>
              <a:gd name="connsiteY66-134" fmla="*/ 921320 h 3316502"/>
              <a:gd name="connsiteX67-135" fmla="*/ 665081 w 3745816"/>
              <a:gd name="connsiteY67-136" fmla="*/ 96 h 3316502"/>
              <a:gd name="connsiteX0-137" fmla="*/ 2500704 w 3745816"/>
              <a:gd name="connsiteY0-138" fmla="*/ 2026790 h 3316502"/>
              <a:gd name="connsiteX1-139" fmla="*/ 2261868 w 3745816"/>
              <a:gd name="connsiteY1-140" fmla="*/ 2108676 h 3316502"/>
              <a:gd name="connsiteX2-141" fmla="*/ 2364227 w 3745816"/>
              <a:gd name="connsiteY2-142" fmla="*/ 2313393 h 3316502"/>
              <a:gd name="connsiteX3-143" fmla="*/ 2500704 w 3745816"/>
              <a:gd name="connsiteY3-144" fmla="*/ 2026790 h 3316502"/>
              <a:gd name="connsiteX4-145" fmla="*/ 1245112 w 3745816"/>
              <a:gd name="connsiteY4-146" fmla="*/ 2026790 h 3316502"/>
              <a:gd name="connsiteX5-147" fmla="*/ 1381589 w 3745816"/>
              <a:gd name="connsiteY5-148" fmla="*/ 2313393 h 3316502"/>
              <a:gd name="connsiteX6-149" fmla="*/ 1483948 w 3745816"/>
              <a:gd name="connsiteY6-150" fmla="*/ 2108676 h 3316502"/>
              <a:gd name="connsiteX7-151" fmla="*/ 1245112 w 3745816"/>
              <a:gd name="connsiteY7-152" fmla="*/ 2026790 h 3316502"/>
              <a:gd name="connsiteX8-153" fmla="*/ 3185000 w 3745816"/>
              <a:gd name="connsiteY8-154" fmla="*/ 1670667 h 3316502"/>
              <a:gd name="connsiteX9-155" fmla="*/ 3244509 w 3745816"/>
              <a:gd name="connsiteY9-156" fmla="*/ 1692418 h 3316502"/>
              <a:gd name="connsiteX10-157" fmla="*/ 3380986 w 3745816"/>
              <a:gd name="connsiteY10-158" fmla="*/ 1856191 h 3316502"/>
              <a:gd name="connsiteX11-159" fmla="*/ 3599350 w 3745816"/>
              <a:gd name="connsiteY11-160" fmla="*/ 1903959 h 3316502"/>
              <a:gd name="connsiteX12-161" fmla="*/ 3735827 w 3745816"/>
              <a:gd name="connsiteY12-162" fmla="*/ 2142795 h 3316502"/>
              <a:gd name="connsiteX13-163" fmla="*/ 3572054 w 3745816"/>
              <a:gd name="connsiteY13-164" fmla="*/ 2620466 h 3316502"/>
              <a:gd name="connsiteX14-165" fmla="*/ 3551583 w 3745816"/>
              <a:gd name="connsiteY14-166" fmla="*/ 3316502 h 3316502"/>
              <a:gd name="connsiteX15-167" fmla="*/ 3292276 w 3745816"/>
              <a:gd name="connsiteY15-168" fmla="*/ 3302855 h 3316502"/>
              <a:gd name="connsiteX16-169" fmla="*/ 3271804 w 3745816"/>
              <a:gd name="connsiteY16-170" fmla="*/ 2511284 h 3316502"/>
              <a:gd name="connsiteX17-171" fmla="*/ 3278628 w 3745816"/>
              <a:gd name="connsiteY17-172" fmla="*/ 2272449 h 3316502"/>
              <a:gd name="connsiteX18-173" fmla="*/ 3128502 w 3745816"/>
              <a:gd name="connsiteY18-174" fmla="*/ 2108675 h 3316502"/>
              <a:gd name="connsiteX19-175" fmla="*/ 2869195 w 3745816"/>
              <a:gd name="connsiteY19-176" fmla="*/ 2019965 h 3316502"/>
              <a:gd name="connsiteX20-177" fmla="*/ 3185000 w 3745816"/>
              <a:gd name="connsiteY20-178" fmla="*/ 1670667 h 3316502"/>
              <a:gd name="connsiteX21-179" fmla="*/ 560816 w 3745816"/>
              <a:gd name="connsiteY21-180" fmla="*/ 1670667 h 3316502"/>
              <a:gd name="connsiteX22-181" fmla="*/ 876621 w 3745816"/>
              <a:gd name="connsiteY22-182" fmla="*/ 2019965 h 3316502"/>
              <a:gd name="connsiteX23-183" fmla="*/ 617314 w 3745816"/>
              <a:gd name="connsiteY23-184" fmla="*/ 2108675 h 3316502"/>
              <a:gd name="connsiteX24-185" fmla="*/ 467188 w 3745816"/>
              <a:gd name="connsiteY24-186" fmla="*/ 2272449 h 3316502"/>
              <a:gd name="connsiteX25-187" fmla="*/ 474012 w 3745816"/>
              <a:gd name="connsiteY25-188" fmla="*/ 2511284 h 3316502"/>
              <a:gd name="connsiteX26-189" fmla="*/ 453540 w 3745816"/>
              <a:gd name="connsiteY26-190" fmla="*/ 3302855 h 3316502"/>
              <a:gd name="connsiteX27-191" fmla="*/ 194233 w 3745816"/>
              <a:gd name="connsiteY27-192" fmla="*/ 3316502 h 3316502"/>
              <a:gd name="connsiteX28-193" fmla="*/ 173762 w 3745816"/>
              <a:gd name="connsiteY28-194" fmla="*/ 2620466 h 3316502"/>
              <a:gd name="connsiteX29-195" fmla="*/ 9989 w 3745816"/>
              <a:gd name="connsiteY29-196" fmla="*/ 2142795 h 3316502"/>
              <a:gd name="connsiteX30-197" fmla="*/ 146466 w 3745816"/>
              <a:gd name="connsiteY30-198" fmla="*/ 1903959 h 3316502"/>
              <a:gd name="connsiteX31-199" fmla="*/ 364830 w 3745816"/>
              <a:gd name="connsiteY31-200" fmla="*/ 1856191 h 3316502"/>
              <a:gd name="connsiteX32-201" fmla="*/ 501307 w 3745816"/>
              <a:gd name="connsiteY32-202" fmla="*/ 1692418 h 3316502"/>
              <a:gd name="connsiteX33-203" fmla="*/ 560816 w 3745816"/>
              <a:gd name="connsiteY33-204" fmla="*/ 1670667 h 3316502"/>
              <a:gd name="connsiteX34-205" fmla="*/ 2609647 w 3745816"/>
              <a:gd name="connsiteY34-206" fmla="*/ 1003649 h 3316502"/>
              <a:gd name="connsiteX35-207" fmla="*/ 2234575 w 3745816"/>
              <a:gd name="connsiteY35-208" fmla="*/ 1385343 h 3316502"/>
              <a:gd name="connsiteX36-209" fmla="*/ 1968444 w 3745816"/>
              <a:gd name="connsiteY36-210" fmla="*/ 1951725 h 3316502"/>
              <a:gd name="connsiteX37-211" fmla="*/ 2248223 w 3745816"/>
              <a:gd name="connsiteY37-212" fmla="*/ 1897134 h 3316502"/>
              <a:gd name="connsiteX38-213" fmla="*/ 2644008 w 3745816"/>
              <a:gd name="connsiteY38-214" fmla="*/ 1010029 h 3316502"/>
              <a:gd name="connsiteX39-215" fmla="*/ 2609647 w 3745816"/>
              <a:gd name="connsiteY39-216" fmla="*/ 1003649 h 3316502"/>
              <a:gd name="connsiteX40-217" fmla="*/ 1136169 w 3745816"/>
              <a:gd name="connsiteY40-218" fmla="*/ 1003649 h 3316502"/>
              <a:gd name="connsiteX41-219" fmla="*/ 1101808 w 3745816"/>
              <a:gd name="connsiteY41-220" fmla="*/ 1010029 h 3316502"/>
              <a:gd name="connsiteX42-221" fmla="*/ 1497593 w 3745816"/>
              <a:gd name="connsiteY42-222" fmla="*/ 1897134 h 3316502"/>
              <a:gd name="connsiteX43-223" fmla="*/ 1777372 w 3745816"/>
              <a:gd name="connsiteY43-224" fmla="*/ 1951725 h 3316502"/>
              <a:gd name="connsiteX44-225" fmla="*/ 1511241 w 3745816"/>
              <a:gd name="connsiteY44-226" fmla="*/ 1385343 h 3316502"/>
              <a:gd name="connsiteX45-227" fmla="*/ 1136169 w 3745816"/>
              <a:gd name="connsiteY45-228" fmla="*/ 1003649 h 3316502"/>
              <a:gd name="connsiteX46-229" fmla="*/ 665081 w 3745816"/>
              <a:gd name="connsiteY46-230" fmla="*/ 96 h 3316502"/>
              <a:gd name="connsiteX47-231" fmla="*/ 1862679 w 3745816"/>
              <a:gd name="connsiteY47-232" fmla="*/ 634117 h 3316502"/>
              <a:gd name="connsiteX48-233" fmla="*/ 3080735 w 3745816"/>
              <a:gd name="connsiteY48-234" fmla="*/ 96 h 3316502"/>
              <a:gd name="connsiteX49-235" fmla="*/ 3619822 w 3745816"/>
              <a:gd name="connsiteY49-236" fmla="*/ 921320 h 3316502"/>
              <a:gd name="connsiteX50-237" fmla="*/ 3456049 w 3745816"/>
              <a:gd name="connsiteY50-238" fmla="*/ 955441 h 3316502"/>
              <a:gd name="connsiteX51-239" fmla="*/ 3189917 w 3745816"/>
              <a:gd name="connsiteY51-240" fmla="*/ 1317105 h 3316502"/>
              <a:gd name="connsiteX52-241" fmla="*/ 3155798 w 3745816"/>
              <a:gd name="connsiteY52-242" fmla="*/ 1596884 h 3316502"/>
              <a:gd name="connsiteX53-243" fmla="*/ 2848723 w 3745816"/>
              <a:gd name="connsiteY53-244" fmla="*/ 1842544 h 3316502"/>
              <a:gd name="connsiteX54-245" fmla="*/ 2650831 w 3745816"/>
              <a:gd name="connsiteY54-246" fmla="*/ 2518108 h 3316502"/>
              <a:gd name="connsiteX55-247" fmla="*/ 2193630 w 3745816"/>
              <a:gd name="connsiteY55-248" fmla="*/ 2531756 h 3316502"/>
              <a:gd name="connsiteX56-249" fmla="*/ 1941147 w 3745816"/>
              <a:gd name="connsiteY56-250" fmla="*/ 2211033 h 3316502"/>
              <a:gd name="connsiteX57-251" fmla="*/ 1872908 w 3745816"/>
              <a:gd name="connsiteY57-252" fmla="*/ 2313392 h 3316502"/>
              <a:gd name="connsiteX58-253" fmla="*/ 1804669 w 3745816"/>
              <a:gd name="connsiteY58-254" fmla="*/ 2211033 h 3316502"/>
              <a:gd name="connsiteX59-255" fmla="*/ 1552186 w 3745816"/>
              <a:gd name="connsiteY59-256" fmla="*/ 2531756 h 3316502"/>
              <a:gd name="connsiteX60-257" fmla="*/ 1094985 w 3745816"/>
              <a:gd name="connsiteY60-258" fmla="*/ 2518108 h 3316502"/>
              <a:gd name="connsiteX61-259" fmla="*/ 897093 w 3745816"/>
              <a:gd name="connsiteY61-260" fmla="*/ 1842544 h 3316502"/>
              <a:gd name="connsiteX62-261" fmla="*/ 590018 w 3745816"/>
              <a:gd name="connsiteY62-262" fmla="*/ 1596884 h 3316502"/>
              <a:gd name="connsiteX63-263" fmla="*/ 555899 w 3745816"/>
              <a:gd name="connsiteY63-264" fmla="*/ 1317105 h 3316502"/>
              <a:gd name="connsiteX64-265" fmla="*/ 380265 w 3745816"/>
              <a:gd name="connsiteY64-266" fmla="*/ 1173717 h 3316502"/>
              <a:gd name="connsiteX65-267" fmla="*/ 289767 w 3745816"/>
              <a:gd name="connsiteY65-268" fmla="*/ 1006142 h 3316502"/>
              <a:gd name="connsiteX66-269" fmla="*/ 125994 w 3745816"/>
              <a:gd name="connsiteY66-270" fmla="*/ 921320 h 3316502"/>
              <a:gd name="connsiteX67-271" fmla="*/ 665081 w 3745816"/>
              <a:gd name="connsiteY67-272" fmla="*/ 96 h 3316502"/>
              <a:gd name="connsiteX0-273" fmla="*/ 2500704 w 3745816"/>
              <a:gd name="connsiteY0-274" fmla="*/ 2026790 h 3316502"/>
              <a:gd name="connsiteX1-275" fmla="*/ 2261868 w 3745816"/>
              <a:gd name="connsiteY1-276" fmla="*/ 2108676 h 3316502"/>
              <a:gd name="connsiteX2-277" fmla="*/ 2364227 w 3745816"/>
              <a:gd name="connsiteY2-278" fmla="*/ 2313393 h 3316502"/>
              <a:gd name="connsiteX3-279" fmla="*/ 2500704 w 3745816"/>
              <a:gd name="connsiteY3-280" fmla="*/ 2026790 h 3316502"/>
              <a:gd name="connsiteX4-281" fmla="*/ 1245112 w 3745816"/>
              <a:gd name="connsiteY4-282" fmla="*/ 2026790 h 3316502"/>
              <a:gd name="connsiteX5-283" fmla="*/ 1381589 w 3745816"/>
              <a:gd name="connsiteY5-284" fmla="*/ 2313393 h 3316502"/>
              <a:gd name="connsiteX6-285" fmla="*/ 1483948 w 3745816"/>
              <a:gd name="connsiteY6-286" fmla="*/ 2108676 h 3316502"/>
              <a:gd name="connsiteX7-287" fmla="*/ 1245112 w 3745816"/>
              <a:gd name="connsiteY7-288" fmla="*/ 2026790 h 3316502"/>
              <a:gd name="connsiteX8-289" fmla="*/ 3185000 w 3745816"/>
              <a:gd name="connsiteY8-290" fmla="*/ 1670667 h 3316502"/>
              <a:gd name="connsiteX9-291" fmla="*/ 3244509 w 3745816"/>
              <a:gd name="connsiteY9-292" fmla="*/ 1692418 h 3316502"/>
              <a:gd name="connsiteX10-293" fmla="*/ 3380986 w 3745816"/>
              <a:gd name="connsiteY10-294" fmla="*/ 1856191 h 3316502"/>
              <a:gd name="connsiteX11-295" fmla="*/ 3599350 w 3745816"/>
              <a:gd name="connsiteY11-296" fmla="*/ 1903959 h 3316502"/>
              <a:gd name="connsiteX12-297" fmla="*/ 3735827 w 3745816"/>
              <a:gd name="connsiteY12-298" fmla="*/ 2142795 h 3316502"/>
              <a:gd name="connsiteX13-299" fmla="*/ 3572054 w 3745816"/>
              <a:gd name="connsiteY13-300" fmla="*/ 2620466 h 3316502"/>
              <a:gd name="connsiteX14-301" fmla="*/ 3551583 w 3745816"/>
              <a:gd name="connsiteY14-302" fmla="*/ 3316502 h 3316502"/>
              <a:gd name="connsiteX15-303" fmla="*/ 3292276 w 3745816"/>
              <a:gd name="connsiteY15-304" fmla="*/ 3302855 h 3316502"/>
              <a:gd name="connsiteX16-305" fmla="*/ 3271804 w 3745816"/>
              <a:gd name="connsiteY16-306" fmla="*/ 2511284 h 3316502"/>
              <a:gd name="connsiteX17-307" fmla="*/ 3278628 w 3745816"/>
              <a:gd name="connsiteY17-308" fmla="*/ 2272449 h 3316502"/>
              <a:gd name="connsiteX18-309" fmla="*/ 3128502 w 3745816"/>
              <a:gd name="connsiteY18-310" fmla="*/ 2108675 h 3316502"/>
              <a:gd name="connsiteX19-311" fmla="*/ 2869195 w 3745816"/>
              <a:gd name="connsiteY19-312" fmla="*/ 2019965 h 3316502"/>
              <a:gd name="connsiteX20-313" fmla="*/ 3185000 w 3745816"/>
              <a:gd name="connsiteY20-314" fmla="*/ 1670667 h 3316502"/>
              <a:gd name="connsiteX21-315" fmla="*/ 560816 w 3745816"/>
              <a:gd name="connsiteY21-316" fmla="*/ 1670667 h 3316502"/>
              <a:gd name="connsiteX22-317" fmla="*/ 876621 w 3745816"/>
              <a:gd name="connsiteY22-318" fmla="*/ 2019965 h 3316502"/>
              <a:gd name="connsiteX23-319" fmla="*/ 617314 w 3745816"/>
              <a:gd name="connsiteY23-320" fmla="*/ 2108675 h 3316502"/>
              <a:gd name="connsiteX24-321" fmla="*/ 467188 w 3745816"/>
              <a:gd name="connsiteY24-322" fmla="*/ 2272449 h 3316502"/>
              <a:gd name="connsiteX25-323" fmla="*/ 474012 w 3745816"/>
              <a:gd name="connsiteY25-324" fmla="*/ 2511284 h 3316502"/>
              <a:gd name="connsiteX26-325" fmla="*/ 453540 w 3745816"/>
              <a:gd name="connsiteY26-326" fmla="*/ 3302855 h 3316502"/>
              <a:gd name="connsiteX27-327" fmla="*/ 194233 w 3745816"/>
              <a:gd name="connsiteY27-328" fmla="*/ 3316502 h 3316502"/>
              <a:gd name="connsiteX28-329" fmla="*/ 173762 w 3745816"/>
              <a:gd name="connsiteY28-330" fmla="*/ 2620466 h 3316502"/>
              <a:gd name="connsiteX29-331" fmla="*/ 9989 w 3745816"/>
              <a:gd name="connsiteY29-332" fmla="*/ 2142795 h 3316502"/>
              <a:gd name="connsiteX30-333" fmla="*/ 146466 w 3745816"/>
              <a:gd name="connsiteY30-334" fmla="*/ 1903959 h 3316502"/>
              <a:gd name="connsiteX31-335" fmla="*/ 364830 w 3745816"/>
              <a:gd name="connsiteY31-336" fmla="*/ 1856191 h 3316502"/>
              <a:gd name="connsiteX32-337" fmla="*/ 501307 w 3745816"/>
              <a:gd name="connsiteY32-338" fmla="*/ 1692418 h 3316502"/>
              <a:gd name="connsiteX33-339" fmla="*/ 560816 w 3745816"/>
              <a:gd name="connsiteY33-340" fmla="*/ 1670667 h 3316502"/>
              <a:gd name="connsiteX34-341" fmla="*/ 2609647 w 3745816"/>
              <a:gd name="connsiteY34-342" fmla="*/ 1003649 h 3316502"/>
              <a:gd name="connsiteX35-343" fmla="*/ 2234575 w 3745816"/>
              <a:gd name="connsiteY35-344" fmla="*/ 1385343 h 3316502"/>
              <a:gd name="connsiteX36-345" fmla="*/ 1968444 w 3745816"/>
              <a:gd name="connsiteY36-346" fmla="*/ 1951725 h 3316502"/>
              <a:gd name="connsiteX37-347" fmla="*/ 2248223 w 3745816"/>
              <a:gd name="connsiteY37-348" fmla="*/ 1897134 h 3316502"/>
              <a:gd name="connsiteX38-349" fmla="*/ 2644008 w 3745816"/>
              <a:gd name="connsiteY38-350" fmla="*/ 1010029 h 3316502"/>
              <a:gd name="connsiteX39-351" fmla="*/ 2609647 w 3745816"/>
              <a:gd name="connsiteY39-352" fmla="*/ 1003649 h 3316502"/>
              <a:gd name="connsiteX40-353" fmla="*/ 1136169 w 3745816"/>
              <a:gd name="connsiteY40-354" fmla="*/ 1003649 h 3316502"/>
              <a:gd name="connsiteX41-355" fmla="*/ 1101808 w 3745816"/>
              <a:gd name="connsiteY41-356" fmla="*/ 1010029 h 3316502"/>
              <a:gd name="connsiteX42-357" fmla="*/ 1497593 w 3745816"/>
              <a:gd name="connsiteY42-358" fmla="*/ 1897134 h 3316502"/>
              <a:gd name="connsiteX43-359" fmla="*/ 1777372 w 3745816"/>
              <a:gd name="connsiteY43-360" fmla="*/ 1951725 h 3316502"/>
              <a:gd name="connsiteX44-361" fmla="*/ 1511241 w 3745816"/>
              <a:gd name="connsiteY44-362" fmla="*/ 1385343 h 3316502"/>
              <a:gd name="connsiteX45-363" fmla="*/ 1136169 w 3745816"/>
              <a:gd name="connsiteY45-364" fmla="*/ 1003649 h 3316502"/>
              <a:gd name="connsiteX46-365" fmla="*/ 665081 w 3745816"/>
              <a:gd name="connsiteY46-366" fmla="*/ 96 h 3316502"/>
              <a:gd name="connsiteX47-367" fmla="*/ 1862679 w 3745816"/>
              <a:gd name="connsiteY47-368" fmla="*/ 634117 h 3316502"/>
              <a:gd name="connsiteX48-369" fmla="*/ 3080735 w 3745816"/>
              <a:gd name="connsiteY48-370" fmla="*/ 96 h 3316502"/>
              <a:gd name="connsiteX49-371" fmla="*/ 3619822 w 3745816"/>
              <a:gd name="connsiteY49-372" fmla="*/ 921320 h 3316502"/>
              <a:gd name="connsiteX50-373" fmla="*/ 3456049 w 3745816"/>
              <a:gd name="connsiteY50-374" fmla="*/ 955441 h 3316502"/>
              <a:gd name="connsiteX51-375" fmla="*/ 3189917 w 3745816"/>
              <a:gd name="connsiteY51-376" fmla="*/ 1317105 h 3316502"/>
              <a:gd name="connsiteX52-377" fmla="*/ 3155798 w 3745816"/>
              <a:gd name="connsiteY52-378" fmla="*/ 1596884 h 3316502"/>
              <a:gd name="connsiteX53-379" fmla="*/ 2848723 w 3745816"/>
              <a:gd name="connsiteY53-380" fmla="*/ 1842544 h 3316502"/>
              <a:gd name="connsiteX54-381" fmla="*/ 2650831 w 3745816"/>
              <a:gd name="connsiteY54-382" fmla="*/ 2518108 h 3316502"/>
              <a:gd name="connsiteX55-383" fmla="*/ 2193630 w 3745816"/>
              <a:gd name="connsiteY55-384" fmla="*/ 2531756 h 3316502"/>
              <a:gd name="connsiteX56-385" fmla="*/ 1941147 w 3745816"/>
              <a:gd name="connsiteY56-386" fmla="*/ 2211033 h 3316502"/>
              <a:gd name="connsiteX57-387" fmla="*/ 1872908 w 3745816"/>
              <a:gd name="connsiteY57-388" fmla="*/ 2313392 h 3316502"/>
              <a:gd name="connsiteX58-389" fmla="*/ 1804669 w 3745816"/>
              <a:gd name="connsiteY58-390" fmla="*/ 2211033 h 3316502"/>
              <a:gd name="connsiteX59-391" fmla="*/ 1552186 w 3745816"/>
              <a:gd name="connsiteY59-392" fmla="*/ 2531756 h 3316502"/>
              <a:gd name="connsiteX60-393" fmla="*/ 1094985 w 3745816"/>
              <a:gd name="connsiteY60-394" fmla="*/ 2518108 h 3316502"/>
              <a:gd name="connsiteX61-395" fmla="*/ 897093 w 3745816"/>
              <a:gd name="connsiteY61-396" fmla="*/ 1842544 h 3316502"/>
              <a:gd name="connsiteX62-397" fmla="*/ 590018 w 3745816"/>
              <a:gd name="connsiteY62-398" fmla="*/ 1596884 h 3316502"/>
              <a:gd name="connsiteX63-399" fmla="*/ 555899 w 3745816"/>
              <a:gd name="connsiteY63-400" fmla="*/ 1317105 h 3316502"/>
              <a:gd name="connsiteX64-401" fmla="*/ 380265 w 3745816"/>
              <a:gd name="connsiteY64-402" fmla="*/ 1173717 h 3316502"/>
              <a:gd name="connsiteX65-403" fmla="*/ 289767 w 3745816"/>
              <a:gd name="connsiteY65-404" fmla="*/ 1006142 h 3316502"/>
              <a:gd name="connsiteX66-405" fmla="*/ 125994 w 3745816"/>
              <a:gd name="connsiteY66-406" fmla="*/ 921320 h 3316502"/>
              <a:gd name="connsiteX67-407" fmla="*/ 665081 w 3745816"/>
              <a:gd name="connsiteY67-408" fmla="*/ 96 h 3316502"/>
              <a:gd name="connsiteX0-409" fmla="*/ 2500704 w 3745816"/>
              <a:gd name="connsiteY0-410" fmla="*/ 2026790 h 3316502"/>
              <a:gd name="connsiteX1-411" fmla="*/ 2261868 w 3745816"/>
              <a:gd name="connsiteY1-412" fmla="*/ 2108676 h 3316502"/>
              <a:gd name="connsiteX2-413" fmla="*/ 2364227 w 3745816"/>
              <a:gd name="connsiteY2-414" fmla="*/ 2313393 h 3316502"/>
              <a:gd name="connsiteX3-415" fmla="*/ 2500704 w 3745816"/>
              <a:gd name="connsiteY3-416" fmla="*/ 2026790 h 3316502"/>
              <a:gd name="connsiteX4-417" fmla="*/ 1245112 w 3745816"/>
              <a:gd name="connsiteY4-418" fmla="*/ 2026790 h 3316502"/>
              <a:gd name="connsiteX5-419" fmla="*/ 1381589 w 3745816"/>
              <a:gd name="connsiteY5-420" fmla="*/ 2313393 h 3316502"/>
              <a:gd name="connsiteX6-421" fmla="*/ 1483948 w 3745816"/>
              <a:gd name="connsiteY6-422" fmla="*/ 2108676 h 3316502"/>
              <a:gd name="connsiteX7-423" fmla="*/ 1245112 w 3745816"/>
              <a:gd name="connsiteY7-424" fmla="*/ 2026790 h 3316502"/>
              <a:gd name="connsiteX8-425" fmla="*/ 3185000 w 3745816"/>
              <a:gd name="connsiteY8-426" fmla="*/ 1670667 h 3316502"/>
              <a:gd name="connsiteX9-427" fmla="*/ 3244509 w 3745816"/>
              <a:gd name="connsiteY9-428" fmla="*/ 1692418 h 3316502"/>
              <a:gd name="connsiteX10-429" fmla="*/ 3380986 w 3745816"/>
              <a:gd name="connsiteY10-430" fmla="*/ 1856191 h 3316502"/>
              <a:gd name="connsiteX11-431" fmla="*/ 3599350 w 3745816"/>
              <a:gd name="connsiteY11-432" fmla="*/ 1903959 h 3316502"/>
              <a:gd name="connsiteX12-433" fmla="*/ 3735827 w 3745816"/>
              <a:gd name="connsiteY12-434" fmla="*/ 2142795 h 3316502"/>
              <a:gd name="connsiteX13-435" fmla="*/ 3572054 w 3745816"/>
              <a:gd name="connsiteY13-436" fmla="*/ 2620466 h 3316502"/>
              <a:gd name="connsiteX14-437" fmla="*/ 3551583 w 3745816"/>
              <a:gd name="connsiteY14-438" fmla="*/ 3316502 h 3316502"/>
              <a:gd name="connsiteX15-439" fmla="*/ 3292276 w 3745816"/>
              <a:gd name="connsiteY15-440" fmla="*/ 3302855 h 3316502"/>
              <a:gd name="connsiteX16-441" fmla="*/ 3271804 w 3745816"/>
              <a:gd name="connsiteY16-442" fmla="*/ 2511284 h 3316502"/>
              <a:gd name="connsiteX17-443" fmla="*/ 3278628 w 3745816"/>
              <a:gd name="connsiteY17-444" fmla="*/ 2272449 h 3316502"/>
              <a:gd name="connsiteX18-445" fmla="*/ 3128502 w 3745816"/>
              <a:gd name="connsiteY18-446" fmla="*/ 2108675 h 3316502"/>
              <a:gd name="connsiteX19-447" fmla="*/ 2869195 w 3745816"/>
              <a:gd name="connsiteY19-448" fmla="*/ 2019965 h 3316502"/>
              <a:gd name="connsiteX20-449" fmla="*/ 3185000 w 3745816"/>
              <a:gd name="connsiteY20-450" fmla="*/ 1670667 h 3316502"/>
              <a:gd name="connsiteX21-451" fmla="*/ 560816 w 3745816"/>
              <a:gd name="connsiteY21-452" fmla="*/ 1670667 h 3316502"/>
              <a:gd name="connsiteX22-453" fmla="*/ 876621 w 3745816"/>
              <a:gd name="connsiteY22-454" fmla="*/ 2019965 h 3316502"/>
              <a:gd name="connsiteX23-455" fmla="*/ 617314 w 3745816"/>
              <a:gd name="connsiteY23-456" fmla="*/ 2108675 h 3316502"/>
              <a:gd name="connsiteX24-457" fmla="*/ 467188 w 3745816"/>
              <a:gd name="connsiteY24-458" fmla="*/ 2272449 h 3316502"/>
              <a:gd name="connsiteX25-459" fmla="*/ 474012 w 3745816"/>
              <a:gd name="connsiteY25-460" fmla="*/ 2511284 h 3316502"/>
              <a:gd name="connsiteX26-461" fmla="*/ 453540 w 3745816"/>
              <a:gd name="connsiteY26-462" fmla="*/ 3302855 h 3316502"/>
              <a:gd name="connsiteX27-463" fmla="*/ 194233 w 3745816"/>
              <a:gd name="connsiteY27-464" fmla="*/ 3316502 h 3316502"/>
              <a:gd name="connsiteX28-465" fmla="*/ 173762 w 3745816"/>
              <a:gd name="connsiteY28-466" fmla="*/ 2620466 h 3316502"/>
              <a:gd name="connsiteX29-467" fmla="*/ 9989 w 3745816"/>
              <a:gd name="connsiteY29-468" fmla="*/ 2142795 h 3316502"/>
              <a:gd name="connsiteX30-469" fmla="*/ 146466 w 3745816"/>
              <a:gd name="connsiteY30-470" fmla="*/ 1903959 h 3316502"/>
              <a:gd name="connsiteX31-471" fmla="*/ 364830 w 3745816"/>
              <a:gd name="connsiteY31-472" fmla="*/ 1856191 h 3316502"/>
              <a:gd name="connsiteX32-473" fmla="*/ 501307 w 3745816"/>
              <a:gd name="connsiteY32-474" fmla="*/ 1692418 h 3316502"/>
              <a:gd name="connsiteX33-475" fmla="*/ 560816 w 3745816"/>
              <a:gd name="connsiteY33-476" fmla="*/ 1670667 h 3316502"/>
              <a:gd name="connsiteX34-477" fmla="*/ 2609647 w 3745816"/>
              <a:gd name="connsiteY34-478" fmla="*/ 1003649 h 3316502"/>
              <a:gd name="connsiteX35-479" fmla="*/ 2234575 w 3745816"/>
              <a:gd name="connsiteY35-480" fmla="*/ 1385343 h 3316502"/>
              <a:gd name="connsiteX36-481" fmla="*/ 1968444 w 3745816"/>
              <a:gd name="connsiteY36-482" fmla="*/ 1951725 h 3316502"/>
              <a:gd name="connsiteX37-483" fmla="*/ 2248223 w 3745816"/>
              <a:gd name="connsiteY37-484" fmla="*/ 1897134 h 3316502"/>
              <a:gd name="connsiteX38-485" fmla="*/ 2644008 w 3745816"/>
              <a:gd name="connsiteY38-486" fmla="*/ 1010029 h 3316502"/>
              <a:gd name="connsiteX39-487" fmla="*/ 2609647 w 3745816"/>
              <a:gd name="connsiteY39-488" fmla="*/ 1003649 h 3316502"/>
              <a:gd name="connsiteX40-489" fmla="*/ 1136169 w 3745816"/>
              <a:gd name="connsiteY40-490" fmla="*/ 1003649 h 3316502"/>
              <a:gd name="connsiteX41-491" fmla="*/ 1101808 w 3745816"/>
              <a:gd name="connsiteY41-492" fmla="*/ 1010029 h 3316502"/>
              <a:gd name="connsiteX42-493" fmla="*/ 1497593 w 3745816"/>
              <a:gd name="connsiteY42-494" fmla="*/ 1897134 h 3316502"/>
              <a:gd name="connsiteX43-495" fmla="*/ 1777372 w 3745816"/>
              <a:gd name="connsiteY43-496" fmla="*/ 1951725 h 3316502"/>
              <a:gd name="connsiteX44-497" fmla="*/ 1511241 w 3745816"/>
              <a:gd name="connsiteY44-498" fmla="*/ 1385343 h 3316502"/>
              <a:gd name="connsiteX45-499" fmla="*/ 1136169 w 3745816"/>
              <a:gd name="connsiteY45-500" fmla="*/ 1003649 h 3316502"/>
              <a:gd name="connsiteX46-501" fmla="*/ 665081 w 3745816"/>
              <a:gd name="connsiteY46-502" fmla="*/ 96 h 3316502"/>
              <a:gd name="connsiteX47-503" fmla="*/ 1862679 w 3745816"/>
              <a:gd name="connsiteY47-504" fmla="*/ 634117 h 3316502"/>
              <a:gd name="connsiteX48-505" fmla="*/ 3080735 w 3745816"/>
              <a:gd name="connsiteY48-506" fmla="*/ 96 h 3316502"/>
              <a:gd name="connsiteX49-507" fmla="*/ 3619822 w 3745816"/>
              <a:gd name="connsiteY49-508" fmla="*/ 921320 h 3316502"/>
              <a:gd name="connsiteX50-509" fmla="*/ 3456049 w 3745816"/>
              <a:gd name="connsiteY50-510" fmla="*/ 955441 h 3316502"/>
              <a:gd name="connsiteX51-511" fmla="*/ 3370271 w 3745816"/>
              <a:gd name="connsiteY51-512" fmla="*/ 1159232 h 3316502"/>
              <a:gd name="connsiteX52-513" fmla="*/ 3189917 w 3745816"/>
              <a:gd name="connsiteY52-514" fmla="*/ 1317105 h 3316502"/>
              <a:gd name="connsiteX53-515" fmla="*/ 3155798 w 3745816"/>
              <a:gd name="connsiteY53-516" fmla="*/ 1596884 h 3316502"/>
              <a:gd name="connsiteX54-517" fmla="*/ 2848723 w 3745816"/>
              <a:gd name="connsiteY54-518" fmla="*/ 1842544 h 3316502"/>
              <a:gd name="connsiteX55-519" fmla="*/ 2650831 w 3745816"/>
              <a:gd name="connsiteY55-520" fmla="*/ 2518108 h 3316502"/>
              <a:gd name="connsiteX56-521" fmla="*/ 2193630 w 3745816"/>
              <a:gd name="connsiteY56-522" fmla="*/ 2531756 h 3316502"/>
              <a:gd name="connsiteX57-523" fmla="*/ 1941147 w 3745816"/>
              <a:gd name="connsiteY57-524" fmla="*/ 2211033 h 3316502"/>
              <a:gd name="connsiteX58-525" fmla="*/ 1872908 w 3745816"/>
              <a:gd name="connsiteY58-526" fmla="*/ 2313392 h 3316502"/>
              <a:gd name="connsiteX59-527" fmla="*/ 1804669 w 3745816"/>
              <a:gd name="connsiteY59-528" fmla="*/ 2211033 h 3316502"/>
              <a:gd name="connsiteX60-529" fmla="*/ 1552186 w 3745816"/>
              <a:gd name="connsiteY60-530" fmla="*/ 2531756 h 3316502"/>
              <a:gd name="connsiteX61-531" fmla="*/ 1094985 w 3745816"/>
              <a:gd name="connsiteY61-532" fmla="*/ 2518108 h 3316502"/>
              <a:gd name="connsiteX62-533" fmla="*/ 897093 w 3745816"/>
              <a:gd name="connsiteY62-534" fmla="*/ 1842544 h 3316502"/>
              <a:gd name="connsiteX63-535" fmla="*/ 590018 w 3745816"/>
              <a:gd name="connsiteY63-536" fmla="*/ 1596884 h 3316502"/>
              <a:gd name="connsiteX64-537" fmla="*/ 555899 w 3745816"/>
              <a:gd name="connsiteY64-538" fmla="*/ 1317105 h 3316502"/>
              <a:gd name="connsiteX65-539" fmla="*/ 380265 w 3745816"/>
              <a:gd name="connsiteY65-540" fmla="*/ 1173717 h 3316502"/>
              <a:gd name="connsiteX66-541" fmla="*/ 289767 w 3745816"/>
              <a:gd name="connsiteY66-542" fmla="*/ 1006142 h 3316502"/>
              <a:gd name="connsiteX67-543" fmla="*/ 125994 w 3745816"/>
              <a:gd name="connsiteY67-544" fmla="*/ 921320 h 3316502"/>
              <a:gd name="connsiteX68" fmla="*/ 665081 w 3745816"/>
              <a:gd name="connsiteY68" fmla="*/ 96 h 3316502"/>
              <a:gd name="connsiteX0-545" fmla="*/ 2500704 w 3745816"/>
              <a:gd name="connsiteY0-546" fmla="*/ 2026790 h 3316502"/>
              <a:gd name="connsiteX1-547" fmla="*/ 2261868 w 3745816"/>
              <a:gd name="connsiteY1-548" fmla="*/ 2108676 h 3316502"/>
              <a:gd name="connsiteX2-549" fmla="*/ 2364227 w 3745816"/>
              <a:gd name="connsiteY2-550" fmla="*/ 2313393 h 3316502"/>
              <a:gd name="connsiteX3-551" fmla="*/ 2500704 w 3745816"/>
              <a:gd name="connsiteY3-552" fmla="*/ 2026790 h 3316502"/>
              <a:gd name="connsiteX4-553" fmla="*/ 1245112 w 3745816"/>
              <a:gd name="connsiteY4-554" fmla="*/ 2026790 h 3316502"/>
              <a:gd name="connsiteX5-555" fmla="*/ 1381589 w 3745816"/>
              <a:gd name="connsiteY5-556" fmla="*/ 2313393 h 3316502"/>
              <a:gd name="connsiteX6-557" fmla="*/ 1483948 w 3745816"/>
              <a:gd name="connsiteY6-558" fmla="*/ 2108676 h 3316502"/>
              <a:gd name="connsiteX7-559" fmla="*/ 1245112 w 3745816"/>
              <a:gd name="connsiteY7-560" fmla="*/ 2026790 h 3316502"/>
              <a:gd name="connsiteX8-561" fmla="*/ 3185000 w 3745816"/>
              <a:gd name="connsiteY8-562" fmla="*/ 1670667 h 3316502"/>
              <a:gd name="connsiteX9-563" fmla="*/ 3244509 w 3745816"/>
              <a:gd name="connsiteY9-564" fmla="*/ 1692418 h 3316502"/>
              <a:gd name="connsiteX10-565" fmla="*/ 3380986 w 3745816"/>
              <a:gd name="connsiteY10-566" fmla="*/ 1856191 h 3316502"/>
              <a:gd name="connsiteX11-567" fmla="*/ 3599350 w 3745816"/>
              <a:gd name="connsiteY11-568" fmla="*/ 1903959 h 3316502"/>
              <a:gd name="connsiteX12-569" fmla="*/ 3735827 w 3745816"/>
              <a:gd name="connsiteY12-570" fmla="*/ 2142795 h 3316502"/>
              <a:gd name="connsiteX13-571" fmla="*/ 3572054 w 3745816"/>
              <a:gd name="connsiteY13-572" fmla="*/ 2620466 h 3316502"/>
              <a:gd name="connsiteX14-573" fmla="*/ 3551583 w 3745816"/>
              <a:gd name="connsiteY14-574" fmla="*/ 3316502 h 3316502"/>
              <a:gd name="connsiteX15-575" fmla="*/ 3292276 w 3745816"/>
              <a:gd name="connsiteY15-576" fmla="*/ 3302855 h 3316502"/>
              <a:gd name="connsiteX16-577" fmla="*/ 3271804 w 3745816"/>
              <a:gd name="connsiteY16-578" fmla="*/ 2511284 h 3316502"/>
              <a:gd name="connsiteX17-579" fmla="*/ 3278628 w 3745816"/>
              <a:gd name="connsiteY17-580" fmla="*/ 2272449 h 3316502"/>
              <a:gd name="connsiteX18-581" fmla="*/ 3128502 w 3745816"/>
              <a:gd name="connsiteY18-582" fmla="*/ 2108675 h 3316502"/>
              <a:gd name="connsiteX19-583" fmla="*/ 2869195 w 3745816"/>
              <a:gd name="connsiteY19-584" fmla="*/ 2019965 h 3316502"/>
              <a:gd name="connsiteX20-585" fmla="*/ 3185000 w 3745816"/>
              <a:gd name="connsiteY20-586" fmla="*/ 1670667 h 3316502"/>
              <a:gd name="connsiteX21-587" fmla="*/ 560816 w 3745816"/>
              <a:gd name="connsiteY21-588" fmla="*/ 1670667 h 3316502"/>
              <a:gd name="connsiteX22-589" fmla="*/ 876621 w 3745816"/>
              <a:gd name="connsiteY22-590" fmla="*/ 2019965 h 3316502"/>
              <a:gd name="connsiteX23-591" fmla="*/ 617314 w 3745816"/>
              <a:gd name="connsiteY23-592" fmla="*/ 2108675 h 3316502"/>
              <a:gd name="connsiteX24-593" fmla="*/ 467188 w 3745816"/>
              <a:gd name="connsiteY24-594" fmla="*/ 2272449 h 3316502"/>
              <a:gd name="connsiteX25-595" fmla="*/ 474012 w 3745816"/>
              <a:gd name="connsiteY25-596" fmla="*/ 2511284 h 3316502"/>
              <a:gd name="connsiteX26-597" fmla="*/ 453540 w 3745816"/>
              <a:gd name="connsiteY26-598" fmla="*/ 3302855 h 3316502"/>
              <a:gd name="connsiteX27-599" fmla="*/ 194233 w 3745816"/>
              <a:gd name="connsiteY27-600" fmla="*/ 3316502 h 3316502"/>
              <a:gd name="connsiteX28-601" fmla="*/ 173762 w 3745816"/>
              <a:gd name="connsiteY28-602" fmla="*/ 2620466 h 3316502"/>
              <a:gd name="connsiteX29-603" fmla="*/ 9989 w 3745816"/>
              <a:gd name="connsiteY29-604" fmla="*/ 2142795 h 3316502"/>
              <a:gd name="connsiteX30-605" fmla="*/ 146466 w 3745816"/>
              <a:gd name="connsiteY30-606" fmla="*/ 1903959 h 3316502"/>
              <a:gd name="connsiteX31-607" fmla="*/ 364830 w 3745816"/>
              <a:gd name="connsiteY31-608" fmla="*/ 1856191 h 3316502"/>
              <a:gd name="connsiteX32-609" fmla="*/ 501307 w 3745816"/>
              <a:gd name="connsiteY32-610" fmla="*/ 1692418 h 3316502"/>
              <a:gd name="connsiteX33-611" fmla="*/ 560816 w 3745816"/>
              <a:gd name="connsiteY33-612" fmla="*/ 1670667 h 3316502"/>
              <a:gd name="connsiteX34-613" fmla="*/ 2609647 w 3745816"/>
              <a:gd name="connsiteY34-614" fmla="*/ 1003649 h 3316502"/>
              <a:gd name="connsiteX35-615" fmla="*/ 2234575 w 3745816"/>
              <a:gd name="connsiteY35-616" fmla="*/ 1385343 h 3316502"/>
              <a:gd name="connsiteX36-617" fmla="*/ 1968444 w 3745816"/>
              <a:gd name="connsiteY36-618" fmla="*/ 1951725 h 3316502"/>
              <a:gd name="connsiteX37-619" fmla="*/ 2248223 w 3745816"/>
              <a:gd name="connsiteY37-620" fmla="*/ 1897134 h 3316502"/>
              <a:gd name="connsiteX38-621" fmla="*/ 2644008 w 3745816"/>
              <a:gd name="connsiteY38-622" fmla="*/ 1010029 h 3316502"/>
              <a:gd name="connsiteX39-623" fmla="*/ 2609647 w 3745816"/>
              <a:gd name="connsiteY39-624" fmla="*/ 1003649 h 3316502"/>
              <a:gd name="connsiteX40-625" fmla="*/ 1136169 w 3745816"/>
              <a:gd name="connsiteY40-626" fmla="*/ 1003649 h 3316502"/>
              <a:gd name="connsiteX41-627" fmla="*/ 1101808 w 3745816"/>
              <a:gd name="connsiteY41-628" fmla="*/ 1010029 h 3316502"/>
              <a:gd name="connsiteX42-629" fmla="*/ 1497593 w 3745816"/>
              <a:gd name="connsiteY42-630" fmla="*/ 1897134 h 3316502"/>
              <a:gd name="connsiteX43-631" fmla="*/ 1777372 w 3745816"/>
              <a:gd name="connsiteY43-632" fmla="*/ 1951725 h 3316502"/>
              <a:gd name="connsiteX44-633" fmla="*/ 1511241 w 3745816"/>
              <a:gd name="connsiteY44-634" fmla="*/ 1385343 h 3316502"/>
              <a:gd name="connsiteX45-635" fmla="*/ 1136169 w 3745816"/>
              <a:gd name="connsiteY45-636" fmla="*/ 1003649 h 3316502"/>
              <a:gd name="connsiteX46-637" fmla="*/ 665081 w 3745816"/>
              <a:gd name="connsiteY46-638" fmla="*/ 96 h 3316502"/>
              <a:gd name="connsiteX47-639" fmla="*/ 1862679 w 3745816"/>
              <a:gd name="connsiteY47-640" fmla="*/ 634117 h 3316502"/>
              <a:gd name="connsiteX48-641" fmla="*/ 3080735 w 3745816"/>
              <a:gd name="connsiteY48-642" fmla="*/ 96 h 3316502"/>
              <a:gd name="connsiteX49-643" fmla="*/ 3619822 w 3745816"/>
              <a:gd name="connsiteY49-644" fmla="*/ 921320 h 3316502"/>
              <a:gd name="connsiteX50-645" fmla="*/ 3456049 w 3745816"/>
              <a:gd name="connsiteY50-646" fmla="*/ 955441 h 3316502"/>
              <a:gd name="connsiteX51-647" fmla="*/ 3370271 w 3745816"/>
              <a:gd name="connsiteY51-648" fmla="*/ 1159232 h 3316502"/>
              <a:gd name="connsiteX52-649" fmla="*/ 3189917 w 3745816"/>
              <a:gd name="connsiteY52-650" fmla="*/ 1317105 h 3316502"/>
              <a:gd name="connsiteX53-651" fmla="*/ 3155798 w 3745816"/>
              <a:gd name="connsiteY53-652" fmla="*/ 1596884 h 3316502"/>
              <a:gd name="connsiteX54-653" fmla="*/ 2848723 w 3745816"/>
              <a:gd name="connsiteY54-654" fmla="*/ 1842544 h 3316502"/>
              <a:gd name="connsiteX55-655" fmla="*/ 2650831 w 3745816"/>
              <a:gd name="connsiteY55-656" fmla="*/ 2518108 h 3316502"/>
              <a:gd name="connsiteX56-657" fmla="*/ 2193630 w 3745816"/>
              <a:gd name="connsiteY56-658" fmla="*/ 2531756 h 3316502"/>
              <a:gd name="connsiteX57-659" fmla="*/ 1941147 w 3745816"/>
              <a:gd name="connsiteY57-660" fmla="*/ 2211033 h 3316502"/>
              <a:gd name="connsiteX58-661" fmla="*/ 1872908 w 3745816"/>
              <a:gd name="connsiteY58-662" fmla="*/ 2313392 h 3316502"/>
              <a:gd name="connsiteX59-663" fmla="*/ 1804669 w 3745816"/>
              <a:gd name="connsiteY59-664" fmla="*/ 2211033 h 3316502"/>
              <a:gd name="connsiteX60-665" fmla="*/ 1552186 w 3745816"/>
              <a:gd name="connsiteY60-666" fmla="*/ 2531756 h 3316502"/>
              <a:gd name="connsiteX61-667" fmla="*/ 1094985 w 3745816"/>
              <a:gd name="connsiteY61-668" fmla="*/ 2518108 h 3316502"/>
              <a:gd name="connsiteX62-669" fmla="*/ 897093 w 3745816"/>
              <a:gd name="connsiteY62-670" fmla="*/ 1842544 h 3316502"/>
              <a:gd name="connsiteX63-671" fmla="*/ 590018 w 3745816"/>
              <a:gd name="connsiteY63-672" fmla="*/ 1596884 h 3316502"/>
              <a:gd name="connsiteX64-673" fmla="*/ 555899 w 3745816"/>
              <a:gd name="connsiteY64-674" fmla="*/ 1317105 h 3316502"/>
              <a:gd name="connsiteX65-675" fmla="*/ 380265 w 3745816"/>
              <a:gd name="connsiteY65-676" fmla="*/ 1173717 h 3316502"/>
              <a:gd name="connsiteX66-677" fmla="*/ 289767 w 3745816"/>
              <a:gd name="connsiteY66-678" fmla="*/ 1006142 h 3316502"/>
              <a:gd name="connsiteX67-679" fmla="*/ 125994 w 3745816"/>
              <a:gd name="connsiteY67-680" fmla="*/ 921320 h 3316502"/>
              <a:gd name="connsiteX68-681" fmla="*/ 665081 w 3745816"/>
              <a:gd name="connsiteY68-682" fmla="*/ 96 h 33165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681" y="connsiteY68-682"/>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7" name="Rounded Rectangle 31"/>
          <p:cNvSpPr>
            <a:spLocks noChangeAspect="1"/>
          </p:cNvSpPr>
          <p:nvPr/>
        </p:nvSpPr>
        <p:spPr>
          <a:xfrm>
            <a:off x="3382207" y="2678255"/>
            <a:ext cx="279476" cy="397359"/>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8" name="Oval 47"/>
          <p:cNvSpPr>
            <a:spLocks noChangeAspect="1"/>
          </p:cNvSpPr>
          <p:nvPr/>
        </p:nvSpPr>
        <p:spPr>
          <a:xfrm>
            <a:off x="8293481" y="1821826"/>
            <a:ext cx="397359" cy="397359"/>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9" name="Oval 50"/>
          <p:cNvSpPr>
            <a:spLocks noChangeAspect="1"/>
          </p:cNvSpPr>
          <p:nvPr/>
        </p:nvSpPr>
        <p:spPr>
          <a:xfrm>
            <a:off x="3981271" y="2678255"/>
            <a:ext cx="351821" cy="397359"/>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0" name="Heart 17"/>
          <p:cNvSpPr/>
          <p:nvPr/>
        </p:nvSpPr>
        <p:spPr>
          <a:xfrm>
            <a:off x="5884909" y="2691372"/>
            <a:ext cx="375974" cy="36863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1" name="Rounded Rectangle 25"/>
          <p:cNvSpPr/>
          <p:nvPr/>
        </p:nvSpPr>
        <p:spPr>
          <a:xfrm>
            <a:off x="5236536" y="2719648"/>
            <a:ext cx="373253" cy="314575"/>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2" name="Chord 32"/>
          <p:cNvSpPr/>
          <p:nvPr/>
        </p:nvSpPr>
        <p:spPr>
          <a:xfrm>
            <a:off x="4599043" y="2691945"/>
            <a:ext cx="373253" cy="369979"/>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3" name="Rounded Rectangle 40"/>
          <p:cNvSpPr/>
          <p:nvPr/>
        </p:nvSpPr>
        <p:spPr>
          <a:xfrm rot="2942052">
            <a:off x="6479294" y="2692382"/>
            <a:ext cx="346953" cy="36910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4" name="Rounded Rectangle 7"/>
          <p:cNvSpPr>
            <a:spLocks noChangeAspect="1"/>
          </p:cNvSpPr>
          <p:nvPr/>
        </p:nvSpPr>
        <p:spPr>
          <a:xfrm rot="18924894" flipH="1">
            <a:off x="4724712" y="3466491"/>
            <a:ext cx="121917" cy="476831"/>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85" name="Rounded Rectangle 17"/>
          <p:cNvSpPr>
            <a:spLocks noChangeAspect="1"/>
          </p:cNvSpPr>
          <p:nvPr/>
        </p:nvSpPr>
        <p:spPr>
          <a:xfrm>
            <a:off x="8367289" y="2678255"/>
            <a:ext cx="249743" cy="397359"/>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6" name="Oval 21"/>
          <p:cNvSpPr>
            <a:spLocks noChangeAspect="1"/>
          </p:cNvSpPr>
          <p:nvPr/>
        </p:nvSpPr>
        <p:spPr>
          <a:xfrm>
            <a:off x="7079041" y="2678255"/>
            <a:ext cx="397359" cy="397359"/>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7" name="Oval 25"/>
          <p:cNvSpPr>
            <a:spLocks noChangeAspect="1"/>
          </p:cNvSpPr>
          <p:nvPr/>
        </p:nvSpPr>
        <p:spPr>
          <a:xfrm>
            <a:off x="7708342" y="2678255"/>
            <a:ext cx="396818" cy="397359"/>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8" name="Block Arc 20"/>
          <p:cNvSpPr>
            <a:spLocks noChangeAspect="1"/>
          </p:cNvSpPr>
          <p:nvPr/>
        </p:nvSpPr>
        <p:spPr>
          <a:xfrm rot="10800000">
            <a:off x="3973951" y="3506226"/>
            <a:ext cx="366464" cy="397359"/>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89" name="Block Arc 11"/>
          <p:cNvSpPr/>
          <p:nvPr/>
        </p:nvSpPr>
        <p:spPr>
          <a:xfrm rot="10800000">
            <a:off x="6532732" y="3494484"/>
            <a:ext cx="240079" cy="390638"/>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90" name="Rectangle 21"/>
          <p:cNvSpPr/>
          <p:nvPr/>
        </p:nvSpPr>
        <p:spPr>
          <a:xfrm>
            <a:off x="5233452" y="3598633"/>
            <a:ext cx="379424" cy="21254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1" name="Round Same Side Corner Rectangle 8"/>
          <p:cNvSpPr/>
          <p:nvPr/>
        </p:nvSpPr>
        <p:spPr>
          <a:xfrm>
            <a:off x="8296245" y="3525067"/>
            <a:ext cx="391831" cy="39243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2" name="Rounded Rectangle 51"/>
          <p:cNvSpPr/>
          <p:nvPr/>
        </p:nvSpPr>
        <p:spPr>
          <a:xfrm rot="16200000" flipH="1">
            <a:off x="7082052" y="4221169"/>
            <a:ext cx="406175" cy="382520"/>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93" name="Isosceles Triangle 5"/>
          <p:cNvSpPr>
            <a:spLocks noChangeAspect="1"/>
          </p:cNvSpPr>
          <p:nvPr/>
        </p:nvSpPr>
        <p:spPr>
          <a:xfrm>
            <a:off x="5921312" y="3553489"/>
            <a:ext cx="303165" cy="302837"/>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4" name="Trapezoid 22"/>
          <p:cNvSpPr>
            <a:spLocks noChangeAspect="1"/>
          </p:cNvSpPr>
          <p:nvPr/>
        </p:nvSpPr>
        <p:spPr>
          <a:xfrm>
            <a:off x="7079041" y="3603835"/>
            <a:ext cx="397359" cy="202144"/>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5" name="Rounded Rectangle 20"/>
          <p:cNvSpPr>
            <a:spLocks noChangeAspect="1"/>
          </p:cNvSpPr>
          <p:nvPr/>
        </p:nvSpPr>
        <p:spPr>
          <a:xfrm rot="2160000">
            <a:off x="7722617" y="3506226"/>
            <a:ext cx="368271" cy="397359"/>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6" name="Trapezoid 28"/>
          <p:cNvSpPr>
            <a:spLocks noChangeAspect="1"/>
          </p:cNvSpPr>
          <p:nvPr/>
        </p:nvSpPr>
        <p:spPr>
          <a:xfrm>
            <a:off x="3358006" y="3506226"/>
            <a:ext cx="327881" cy="397359"/>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97" name="Rounded Rectangle 2"/>
          <p:cNvSpPr/>
          <p:nvPr/>
        </p:nvSpPr>
        <p:spPr>
          <a:xfrm>
            <a:off x="3962457" y="4226067"/>
            <a:ext cx="389449" cy="389449"/>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1" fmla="*/ 1979373 w 3960440"/>
              <a:gd name="connsiteY0-2" fmla="*/ 472350 h 3960000"/>
              <a:gd name="connsiteX1-3" fmla="*/ 813783 w 3960440"/>
              <a:gd name="connsiteY1-4" fmla="*/ 1434034 h 3960000"/>
              <a:gd name="connsiteX2-5" fmla="*/ 1171732 w 3960440"/>
              <a:gd name="connsiteY2-6" fmla="*/ 2285845 h 3960000"/>
              <a:gd name="connsiteX3-7" fmla="*/ 1296382 w 3960440"/>
              <a:gd name="connsiteY3-8" fmla="*/ 1907811 h 3960000"/>
              <a:gd name="connsiteX4-9" fmla="*/ 1182276 w 3960440"/>
              <a:gd name="connsiteY4-10" fmla="*/ 1442314 h 3960000"/>
              <a:gd name="connsiteX5-11" fmla="*/ 2217373 w 3960440"/>
              <a:gd name="connsiteY5-12" fmla="*/ 796414 h 3960000"/>
              <a:gd name="connsiteX6-13" fmla="*/ 2730780 w 3960440"/>
              <a:gd name="connsiteY6-14" fmla="*/ 1554106 h 3960000"/>
              <a:gd name="connsiteX7-15" fmla="*/ 2424394 w 3960440"/>
              <a:gd name="connsiteY7-16" fmla="*/ 2278672 h 3960000"/>
              <a:gd name="connsiteX8-17" fmla="*/ 1910984 w 3960440"/>
              <a:gd name="connsiteY8-18" fmla="*/ 2071653 h 3960000"/>
              <a:gd name="connsiteX9-19" fmla="*/ 2072459 w 3960440"/>
              <a:gd name="connsiteY9-20" fmla="*/ 1512703 h 3960000"/>
              <a:gd name="connsiteX10-21" fmla="*/ 1873721 w 3960440"/>
              <a:gd name="connsiteY10-22" fmla="*/ 1156628 h 3960000"/>
              <a:gd name="connsiteX11-23" fmla="*/ 1525929 w 3960440"/>
              <a:gd name="connsiteY11-24" fmla="*/ 1392629 h 3960000"/>
              <a:gd name="connsiteX12-25" fmla="*/ 1521788 w 3960440"/>
              <a:gd name="connsiteY12-26" fmla="*/ 1897758 h 3960000"/>
              <a:gd name="connsiteX13-27" fmla="*/ 1339611 w 3960440"/>
              <a:gd name="connsiteY13-28" fmla="*/ 3487664 h 3960000"/>
              <a:gd name="connsiteX14-29" fmla="*/ 1803335 w 3960440"/>
              <a:gd name="connsiteY14-30" fmla="*/ 2485692 h 3960000"/>
              <a:gd name="connsiteX15-31" fmla="*/ 2283619 w 3960440"/>
              <a:gd name="connsiteY15-32" fmla="*/ 2688571 h 3960000"/>
              <a:gd name="connsiteX16-33" fmla="*/ 3144820 w 3960440"/>
              <a:gd name="connsiteY16-34" fmla="*/ 1595509 h 3960000"/>
              <a:gd name="connsiteX17-35" fmla="*/ 2134565 w 3960440"/>
              <a:gd name="connsiteY17-36" fmla="*/ 477605 h 3960000"/>
              <a:gd name="connsiteX18-37" fmla="*/ 1979373 w 3960440"/>
              <a:gd name="connsiteY18-38" fmla="*/ 472350 h 3960000"/>
              <a:gd name="connsiteX19-39" fmla="*/ 436907 w 3960440"/>
              <a:gd name="connsiteY19-40" fmla="*/ 0 h 3960000"/>
              <a:gd name="connsiteX20-41" fmla="*/ 3523533 w 3960440"/>
              <a:gd name="connsiteY20-42" fmla="*/ 0 h 3960000"/>
              <a:gd name="connsiteX21-43" fmla="*/ 3960440 w 3960440"/>
              <a:gd name="connsiteY21-44" fmla="*/ 436907 h 3960000"/>
              <a:gd name="connsiteX22-45" fmla="*/ 3960440 w 3960440"/>
              <a:gd name="connsiteY22-46" fmla="*/ 3523093 h 3960000"/>
              <a:gd name="connsiteX23-47" fmla="*/ 3523533 w 3960440"/>
              <a:gd name="connsiteY23-48" fmla="*/ 3960000 h 3960000"/>
              <a:gd name="connsiteX24-49" fmla="*/ 436907 w 3960440"/>
              <a:gd name="connsiteY24-50" fmla="*/ 3960000 h 3960000"/>
              <a:gd name="connsiteX25-51" fmla="*/ 0 w 3960440"/>
              <a:gd name="connsiteY25-52" fmla="*/ 3523093 h 3960000"/>
              <a:gd name="connsiteX26-53" fmla="*/ 0 w 3960440"/>
              <a:gd name="connsiteY26-54" fmla="*/ 436907 h 3960000"/>
              <a:gd name="connsiteX27-55" fmla="*/ 436907 w 3960440"/>
              <a:gd name="connsiteY27-56" fmla="*/ 0 h 3960000"/>
              <a:gd name="connsiteX0-57" fmla="*/ 1979373 w 3960440"/>
              <a:gd name="connsiteY0-58" fmla="*/ 472350 h 3960000"/>
              <a:gd name="connsiteX1-59" fmla="*/ 813783 w 3960440"/>
              <a:gd name="connsiteY1-60" fmla="*/ 1434034 h 3960000"/>
              <a:gd name="connsiteX2-61" fmla="*/ 1119009 w 3960440"/>
              <a:gd name="connsiteY2-62" fmla="*/ 2222584 h 3960000"/>
              <a:gd name="connsiteX3-63" fmla="*/ 1296382 w 3960440"/>
              <a:gd name="connsiteY3-64" fmla="*/ 1907811 h 3960000"/>
              <a:gd name="connsiteX4-65" fmla="*/ 1182276 w 3960440"/>
              <a:gd name="connsiteY4-66" fmla="*/ 1442314 h 3960000"/>
              <a:gd name="connsiteX5-67" fmla="*/ 2217373 w 3960440"/>
              <a:gd name="connsiteY5-68" fmla="*/ 796414 h 3960000"/>
              <a:gd name="connsiteX6-69" fmla="*/ 2730780 w 3960440"/>
              <a:gd name="connsiteY6-70" fmla="*/ 1554106 h 3960000"/>
              <a:gd name="connsiteX7-71" fmla="*/ 2424394 w 3960440"/>
              <a:gd name="connsiteY7-72" fmla="*/ 2278672 h 3960000"/>
              <a:gd name="connsiteX8-73" fmla="*/ 1910984 w 3960440"/>
              <a:gd name="connsiteY8-74" fmla="*/ 2071653 h 3960000"/>
              <a:gd name="connsiteX9-75" fmla="*/ 2072459 w 3960440"/>
              <a:gd name="connsiteY9-76" fmla="*/ 1512703 h 3960000"/>
              <a:gd name="connsiteX10-77" fmla="*/ 1873721 w 3960440"/>
              <a:gd name="connsiteY10-78" fmla="*/ 1156628 h 3960000"/>
              <a:gd name="connsiteX11-79" fmla="*/ 1525929 w 3960440"/>
              <a:gd name="connsiteY11-80" fmla="*/ 1392629 h 3960000"/>
              <a:gd name="connsiteX12-81" fmla="*/ 1521788 w 3960440"/>
              <a:gd name="connsiteY12-82" fmla="*/ 1897758 h 3960000"/>
              <a:gd name="connsiteX13-83" fmla="*/ 1339611 w 3960440"/>
              <a:gd name="connsiteY13-84" fmla="*/ 3487664 h 3960000"/>
              <a:gd name="connsiteX14-85" fmla="*/ 1803335 w 3960440"/>
              <a:gd name="connsiteY14-86" fmla="*/ 2485692 h 3960000"/>
              <a:gd name="connsiteX15-87" fmla="*/ 2283619 w 3960440"/>
              <a:gd name="connsiteY15-88" fmla="*/ 2688571 h 3960000"/>
              <a:gd name="connsiteX16-89" fmla="*/ 3144820 w 3960440"/>
              <a:gd name="connsiteY16-90" fmla="*/ 1595509 h 3960000"/>
              <a:gd name="connsiteX17-91" fmla="*/ 2134565 w 3960440"/>
              <a:gd name="connsiteY17-92" fmla="*/ 477605 h 3960000"/>
              <a:gd name="connsiteX18-93" fmla="*/ 1979373 w 3960440"/>
              <a:gd name="connsiteY18-94" fmla="*/ 472350 h 3960000"/>
              <a:gd name="connsiteX19-95" fmla="*/ 436907 w 3960440"/>
              <a:gd name="connsiteY19-96" fmla="*/ 0 h 3960000"/>
              <a:gd name="connsiteX20-97" fmla="*/ 3523533 w 3960440"/>
              <a:gd name="connsiteY20-98" fmla="*/ 0 h 3960000"/>
              <a:gd name="connsiteX21-99" fmla="*/ 3960440 w 3960440"/>
              <a:gd name="connsiteY21-100" fmla="*/ 436907 h 3960000"/>
              <a:gd name="connsiteX22-101" fmla="*/ 3960440 w 3960440"/>
              <a:gd name="connsiteY22-102" fmla="*/ 3523093 h 3960000"/>
              <a:gd name="connsiteX23-103" fmla="*/ 3523533 w 3960440"/>
              <a:gd name="connsiteY23-104" fmla="*/ 3960000 h 3960000"/>
              <a:gd name="connsiteX24-105" fmla="*/ 436907 w 3960440"/>
              <a:gd name="connsiteY24-106" fmla="*/ 3960000 h 3960000"/>
              <a:gd name="connsiteX25-107" fmla="*/ 0 w 3960440"/>
              <a:gd name="connsiteY25-108" fmla="*/ 3523093 h 3960000"/>
              <a:gd name="connsiteX26-109" fmla="*/ 0 w 3960440"/>
              <a:gd name="connsiteY26-110" fmla="*/ 436907 h 3960000"/>
              <a:gd name="connsiteX27-111" fmla="*/ 436907 w 3960440"/>
              <a:gd name="connsiteY27-112" fmla="*/ 0 h 3960000"/>
              <a:gd name="connsiteX0-113" fmla="*/ 1979373 w 3960440"/>
              <a:gd name="connsiteY0-114" fmla="*/ 472350 h 3960000"/>
              <a:gd name="connsiteX1-115" fmla="*/ 813783 w 3960440"/>
              <a:gd name="connsiteY1-116" fmla="*/ 1434034 h 3960000"/>
              <a:gd name="connsiteX2-117" fmla="*/ 1119009 w 3960440"/>
              <a:gd name="connsiteY2-118" fmla="*/ 2222584 h 3960000"/>
              <a:gd name="connsiteX3-119" fmla="*/ 1296382 w 3960440"/>
              <a:gd name="connsiteY3-120" fmla="*/ 1907811 h 3960000"/>
              <a:gd name="connsiteX4-121" fmla="*/ 1182276 w 3960440"/>
              <a:gd name="connsiteY4-122" fmla="*/ 1442314 h 3960000"/>
              <a:gd name="connsiteX5-123" fmla="*/ 2217373 w 3960440"/>
              <a:gd name="connsiteY5-124" fmla="*/ 796414 h 3960000"/>
              <a:gd name="connsiteX6-125" fmla="*/ 2730780 w 3960440"/>
              <a:gd name="connsiteY6-126" fmla="*/ 1554106 h 3960000"/>
              <a:gd name="connsiteX7-127" fmla="*/ 2424394 w 3960440"/>
              <a:gd name="connsiteY7-128" fmla="*/ 2278672 h 3960000"/>
              <a:gd name="connsiteX8-129" fmla="*/ 1910984 w 3960440"/>
              <a:gd name="connsiteY8-130" fmla="*/ 2071653 h 3960000"/>
              <a:gd name="connsiteX9-131" fmla="*/ 2072459 w 3960440"/>
              <a:gd name="connsiteY9-132" fmla="*/ 1512703 h 3960000"/>
              <a:gd name="connsiteX10-133" fmla="*/ 1873721 w 3960440"/>
              <a:gd name="connsiteY10-134" fmla="*/ 1156628 h 3960000"/>
              <a:gd name="connsiteX11-135" fmla="*/ 1525929 w 3960440"/>
              <a:gd name="connsiteY11-136" fmla="*/ 1392629 h 3960000"/>
              <a:gd name="connsiteX12-137" fmla="*/ 1521788 w 3960440"/>
              <a:gd name="connsiteY12-138" fmla="*/ 1897758 h 3960000"/>
              <a:gd name="connsiteX13-139" fmla="*/ 1339611 w 3960440"/>
              <a:gd name="connsiteY13-140" fmla="*/ 3487664 h 3960000"/>
              <a:gd name="connsiteX14-141" fmla="*/ 1803335 w 3960440"/>
              <a:gd name="connsiteY14-142" fmla="*/ 2485692 h 3960000"/>
              <a:gd name="connsiteX15-143" fmla="*/ 2283619 w 3960440"/>
              <a:gd name="connsiteY15-144" fmla="*/ 2688571 h 3960000"/>
              <a:gd name="connsiteX16-145" fmla="*/ 3144820 w 3960440"/>
              <a:gd name="connsiteY16-146" fmla="*/ 1595509 h 3960000"/>
              <a:gd name="connsiteX17-147" fmla="*/ 2134565 w 3960440"/>
              <a:gd name="connsiteY17-148" fmla="*/ 477605 h 3960000"/>
              <a:gd name="connsiteX18-149" fmla="*/ 1979373 w 3960440"/>
              <a:gd name="connsiteY18-150" fmla="*/ 472350 h 3960000"/>
              <a:gd name="connsiteX19-151" fmla="*/ 436907 w 3960440"/>
              <a:gd name="connsiteY19-152" fmla="*/ 0 h 3960000"/>
              <a:gd name="connsiteX20-153" fmla="*/ 3523533 w 3960440"/>
              <a:gd name="connsiteY20-154" fmla="*/ 0 h 3960000"/>
              <a:gd name="connsiteX21-155" fmla="*/ 3960440 w 3960440"/>
              <a:gd name="connsiteY21-156" fmla="*/ 436907 h 3960000"/>
              <a:gd name="connsiteX22-157" fmla="*/ 3960440 w 3960440"/>
              <a:gd name="connsiteY22-158" fmla="*/ 3523093 h 3960000"/>
              <a:gd name="connsiteX23-159" fmla="*/ 3523533 w 3960440"/>
              <a:gd name="connsiteY23-160" fmla="*/ 3960000 h 3960000"/>
              <a:gd name="connsiteX24-161" fmla="*/ 436907 w 3960440"/>
              <a:gd name="connsiteY24-162" fmla="*/ 3960000 h 3960000"/>
              <a:gd name="connsiteX25-163" fmla="*/ 0 w 3960440"/>
              <a:gd name="connsiteY25-164" fmla="*/ 3523093 h 3960000"/>
              <a:gd name="connsiteX26-165" fmla="*/ 0 w 3960440"/>
              <a:gd name="connsiteY26-166" fmla="*/ 436907 h 3960000"/>
              <a:gd name="connsiteX27-167" fmla="*/ 436907 w 3960440"/>
              <a:gd name="connsiteY27-168" fmla="*/ 0 h 3960000"/>
              <a:gd name="connsiteX0-169" fmla="*/ 1979373 w 3960440"/>
              <a:gd name="connsiteY0-170" fmla="*/ 472350 h 3960000"/>
              <a:gd name="connsiteX1-171" fmla="*/ 813783 w 3960440"/>
              <a:gd name="connsiteY1-172" fmla="*/ 1434034 h 3960000"/>
              <a:gd name="connsiteX2-173" fmla="*/ 1119009 w 3960440"/>
              <a:gd name="connsiteY2-174" fmla="*/ 2222584 h 3960000"/>
              <a:gd name="connsiteX3-175" fmla="*/ 1296382 w 3960440"/>
              <a:gd name="connsiteY3-176" fmla="*/ 1907811 h 3960000"/>
              <a:gd name="connsiteX4-177" fmla="*/ 1182276 w 3960440"/>
              <a:gd name="connsiteY4-178" fmla="*/ 1442314 h 3960000"/>
              <a:gd name="connsiteX5-179" fmla="*/ 2217373 w 3960440"/>
              <a:gd name="connsiteY5-180" fmla="*/ 796414 h 3960000"/>
              <a:gd name="connsiteX6-181" fmla="*/ 2730780 w 3960440"/>
              <a:gd name="connsiteY6-182" fmla="*/ 1554106 h 3960000"/>
              <a:gd name="connsiteX7-183" fmla="*/ 2424394 w 3960440"/>
              <a:gd name="connsiteY7-184" fmla="*/ 2278672 h 3960000"/>
              <a:gd name="connsiteX8-185" fmla="*/ 1910984 w 3960440"/>
              <a:gd name="connsiteY8-186" fmla="*/ 2071653 h 3960000"/>
              <a:gd name="connsiteX9-187" fmla="*/ 2072459 w 3960440"/>
              <a:gd name="connsiteY9-188" fmla="*/ 1512703 h 3960000"/>
              <a:gd name="connsiteX10-189" fmla="*/ 1873721 w 3960440"/>
              <a:gd name="connsiteY10-190" fmla="*/ 1156628 h 3960000"/>
              <a:gd name="connsiteX11-191" fmla="*/ 1525929 w 3960440"/>
              <a:gd name="connsiteY11-192" fmla="*/ 1392629 h 3960000"/>
              <a:gd name="connsiteX12-193" fmla="*/ 1521788 w 3960440"/>
              <a:gd name="connsiteY12-194" fmla="*/ 1897758 h 3960000"/>
              <a:gd name="connsiteX13-195" fmla="*/ 1339611 w 3960440"/>
              <a:gd name="connsiteY13-196" fmla="*/ 3487664 h 3960000"/>
              <a:gd name="connsiteX14-197" fmla="*/ 1803335 w 3960440"/>
              <a:gd name="connsiteY14-198" fmla="*/ 2485692 h 3960000"/>
              <a:gd name="connsiteX15-199" fmla="*/ 2283619 w 3960440"/>
              <a:gd name="connsiteY15-200" fmla="*/ 2688571 h 3960000"/>
              <a:gd name="connsiteX16-201" fmla="*/ 3144820 w 3960440"/>
              <a:gd name="connsiteY16-202" fmla="*/ 1595509 h 3960000"/>
              <a:gd name="connsiteX17-203" fmla="*/ 2134565 w 3960440"/>
              <a:gd name="connsiteY17-204" fmla="*/ 477605 h 3960000"/>
              <a:gd name="connsiteX18-205" fmla="*/ 1979373 w 3960440"/>
              <a:gd name="connsiteY18-206" fmla="*/ 472350 h 3960000"/>
              <a:gd name="connsiteX19-207" fmla="*/ 436907 w 3960440"/>
              <a:gd name="connsiteY19-208" fmla="*/ 0 h 3960000"/>
              <a:gd name="connsiteX20-209" fmla="*/ 3523533 w 3960440"/>
              <a:gd name="connsiteY20-210" fmla="*/ 0 h 3960000"/>
              <a:gd name="connsiteX21-211" fmla="*/ 3960440 w 3960440"/>
              <a:gd name="connsiteY21-212" fmla="*/ 436907 h 3960000"/>
              <a:gd name="connsiteX22-213" fmla="*/ 3960440 w 3960440"/>
              <a:gd name="connsiteY22-214" fmla="*/ 3523093 h 3960000"/>
              <a:gd name="connsiteX23-215" fmla="*/ 3523533 w 3960440"/>
              <a:gd name="connsiteY23-216" fmla="*/ 3960000 h 3960000"/>
              <a:gd name="connsiteX24-217" fmla="*/ 436907 w 3960440"/>
              <a:gd name="connsiteY24-218" fmla="*/ 3960000 h 3960000"/>
              <a:gd name="connsiteX25-219" fmla="*/ 0 w 3960440"/>
              <a:gd name="connsiteY25-220" fmla="*/ 3523093 h 3960000"/>
              <a:gd name="connsiteX26-221" fmla="*/ 0 w 3960440"/>
              <a:gd name="connsiteY26-222" fmla="*/ 436907 h 3960000"/>
              <a:gd name="connsiteX27-223" fmla="*/ 436907 w 3960440"/>
              <a:gd name="connsiteY27-224" fmla="*/ 0 h 3960000"/>
              <a:gd name="connsiteX0-225" fmla="*/ 1979373 w 3960440"/>
              <a:gd name="connsiteY0-226" fmla="*/ 472350 h 3960000"/>
              <a:gd name="connsiteX1-227" fmla="*/ 813783 w 3960440"/>
              <a:gd name="connsiteY1-228" fmla="*/ 1434034 h 3960000"/>
              <a:gd name="connsiteX2-229" fmla="*/ 1119009 w 3960440"/>
              <a:gd name="connsiteY2-230" fmla="*/ 2222584 h 3960000"/>
              <a:gd name="connsiteX3-231" fmla="*/ 1296382 w 3960440"/>
              <a:gd name="connsiteY3-232" fmla="*/ 1907811 h 3960000"/>
              <a:gd name="connsiteX4-233" fmla="*/ 1182276 w 3960440"/>
              <a:gd name="connsiteY4-234" fmla="*/ 1442314 h 3960000"/>
              <a:gd name="connsiteX5-235" fmla="*/ 2217373 w 3960440"/>
              <a:gd name="connsiteY5-236" fmla="*/ 796414 h 3960000"/>
              <a:gd name="connsiteX6-237" fmla="*/ 2730780 w 3960440"/>
              <a:gd name="connsiteY6-238" fmla="*/ 1554106 h 3960000"/>
              <a:gd name="connsiteX7-239" fmla="*/ 2424394 w 3960440"/>
              <a:gd name="connsiteY7-240" fmla="*/ 2278672 h 3960000"/>
              <a:gd name="connsiteX8-241" fmla="*/ 1910984 w 3960440"/>
              <a:gd name="connsiteY8-242" fmla="*/ 2071653 h 3960000"/>
              <a:gd name="connsiteX9-243" fmla="*/ 2072459 w 3960440"/>
              <a:gd name="connsiteY9-244" fmla="*/ 1512703 h 3960000"/>
              <a:gd name="connsiteX10-245" fmla="*/ 1873721 w 3960440"/>
              <a:gd name="connsiteY10-246" fmla="*/ 1156628 h 3960000"/>
              <a:gd name="connsiteX11-247" fmla="*/ 1525929 w 3960440"/>
              <a:gd name="connsiteY11-248" fmla="*/ 1392629 h 3960000"/>
              <a:gd name="connsiteX12-249" fmla="*/ 1521788 w 3960440"/>
              <a:gd name="connsiteY12-250" fmla="*/ 1897758 h 3960000"/>
              <a:gd name="connsiteX13-251" fmla="*/ 1339611 w 3960440"/>
              <a:gd name="connsiteY13-252" fmla="*/ 3487664 h 3960000"/>
              <a:gd name="connsiteX14-253" fmla="*/ 1803335 w 3960440"/>
              <a:gd name="connsiteY14-254" fmla="*/ 2485692 h 3960000"/>
              <a:gd name="connsiteX15-255" fmla="*/ 2283619 w 3960440"/>
              <a:gd name="connsiteY15-256" fmla="*/ 2688571 h 3960000"/>
              <a:gd name="connsiteX16-257" fmla="*/ 3144820 w 3960440"/>
              <a:gd name="connsiteY16-258" fmla="*/ 1595509 h 3960000"/>
              <a:gd name="connsiteX17-259" fmla="*/ 2134565 w 3960440"/>
              <a:gd name="connsiteY17-260" fmla="*/ 477605 h 3960000"/>
              <a:gd name="connsiteX18-261" fmla="*/ 1979373 w 3960440"/>
              <a:gd name="connsiteY18-262" fmla="*/ 472350 h 3960000"/>
              <a:gd name="connsiteX19-263" fmla="*/ 436907 w 3960440"/>
              <a:gd name="connsiteY19-264" fmla="*/ 0 h 3960000"/>
              <a:gd name="connsiteX20-265" fmla="*/ 3523533 w 3960440"/>
              <a:gd name="connsiteY20-266" fmla="*/ 0 h 3960000"/>
              <a:gd name="connsiteX21-267" fmla="*/ 3960440 w 3960440"/>
              <a:gd name="connsiteY21-268" fmla="*/ 436907 h 3960000"/>
              <a:gd name="connsiteX22-269" fmla="*/ 3960440 w 3960440"/>
              <a:gd name="connsiteY22-270" fmla="*/ 3523093 h 3960000"/>
              <a:gd name="connsiteX23-271" fmla="*/ 3523533 w 3960440"/>
              <a:gd name="connsiteY23-272" fmla="*/ 3960000 h 3960000"/>
              <a:gd name="connsiteX24-273" fmla="*/ 436907 w 3960440"/>
              <a:gd name="connsiteY24-274" fmla="*/ 3960000 h 3960000"/>
              <a:gd name="connsiteX25-275" fmla="*/ 0 w 3960440"/>
              <a:gd name="connsiteY25-276" fmla="*/ 3523093 h 3960000"/>
              <a:gd name="connsiteX26-277" fmla="*/ 0 w 3960440"/>
              <a:gd name="connsiteY26-278" fmla="*/ 436907 h 3960000"/>
              <a:gd name="connsiteX27-279" fmla="*/ 436907 w 3960440"/>
              <a:gd name="connsiteY27-280" fmla="*/ 0 h 3960000"/>
              <a:gd name="connsiteX0-281" fmla="*/ 1979373 w 3960440"/>
              <a:gd name="connsiteY0-282" fmla="*/ 472350 h 3960000"/>
              <a:gd name="connsiteX1-283" fmla="*/ 813783 w 3960440"/>
              <a:gd name="connsiteY1-284" fmla="*/ 1434034 h 3960000"/>
              <a:gd name="connsiteX2-285" fmla="*/ 1119009 w 3960440"/>
              <a:gd name="connsiteY2-286" fmla="*/ 2222584 h 3960000"/>
              <a:gd name="connsiteX3-287" fmla="*/ 1296382 w 3960440"/>
              <a:gd name="connsiteY3-288" fmla="*/ 1907811 h 3960000"/>
              <a:gd name="connsiteX4-289" fmla="*/ 1182276 w 3960440"/>
              <a:gd name="connsiteY4-290" fmla="*/ 1442314 h 3960000"/>
              <a:gd name="connsiteX5-291" fmla="*/ 2217373 w 3960440"/>
              <a:gd name="connsiteY5-292" fmla="*/ 838586 h 3960000"/>
              <a:gd name="connsiteX6-293" fmla="*/ 2730780 w 3960440"/>
              <a:gd name="connsiteY6-294" fmla="*/ 1554106 h 3960000"/>
              <a:gd name="connsiteX7-295" fmla="*/ 2424394 w 3960440"/>
              <a:gd name="connsiteY7-296" fmla="*/ 2278672 h 3960000"/>
              <a:gd name="connsiteX8-297" fmla="*/ 1910984 w 3960440"/>
              <a:gd name="connsiteY8-298" fmla="*/ 2071653 h 3960000"/>
              <a:gd name="connsiteX9-299" fmla="*/ 2072459 w 3960440"/>
              <a:gd name="connsiteY9-300" fmla="*/ 1512703 h 3960000"/>
              <a:gd name="connsiteX10-301" fmla="*/ 1873721 w 3960440"/>
              <a:gd name="connsiteY10-302" fmla="*/ 1156628 h 3960000"/>
              <a:gd name="connsiteX11-303" fmla="*/ 1525929 w 3960440"/>
              <a:gd name="connsiteY11-304" fmla="*/ 1392629 h 3960000"/>
              <a:gd name="connsiteX12-305" fmla="*/ 1521788 w 3960440"/>
              <a:gd name="connsiteY12-306" fmla="*/ 1897758 h 3960000"/>
              <a:gd name="connsiteX13-307" fmla="*/ 1339611 w 3960440"/>
              <a:gd name="connsiteY13-308" fmla="*/ 3487664 h 3960000"/>
              <a:gd name="connsiteX14-309" fmla="*/ 1803335 w 3960440"/>
              <a:gd name="connsiteY14-310" fmla="*/ 2485692 h 3960000"/>
              <a:gd name="connsiteX15-311" fmla="*/ 2283619 w 3960440"/>
              <a:gd name="connsiteY15-312" fmla="*/ 2688571 h 3960000"/>
              <a:gd name="connsiteX16-313" fmla="*/ 3144820 w 3960440"/>
              <a:gd name="connsiteY16-314" fmla="*/ 1595509 h 3960000"/>
              <a:gd name="connsiteX17-315" fmla="*/ 2134565 w 3960440"/>
              <a:gd name="connsiteY17-316" fmla="*/ 477605 h 3960000"/>
              <a:gd name="connsiteX18-317" fmla="*/ 1979373 w 3960440"/>
              <a:gd name="connsiteY18-318" fmla="*/ 472350 h 3960000"/>
              <a:gd name="connsiteX19-319" fmla="*/ 436907 w 3960440"/>
              <a:gd name="connsiteY19-320" fmla="*/ 0 h 3960000"/>
              <a:gd name="connsiteX20-321" fmla="*/ 3523533 w 3960440"/>
              <a:gd name="connsiteY20-322" fmla="*/ 0 h 3960000"/>
              <a:gd name="connsiteX21-323" fmla="*/ 3960440 w 3960440"/>
              <a:gd name="connsiteY21-324" fmla="*/ 436907 h 3960000"/>
              <a:gd name="connsiteX22-325" fmla="*/ 3960440 w 3960440"/>
              <a:gd name="connsiteY22-326" fmla="*/ 3523093 h 3960000"/>
              <a:gd name="connsiteX23-327" fmla="*/ 3523533 w 3960440"/>
              <a:gd name="connsiteY23-328" fmla="*/ 3960000 h 3960000"/>
              <a:gd name="connsiteX24-329" fmla="*/ 436907 w 3960440"/>
              <a:gd name="connsiteY24-330" fmla="*/ 3960000 h 3960000"/>
              <a:gd name="connsiteX25-331" fmla="*/ 0 w 3960440"/>
              <a:gd name="connsiteY25-332" fmla="*/ 3523093 h 3960000"/>
              <a:gd name="connsiteX26-333" fmla="*/ 0 w 3960440"/>
              <a:gd name="connsiteY26-334" fmla="*/ 436907 h 3960000"/>
              <a:gd name="connsiteX27-335" fmla="*/ 436907 w 3960440"/>
              <a:gd name="connsiteY27-336" fmla="*/ 0 h 3960000"/>
              <a:gd name="connsiteX0-337" fmla="*/ 1979373 w 3960440"/>
              <a:gd name="connsiteY0-338" fmla="*/ 472350 h 3960000"/>
              <a:gd name="connsiteX1-339" fmla="*/ 813783 w 3960440"/>
              <a:gd name="connsiteY1-340" fmla="*/ 1434034 h 3960000"/>
              <a:gd name="connsiteX2-341" fmla="*/ 1119009 w 3960440"/>
              <a:gd name="connsiteY2-342" fmla="*/ 2222584 h 3960000"/>
              <a:gd name="connsiteX3-343" fmla="*/ 1296382 w 3960440"/>
              <a:gd name="connsiteY3-344" fmla="*/ 1907811 h 3960000"/>
              <a:gd name="connsiteX4-345" fmla="*/ 1234998 w 3960440"/>
              <a:gd name="connsiteY4-346" fmla="*/ 1431771 h 3960000"/>
              <a:gd name="connsiteX5-347" fmla="*/ 2217373 w 3960440"/>
              <a:gd name="connsiteY5-348" fmla="*/ 838586 h 3960000"/>
              <a:gd name="connsiteX6-349" fmla="*/ 2730780 w 3960440"/>
              <a:gd name="connsiteY6-350" fmla="*/ 1554106 h 3960000"/>
              <a:gd name="connsiteX7-351" fmla="*/ 2424394 w 3960440"/>
              <a:gd name="connsiteY7-352" fmla="*/ 2278672 h 3960000"/>
              <a:gd name="connsiteX8-353" fmla="*/ 1910984 w 3960440"/>
              <a:gd name="connsiteY8-354" fmla="*/ 2071653 h 3960000"/>
              <a:gd name="connsiteX9-355" fmla="*/ 2072459 w 3960440"/>
              <a:gd name="connsiteY9-356" fmla="*/ 1512703 h 3960000"/>
              <a:gd name="connsiteX10-357" fmla="*/ 1873721 w 3960440"/>
              <a:gd name="connsiteY10-358" fmla="*/ 1156628 h 3960000"/>
              <a:gd name="connsiteX11-359" fmla="*/ 1525929 w 3960440"/>
              <a:gd name="connsiteY11-360" fmla="*/ 1392629 h 3960000"/>
              <a:gd name="connsiteX12-361" fmla="*/ 1521788 w 3960440"/>
              <a:gd name="connsiteY12-362" fmla="*/ 1897758 h 3960000"/>
              <a:gd name="connsiteX13-363" fmla="*/ 1339611 w 3960440"/>
              <a:gd name="connsiteY13-364" fmla="*/ 3487664 h 3960000"/>
              <a:gd name="connsiteX14-365" fmla="*/ 1803335 w 3960440"/>
              <a:gd name="connsiteY14-366" fmla="*/ 2485692 h 3960000"/>
              <a:gd name="connsiteX15-367" fmla="*/ 2283619 w 3960440"/>
              <a:gd name="connsiteY15-368" fmla="*/ 2688571 h 3960000"/>
              <a:gd name="connsiteX16-369" fmla="*/ 3144820 w 3960440"/>
              <a:gd name="connsiteY16-370" fmla="*/ 1595509 h 3960000"/>
              <a:gd name="connsiteX17-371" fmla="*/ 2134565 w 3960440"/>
              <a:gd name="connsiteY17-372" fmla="*/ 477605 h 3960000"/>
              <a:gd name="connsiteX18-373" fmla="*/ 1979373 w 3960440"/>
              <a:gd name="connsiteY18-374" fmla="*/ 472350 h 3960000"/>
              <a:gd name="connsiteX19-375" fmla="*/ 436907 w 3960440"/>
              <a:gd name="connsiteY19-376" fmla="*/ 0 h 3960000"/>
              <a:gd name="connsiteX20-377" fmla="*/ 3523533 w 3960440"/>
              <a:gd name="connsiteY20-378" fmla="*/ 0 h 3960000"/>
              <a:gd name="connsiteX21-379" fmla="*/ 3960440 w 3960440"/>
              <a:gd name="connsiteY21-380" fmla="*/ 436907 h 3960000"/>
              <a:gd name="connsiteX22-381" fmla="*/ 3960440 w 3960440"/>
              <a:gd name="connsiteY22-382" fmla="*/ 3523093 h 3960000"/>
              <a:gd name="connsiteX23-383" fmla="*/ 3523533 w 3960440"/>
              <a:gd name="connsiteY23-384" fmla="*/ 3960000 h 3960000"/>
              <a:gd name="connsiteX24-385" fmla="*/ 436907 w 3960440"/>
              <a:gd name="connsiteY24-386" fmla="*/ 3960000 h 3960000"/>
              <a:gd name="connsiteX25-387" fmla="*/ 0 w 3960440"/>
              <a:gd name="connsiteY25-388" fmla="*/ 3523093 h 3960000"/>
              <a:gd name="connsiteX26-389" fmla="*/ 0 w 3960440"/>
              <a:gd name="connsiteY26-390" fmla="*/ 436907 h 3960000"/>
              <a:gd name="connsiteX27-391" fmla="*/ 436907 w 3960440"/>
              <a:gd name="connsiteY27-392" fmla="*/ 0 h 3960000"/>
              <a:gd name="connsiteX0-393" fmla="*/ 1979373 w 3960440"/>
              <a:gd name="connsiteY0-394" fmla="*/ 472350 h 3960000"/>
              <a:gd name="connsiteX1-395" fmla="*/ 813783 w 3960440"/>
              <a:gd name="connsiteY1-396" fmla="*/ 1434034 h 3960000"/>
              <a:gd name="connsiteX2-397" fmla="*/ 1119009 w 3960440"/>
              <a:gd name="connsiteY2-398" fmla="*/ 2222584 h 3960000"/>
              <a:gd name="connsiteX3-399" fmla="*/ 1296382 w 3960440"/>
              <a:gd name="connsiteY3-400" fmla="*/ 1907811 h 3960000"/>
              <a:gd name="connsiteX4-401" fmla="*/ 1234998 w 3960440"/>
              <a:gd name="connsiteY4-402" fmla="*/ 1431771 h 3960000"/>
              <a:gd name="connsiteX5-403" fmla="*/ 2217373 w 3960440"/>
              <a:gd name="connsiteY5-404" fmla="*/ 838586 h 3960000"/>
              <a:gd name="connsiteX6-405" fmla="*/ 2730780 w 3960440"/>
              <a:gd name="connsiteY6-406" fmla="*/ 1554106 h 3960000"/>
              <a:gd name="connsiteX7-407" fmla="*/ 2424394 w 3960440"/>
              <a:gd name="connsiteY7-408" fmla="*/ 2278672 h 3960000"/>
              <a:gd name="connsiteX8-409" fmla="*/ 1910984 w 3960440"/>
              <a:gd name="connsiteY8-410" fmla="*/ 2071653 h 3960000"/>
              <a:gd name="connsiteX9-411" fmla="*/ 2072459 w 3960440"/>
              <a:gd name="connsiteY9-412" fmla="*/ 1512703 h 3960000"/>
              <a:gd name="connsiteX10-413" fmla="*/ 1915898 w 3960440"/>
              <a:gd name="connsiteY10-414" fmla="*/ 1219889 h 3960000"/>
              <a:gd name="connsiteX11-415" fmla="*/ 1525929 w 3960440"/>
              <a:gd name="connsiteY11-416" fmla="*/ 1392629 h 3960000"/>
              <a:gd name="connsiteX12-417" fmla="*/ 1521788 w 3960440"/>
              <a:gd name="connsiteY12-418" fmla="*/ 1897758 h 3960000"/>
              <a:gd name="connsiteX13-419" fmla="*/ 1339611 w 3960440"/>
              <a:gd name="connsiteY13-420" fmla="*/ 3487664 h 3960000"/>
              <a:gd name="connsiteX14-421" fmla="*/ 1803335 w 3960440"/>
              <a:gd name="connsiteY14-422" fmla="*/ 2485692 h 3960000"/>
              <a:gd name="connsiteX15-423" fmla="*/ 2283619 w 3960440"/>
              <a:gd name="connsiteY15-424" fmla="*/ 2688571 h 3960000"/>
              <a:gd name="connsiteX16-425" fmla="*/ 3144820 w 3960440"/>
              <a:gd name="connsiteY16-426" fmla="*/ 1595509 h 3960000"/>
              <a:gd name="connsiteX17-427" fmla="*/ 2134565 w 3960440"/>
              <a:gd name="connsiteY17-428" fmla="*/ 477605 h 3960000"/>
              <a:gd name="connsiteX18-429" fmla="*/ 1979373 w 3960440"/>
              <a:gd name="connsiteY18-430" fmla="*/ 472350 h 3960000"/>
              <a:gd name="connsiteX19-431" fmla="*/ 436907 w 3960440"/>
              <a:gd name="connsiteY19-432" fmla="*/ 0 h 3960000"/>
              <a:gd name="connsiteX20-433" fmla="*/ 3523533 w 3960440"/>
              <a:gd name="connsiteY20-434" fmla="*/ 0 h 3960000"/>
              <a:gd name="connsiteX21-435" fmla="*/ 3960440 w 3960440"/>
              <a:gd name="connsiteY21-436" fmla="*/ 436907 h 3960000"/>
              <a:gd name="connsiteX22-437" fmla="*/ 3960440 w 3960440"/>
              <a:gd name="connsiteY22-438" fmla="*/ 3523093 h 3960000"/>
              <a:gd name="connsiteX23-439" fmla="*/ 3523533 w 3960440"/>
              <a:gd name="connsiteY23-440" fmla="*/ 3960000 h 3960000"/>
              <a:gd name="connsiteX24-441" fmla="*/ 436907 w 3960440"/>
              <a:gd name="connsiteY24-442" fmla="*/ 3960000 h 3960000"/>
              <a:gd name="connsiteX25-443" fmla="*/ 0 w 3960440"/>
              <a:gd name="connsiteY25-444" fmla="*/ 3523093 h 3960000"/>
              <a:gd name="connsiteX26-445" fmla="*/ 0 w 3960440"/>
              <a:gd name="connsiteY26-446" fmla="*/ 436907 h 3960000"/>
              <a:gd name="connsiteX27-447" fmla="*/ 436907 w 3960440"/>
              <a:gd name="connsiteY27-448" fmla="*/ 0 h 3960000"/>
              <a:gd name="connsiteX0-449" fmla="*/ 1979373 w 3960440"/>
              <a:gd name="connsiteY0-450" fmla="*/ 472350 h 3960000"/>
              <a:gd name="connsiteX1-451" fmla="*/ 813783 w 3960440"/>
              <a:gd name="connsiteY1-452" fmla="*/ 1434034 h 3960000"/>
              <a:gd name="connsiteX2-453" fmla="*/ 1119009 w 3960440"/>
              <a:gd name="connsiteY2-454" fmla="*/ 2222584 h 3960000"/>
              <a:gd name="connsiteX3-455" fmla="*/ 1296382 w 3960440"/>
              <a:gd name="connsiteY3-456" fmla="*/ 1907811 h 3960000"/>
              <a:gd name="connsiteX4-457" fmla="*/ 1234998 w 3960440"/>
              <a:gd name="connsiteY4-458" fmla="*/ 1431771 h 3960000"/>
              <a:gd name="connsiteX5-459" fmla="*/ 2217373 w 3960440"/>
              <a:gd name="connsiteY5-460" fmla="*/ 838586 h 3960000"/>
              <a:gd name="connsiteX6-461" fmla="*/ 2730780 w 3960440"/>
              <a:gd name="connsiteY6-462" fmla="*/ 1554106 h 3960000"/>
              <a:gd name="connsiteX7-463" fmla="*/ 2424394 w 3960440"/>
              <a:gd name="connsiteY7-464" fmla="*/ 2278672 h 3960000"/>
              <a:gd name="connsiteX8-465" fmla="*/ 1910984 w 3960440"/>
              <a:gd name="connsiteY8-466" fmla="*/ 2071653 h 3960000"/>
              <a:gd name="connsiteX9-467" fmla="*/ 2072459 w 3960440"/>
              <a:gd name="connsiteY9-468" fmla="*/ 1512703 h 3960000"/>
              <a:gd name="connsiteX10-469" fmla="*/ 1915898 w 3960440"/>
              <a:gd name="connsiteY10-470" fmla="*/ 1219889 h 3960000"/>
              <a:gd name="connsiteX11-471" fmla="*/ 1589196 w 3960440"/>
              <a:gd name="connsiteY11-472" fmla="*/ 1434803 h 3960000"/>
              <a:gd name="connsiteX12-473" fmla="*/ 1521788 w 3960440"/>
              <a:gd name="connsiteY12-474" fmla="*/ 1897758 h 3960000"/>
              <a:gd name="connsiteX13-475" fmla="*/ 1339611 w 3960440"/>
              <a:gd name="connsiteY13-476" fmla="*/ 3487664 h 3960000"/>
              <a:gd name="connsiteX14-477" fmla="*/ 1803335 w 3960440"/>
              <a:gd name="connsiteY14-478" fmla="*/ 2485692 h 3960000"/>
              <a:gd name="connsiteX15-479" fmla="*/ 2283619 w 3960440"/>
              <a:gd name="connsiteY15-480" fmla="*/ 2688571 h 3960000"/>
              <a:gd name="connsiteX16-481" fmla="*/ 3144820 w 3960440"/>
              <a:gd name="connsiteY16-482" fmla="*/ 1595509 h 3960000"/>
              <a:gd name="connsiteX17-483" fmla="*/ 2134565 w 3960440"/>
              <a:gd name="connsiteY17-484" fmla="*/ 477605 h 3960000"/>
              <a:gd name="connsiteX18-485" fmla="*/ 1979373 w 3960440"/>
              <a:gd name="connsiteY18-486" fmla="*/ 472350 h 3960000"/>
              <a:gd name="connsiteX19-487" fmla="*/ 436907 w 3960440"/>
              <a:gd name="connsiteY19-488" fmla="*/ 0 h 3960000"/>
              <a:gd name="connsiteX20-489" fmla="*/ 3523533 w 3960440"/>
              <a:gd name="connsiteY20-490" fmla="*/ 0 h 3960000"/>
              <a:gd name="connsiteX21-491" fmla="*/ 3960440 w 3960440"/>
              <a:gd name="connsiteY21-492" fmla="*/ 436907 h 3960000"/>
              <a:gd name="connsiteX22-493" fmla="*/ 3960440 w 3960440"/>
              <a:gd name="connsiteY22-494" fmla="*/ 3523093 h 3960000"/>
              <a:gd name="connsiteX23-495" fmla="*/ 3523533 w 3960440"/>
              <a:gd name="connsiteY23-496" fmla="*/ 3960000 h 3960000"/>
              <a:gd name="connsiteX24-497" fmla="*/ 436907 w 3960440"/>
              <a:gd name="connsiteY24-498" fmla="*/ 3960000 h 3960000"/>
              <a:gd name="connsiteX25-499" fmla="*/ 0 w 3960440"/>
              <a:gd name="connsiteY25-500" fmla="*/ 3523093 h 3960000"/>
              <a:gd name="connsiteX26-501" fmla="*/ 0 w 3960440"/>
              <a:gd name="connsiteY26-502" fmla="*/ 436907 h 3960000"/>
              <a:gd name="connsiteX27-503" fmla="*/ 436907 w 3960440"/>
              <a:gd name="connsiteY27-504" fmla="*/ 0 h 3960000"/>
              <a:gd name="connsiteX0-505" fmla="*/ 1979373 w 3960440"/>
              <a:gd name="connsiteY0-506" fmla="*/ 472350 h 3960000"/>
              <a:gd name="connsiteX1-507" fmla="*/ 813783 w 3960440"/>
              <a:gd name="connsiteY1-508" fmla="*/ 1434034 h 3960000"/>
              <a:gd name="connsiteX2-509" fmla="*/ 1119009 w 3960440"/>
              <a:gd name="connsiteY2-510" fmla="*/ 2222584 h 3960000"/>
              <a:gd name="connsiteX3-511" fmla="*/ 1296382 w 3960440"/>
              <a:gd name="connsiteY3-512" fmla="*/ 1907811 h 3960000"/>
              <a:gd name="connsiteX4-513" fmla="*/ 1234998 w 3960440"/>
              <a:gd name="connsiteY4-514" fmla="*/ 1431771 h 3960000"/>
              <a:gd name="connsiteX5-515" fmla="*/ 2217373 w 3960440"/>
              <a:gd name="connsiteY5-516" fmla="*/ 838586 h 3960000"/>
              <a:gd name="connsiteX6-517" fmla="*/ 2730780 w 3960440"/>
              <a:gd name="connsiteY6-518" fmla="*/ 1554106 h 3960000"/>
              <a:gd name="connsiteX7-519" fmla="*/ 2424394 w 3960440"/>
              <a:gd name="connsiteY7-520" fmla="*/ 2278672 h 3960000"/>
              <a:gd name="connsiteX8-521" fmla="*/ 1910984 w 3960440"/>
              <a:gd name="connsiteY8-522" fmla="*/ 2071653 h 3960000"/>
              <a:gd name="connsiteX9-523" fmla="*/ 2072459 w 3960440"/>
              <a:gd name="connsiteY9-524" fmla="*/ 1512703 h 3960000"/>
              <a:gd name="connsiteX10-525" fmla="*/ 1915898 w 3960440"/>
              <a:gd name="connsiteY10-526" fmla="*/ 1219889 h 3960000"/>
              <a:gd name="connsiteX11-527" fmla="*/ 1589196 w 3960440"/>
              <a:gd name="connsiteY11-528" fmla="*/ 1434803 h 3960000"/>
              <a:gd name="connsiteX12-529" fmla="*/ 1574511 w 3960440"/>
              <a:gd name="connsiteY12-530" fmla="*/ 1939931 h 3960000"/>
              <a:gd name="connsiteX13-531" fmla="*/ 1339611 w 3960440"/>
              <a:gd name="connsiteY13-532" fmla="*/ 3487664 h 3960000"/>
              <a:gd name="connsiteX14-533" fmla="*/ 1803335 w 3960440"/>
              <a:gd name="connsiteY14-534" fmla="*/ 2485692 h 3960000"/>
              <a:gd name="connsiteX15-535" fmla="*/ 2283619 w 3960440"/>
              <a:gd name="connsiteY15-536" fmla="*/ 2688571 h 3960000"/>
              <a:gd name="connsiteX16-537" fmla="*/ 3144820 w 3960440"/>
              <a:gd name="connsiteY16-538" fmla="*/ 1595509 h 3960000"/>
              <a:gd name="connsiteX17-539" fmla="*/ 2134565 w 3960440"/>
              <a:gd name="connsiteY17-540" fmla="*/ 477605 h 3960000"/>
              <a:gd name="connsiteX18-541" fmla="*/ 1979373 w 3960440"/>
              <a:gd name="connsiteY18-542" fmla="*/ 472350 h 3960000"/>
              <a:gd name="connsiteX19-543" fmla="*/ 436907 w 3960440"/>
              <a:gd name="connsiteY19-544" fmla="*/ 0 h 3960000"/>
              <a:gd name="connsiteX20-545" fmla="*/ 3523533 w 3960440"/>
              <a:gd name="connsiteY20-546" fmla="*/ 0 h 3960000"/>
              <a:gd name="connsiteX21-547" fmla="*/ 3960440 w 3960440"/>
              <a:gd name="connsiteY21-548" fmla="*/ 436907 h 3960000"/>
              <a:gd name="connsiteX22-549" fmla="*/ 3960440 w 3960440"/>
              <a:gd name="connsiteY22-550" fmla="*/ 3523093 h 3960000"/>
              <a:gd name="connsiteX23-551" fmla="*/ 3523533 w 3960440"/>
              <a:gd name="connsiteY23-552" fmla="*/ 3960000 h 3960000"/>
              <a:gd name="connsiteX24-553" fmla="*/ 436907 w 3960440"/>
              <a:gd name="connsiteY24-554" fmla="*/ 3960000 h 3960000"/>
              <a:gd name="connsiteX25-555" fmla="*/ 0 w 3960440"/>
              <a:gd name="connsiteY25-556" fmla="*/ 3523093 h 3960000"/>
              <a:gd name="connsiteX26-557" fmla="*/ 0 w 3960440"/>
              <a:gd name="connsiteY26-558" fmla="*/ 436907 h 3960000"/>
              <a:gd name="connsiteX27-559" fmla="*/ 436907 w 3960440"/>
              <a:gd name="connsiteY27-560" fmla="*/ 0 h 3960000"/>
              <a:gd name="connsiteX0-561" fmla="*/ 1979373 w 3960440"/>
              <a:gd name="connsiteY0-562" fmla="*/ 472350 h 3960000"/>
              <a:gd name="connsiteX1-563" fmla="*/ 813783 w 3960440"/>
              <a:gd name="connsiteY1-564" fmla="*/ 1434034 h 3960000"/>
              <a:gd name="connsiteX2-565" fmla="*/ 1119009 w 3960440"/>
              <a:gd name="connsiteY2-566" fmla="*/ 2222584 h 3960000"/>
              <a:gd name="connsiteX3-567" fmla="*/ 1296382 w 3960440"/>
              <a:gd name="connsiteY3-568" fmla="*/ 1907811 h 3960000"/>
              <a:gd name="connsiteX4-569" fmla="*/ 1234998 w 3960440"/>
              <a:gd name="connsiteY4-570" fmla="*/ 1431771 h 3960000"/>
              <a:gd name="connsiteX5-571" fmla="*/ 2217373 w 3960440"/>
              <a:gd name="connsiteY5-572" fmla="*/ 838586 h 3960000"/>
              <a:gd name="connsiteX6-573" fmla="*/ 2730780 w 3960440"/>
              <a:gd name="connsiteY6-574" fmla="*/ 1554106 h 3960000"/>
              <a:gd name="connsiteX7-575" fmla="*/ 2424394 w 3960440"/>
              <a:gd name="connsiteY7-576" fmla="*/ 2278672 h 3960000"/>
              <a:gd name="connsiteX8-577" fmla="*/ 1910984 w 3960440"/>
              <a:gd name="connsiteY8-578" fmla="*/ 2071653 h 3960000"/>
              <a:gd name="connsiteX9-579" fmla="*/ 2072459 w 3960440"/>
              <a:gd name="connsiteY9-580" fmla="*/ 1512703 h 3960000"/>
              <a:gd name="connsiteX10-581" fmla="*/ 1915898 w 3960440"/>
              <a:gd name="connsiteY10-582" fmla="*/ 1219889 h 3960000"/>
              <a:gd name="connsiteX11-583" fmla="*/ 1589196 w 3960440"/>
              <a:gd name="connsiteY11-584" fmla="*/ 1434803 h 3960000"/>
              <a:gd name="connsiteX12-585" fmla="*/ 1574511 w 3960440"/>
              <a:gd name="connsiteY12-586" fmla="*/ 1939931 h 3960000"/>
              <a:gd name="connsiteX13-587" fmla="*/ 1339611 w 3960440"/>
              <a:gd name="connsiteY13-588" fmla="*/ 3487664 h 3960000"/>
              <a:gd name="connsiteX14-589" fmla="*/ 1866603 w 3960440"/>
              <a:gd name="connsiteY14-590" fmla="*/ 2506778 h 3960000"/>
              <a:gd name="connsiteX15-591" fmla="*/ 2283619 w 3960440"/>
              <a:gd name="connsiteY15-592" fmla="*/ 2688571 h 3960000"/>
              <a:gd name="connsiteX16-593" fmla="*/ 3144820 w 3960440"/>
              <a:gd name="connsiteY16-594" fmla="*/ 1595509 h 3960000"/>
              <a:gd name="connsiteX17-595" fmla="*/ 2134565 w 3960440"/>
              <a:gd name="connsiteY17-596" fmla="*/ 477605 h 3960000"/>
              <a:gd name="connsiteX18-597" fmla="*/ 1979373 w 3960440"/>
              <a:gd name="connsiteY18-598" fmla="*/ 472350 h 3960000"/>
              <a:gd name="connsiteX19-599" fmla="*/ 436907 w 3960440"/>
              <a:gd name="connsiteY19-600" fmla="*/ 0 h 3960000"/>
              <a:gd name="connsiteX20-601" fmla="*/ 3523533 w 3960440"/>
              <a:gd name="connsiteY20-602" fmla="*/ 0 h 3960000"/>
              <a:gd name="connsiteX21-603" fmla="*/ 3960440 w 3960440"/>
              <a:gd name="connsiteY21-604" fmla="*/ 436907 h 3960000"/>
              <a:gd name="connsiteX22-605" fmla="*/ 3960440 w 3960440"/>
              <a:gd name="connsiteY22-606" fmla="*/ 3523093 h 3960000"/>
              <a:gd name="connsiteX23-607" fmla="*/ 3523533 w 3960440"/>
              <a:gd name="connsiteY23-608" fmla="*/ 3960000 h 3960000"/>
              <a:gd name="connsiteX24-609" fmla="*/ 436907 w 3960440"/>
              <a:gd name="connsiteY24-610" fmla="*/ 3960000 h 3960000"/>
              <a:gd name="connsiteX25-611" fmla="*/ 0 w 3960440"/>
              <a:gd name="connsiteY25-612" fmla="*/ 3523093 h 3960000"/>
              <a:gd name="connsiteX26-613" fmla="*/ 0 w 3960440"/>
              <a:gd name="connsiteY26-614" fmla="*/ 436907 h 3960000"/>
              <a:gd name="connsiteX27-615" fmla="*/ 436907 w 3960440"/>
              <a:gd name="connsiteY27-616" fmla="*/ 0 h 3960000"/>
              <a:gd name="connsiteX0-617" fmla="*/ 1979373 w 3960440"/>
              <a:gd name="connsiteY0-618" fmla="*/ 472350 h 3960000"/>
              <a:gd name="connsiteX1-619" fmla="*/ 813783 w 3960440"/>
              <a:gd name="connsiteY1-620" fmla="*/ 1434034 h 3960000"/>
              <a:gd name="connsiteX2-621" fmla="*/ 1119009 w 3960440"/>
              <a:gd name="connsiteY2-622" fmla="*/ 2222584 h 3960000"/>
              <a:gd name="connsiteX3-623" fmla="*/ 1296382 w 3960440"/>
              <a:gd name="connsiteY3-624" fmla="*/ 1907811 h 3960000"/>
              <a:gd name="connsiteX4-625" fmla="*/ 1234998 w 3960440"/>
              <a:gd name="connsiteY4-626" fmla="*/ 1431771 h 3960000"/>
              <a:gd name="connsiteX5-627" fmla="*/ 2217373 w 3960440"/>
              <a:gd name="connsiteY5-628" fmla="*/ 838586 h 3960000"/>
              <a:gd name="connsiteX6-629" fmla="*/ 2730780 w 3960440"/>
              <a:gd name="connsiteY6-630" fmla="*/ 1554106 h 3960000"/>
              <a:gd name="connsiteX7-631" fmla="*/ 2424394 w 3960440"/>
              <a:gd name="connsiteY7-632" fmla="*/ 2278672 h 3960000"/>
              <a:gd name="connsiteX8-633" fmla="*/ 1995341 w 3960440"/>
              <a:gd name="connsiteY8-634" fmla="*/ 2082197 h 3960000"/>
              <a:gd name="connsiteX9-635" fmla="*/ 2072459 w 3960440"/>
              <a:gd name="connsiteY9-636" fmla="*/ 1512703 h 3960000"/>
              <a:gd name="connsiteX10-637" fmla="*/ 1915898 w 3960440"/>
              <a:gd name="connsiteY10-638" fmla="*/ 1219889 h 3960000"/>
              <a:gd name="connsiteX11-639" fmla="*/ 1589196 w 3960440"/>
              <a:gd name="connsiteY11-640" fmla="*/ 1434803 h 3960000"/>
              <a:gd name="connsiteX12-641" fmla="*/ 1574511 w 3960440"/>
              <a:gd name="connsiteY12-642" fmla="*/ 1939931 h 3960000"/>
              <a:gd name="connsiteX13-643" fmla="*/ 1339611 w 3960440"/>
              <a:gd name="connsiteY13-644" fmla="*/ 3487664 h 3960000"/>
              <a:gd name="connsiteX14-645" fmla="*/ 1866603 w 3960440"/>
              <a:gd name="connsiteY14-646" fmla="*/ 2506778 h 3960000"/>
              <a:gd name="connsiteX15-647" fmla="*/ 2283619 w 3960440"/>
              <a:gd name="connsiteY15-648" fmla="*/ 2688571 h 3960000"/>
              <a:gd name="connsiteX16-649" fmla="*/ 3144820 w 3960440"/>
              <a:gd name="connsiteY16-650" fmla="*/ 1595509 h 3960000"/>
              <a:gd name="connsiteX17-651" fmla="*/ 2134565 w 3960440"/>
              <a:gd name="connsiteY17-652" fmla="*/ 477605 h 3960000"/>
              <a:gd name="connsiteX18-653" fmla="*/ 1979373 w 3960440"/>
              <a:gd name="connsiteY18-654" fmla="*/ 472350 h 3960000"/>
              <a:gd name="connsiteX19-655" fmla="*/ 436907 w 3960440"/>
              <a:gd name="connsiteY19-656" fmla="*/ 0 h 3960000"/>
              <a:gd name="connsiteX20-657" fmla="*/ 3523533 w 3960440"/>
              <a:gd name="connsiteY20-658" fmla="*/ 0 h 3960000"/>
              <a:gd name="connsiteX21-659" fmla="*/ 3960440 w 3960440"/>
              <a:gd name="connsiteY21-660" fmla="*/ 436907 h 3960000"/>
              <a:gd name="connsiteX22-661" fmla="*/ 3960440 w 3960440"/>
              <a:gd name="connsiteY22-662" fmla="*/ 3523093 h 3960000"/>
              <a:gd name="connsiteX23-663" fmla="*/ 3523533 w 3960440"/>
              <a:gd name="connsiteY23-664" fmla="*/ 3960000 h 3960000"/>
              <a:gd name="connsiteX24-665" fmla="*/ 436907 w 3960440"/>
              <a:gd name="connsiteY24-666" fmla="*/ 3960000 h 3960000"/>
              <a:gd name="connsiteX25-667" fmla="*/ 0 w 3960440"/>
              <a:gd name="connsiteY25-668" fmla="*/ 3523093 h 3960000"/>
              <a:gd name="connsiteX26-669" fmla="*/ 0 w 3960440"/>
              <a:gd name="connsiteY26-670" fmla="*/ 436907 h 3960000"/>
              <a:gd name="connsiteX27-671" fmla="*/ 436907 w 3960440"/>
              <a:gd name="connsiteY27-672" fmla="*/ 0 h 3960000"/>
              <a:gd name="connsiteX0-673" fmla="*/ 1979373 w 3960440"/>
              <a:gd name="connsiteY0-674" fmla="*/ 472350 h 3960000"/>
              <a:gd name="connsiteX1-675" fmla="*/ 813783 w 3960440"/>
              <a:gd name="connsiteY1-676" fmla="*/ 1434034 h 3960000"/>
              <a:gd name="connsiteX2-677" fmla="*/ 1119009 w 3960440"/>
              <a:gd name="connsiteY2-678" fmla="*/ 2222584 h 3960000"/>
              <a:gd name="connsiteX3-679" fmla="*/ 1296382 w 3960440"/>
              <a:gd name="connsiteY3-680" fmla="*/ 1907811 h 3960000"/>
              <a:gd name="connsiteX4-681" fmla="*/ 1234998 w 3960440"/>
              <a:gd name="connsiteY4-682" fmla="*/ 1431771 h 3960000"/>
              <a:gd name="connsiteX5-683" fmla="*/ 2217373 w 3960440"/>
              <a:gd name="connsiteY5-684" fmla="*/ 838586 h 3960000"/>
              <a:gd name="connsiteX6-685" fmla="*/ 2730780 w 3960440"/>
              <a:gd name="connsiteY6-686" fmla="*/ 1554106 h 3960000"/>
              <a:gd name="connsiteX7-687" fmla="*/ 2424394 w 3960440"/>
              <a:gd name="connsiteY7-688" fmla="*/ 2278672 h 3960000"/>
              <a:gd name="connsiteX8-689" fmla="*/ 1995341 w 3960440"/>
              <a:gd name="connsiteY8-690" fmla="*/ 2082197 h 3960000"/>
              <a:gd name="connsiteX9-691" fmla="*/ 2135727 w 3960440"/>
              <a:gd name="connsiteY9-692" fmla="*/ 1554876 h 3960000"/>
              <a:gd name="connsiteX10-693" fmla="*/ 1915898 w 3960440"/>
              <a:gd name="connsiteY10-694" fmla="*/ 1219889 h 3960000"/>
              <a:gd name="connsiteX11-695" fmla="*/ 1589196 w 3960440"/>
              <a:gd name="connsiteY11-696" fmla="*/ 1434803 h 3960000"/>
              <a:gd name="connsiteX12-697" fmla="*/ 1574511 w 3960440"/>
              <a:gd name="connsiteY12-698" fmla="*/ 1939931 h 3960000"/>
              <a:gd name="connsiteX13-699" fmla="*/ 1339611 w 3960440"/>
              <a:gd name="connsiteY13-700" fmla="*/ 3487664 h 3960000"/>
              <a:gd name="connsiteX14-701" fmla="*/ 1866603 w 3960440"/>
              <a:gd name="connsiteY14-702" fmla="*/ 2506778 h 3960000"/>
              <a:gd name="connsiteX15-703" fmla="*/ 2283619 w 3960440"/>
              <a:gd name="connsiteY15-704" fmla="*/ 2688571 h 3960000"/>
              <a:gd name="connsiteX16-705" fmla="*/ 3144820 w 3960440"/>
              <a:gd name="connsiteY16-706" fmla="*/ 1595509 h 3960000"/>
              <a:gd name="connsiteX17-707" fmla="*/ 2134565 w 3960440"/>
              <a:gd name="connsiteY17-708" fmla="*/ 477605 h 3960000"/>
              <a:gd name="connsiteX18-709" fmla="*/ 1979373 w 3960440"/>
              <a:gd name="connsiteY18-710" fmla="*/ 472350 h 3960000"/>
              <a:gd name="connsiteX19-711" fmla="*/ 436907 w 3960440"/>
              <a:gd name="connsiteY19-712" fmla="*/ 0 h 3960000"/>
              <a:gd name="connsiteX20-713" fmla="*/ 3523533 w 3960440"/>
              <a:gd name="connsiteY20-714" fmla="*/ 0 h 3960000"/>
              <a:gd name="connsiteX21-715" fmla="*/ 3960440 w 3960440"/>
              <a:gd name="connsiteY21-716" fmla="*/ 436907 h 3960000"/>
              <a:gd name="connsiteX22-717" fmla="*/ 3960440 w 3960440"/>
              <a:gd name="connsiteY22-718" fmla="*/ 3523093 h 3960000"/>
              <a:gd name="connsiteX23-719" fmla="*/ 3523533 w 3960440"/>
              <a:gd name="connsiteY23-720" fmla="*/ 3960000 h 3960000"/>
              <a:gd name="connsiteX24-721" fmla="*/ 436907 w 3960440"/>
              <a:gd name="connsiteY24-722" fmla="*/ 3960000 h 3960000"/>
              <a:gd name="connsiteX25-723" fmla="*/ 0 w 3960440"/>
              <a:gd name="connsiteY25-724" fmla="*/ 3523093 h 3960000"/>
              <a:gd name="connsiteX26-725" fmla="*/ 0 w 3960440"/>
              <a:gd name="connsiteY26-726" fmla="*/ 436907 h 3960000"/>
              <a:gd name="connsiteX27-727" fmla="*/ 436907 w 3960440"/>
              <a:gd name="connsiteY27-728" fmla="*/ 0 h 3960000"/>
              <a:gd name="connsiteX0-729" fmla="*/ 1979373 w 3960440"/>
              <a:gd name="connsiteY0-730" fmla="*/ 472350 h 3960000"/>
              <a:gd name="connsiteX1-731" fmla="*/ 813783 w 3960440"/>
              <a:gd name="connsiteY1-732" fmla="*/ 1434034 h 3960000"/>
              <a:gd name="connsiteX2-733" fmla="*/ 1119009 w 3960440"/>
              <a:gd name="connsiteY2-734" fmla="*/ 2222584 h 3960000"/>
              <a:gd name="connsiteX3-735" fmla="*/ 1296382 w 3960440"/>
              <a:gd name="connsiteY3-736" fmla="*/ 1907811 h 3960000"/>
              <a:gd name="connsiteX4-737" fmla="*/ 1234998 w 3960440"/>
              <a:gd name="connsiteY4-738" fmla="*/ 1431771 h 3960000"/>
              <a:gd name="connsiteX5-739" fmla="*/ 2217373 w 3960440"/>
              <a:gd name="connsiteY5-740" fmla="*/ 891303 h 3960000"/>
              <a:gd name="connsiteX6-741" fmla="*/ 2730780 w 3960440"/>
              <a:gd name="connsiteY6-742" fmla="*/ 1554106 h 3960000"/>
              <a:gd name="connsiteX7-743" fmla="*/ 2424394 w 3960440"/>
              <a:gd name="connsiteY7-744" fmla="*/ 2278672 h 3960000"/>
              <a:gd name="connsiteX8-745" fmla="*/ 1995341 w 3960440"/>
              <a:gd name="connsiteY8-746" fmla="*/ 2082197 h 3960000"/>
              <a:gd name="connsiteX9-747" fmla="*/ 2135727 w 3960440"/>
              <a:gd name="connsiteY9-748" fmla="*/ 1554876 h 3960000"/>
              <a:gd name="connsiteX10-749" fmla="*/ 1915898 w 3960440"/>
              <a:gd name="connsiteY10-750" fmla="*/ 1219889 h 3960000"/>
              <a:gd name="connsiteX11-751" fmla="*/ 1589196 w 3960440"/>
              <a:gd name="connsiteY11-752" fmla="*/ 1434803 h 3960000"/>
              <a:gd name="connsiteX12-753" fmla="*/ 1574511 w 3960440"/>
              <a:gd name="connsiteY12-754" fmla="*/ 1939931 h 3960000"/>
              <a:gd name="connsiteX13-755" fmla="*/ 1339611 w 3960440"/>
              <a:gd name="connsiteY13-756" fmla="*/ 3487664 h 3960000"/>
              <a:gd name="connsiteX14-757" fmla="*/ 1866603 w 3960440"/>
              <a:gd name="connsiteY14-758" fmla="*/ 2506778 h 3960000"/>
              <a:gd name="connsiteX15-759" fmla="*/ 2283619 w 3960440"/>
              <a:gd name="connsiteY15-760" fmla="*/ 2688571 h 3960000"/>
              <a:gd name="connsiteX16-761" fmla="*/ 3144820 w 3960440"/>
              <a:gd name="connsiteY16-762" fmla="*/ 1595509 h 3960000"/>
              <a:gd name="connsiteX17-763" fmla="*/ 2134565 w 3960440"/>
              <a:gd name="connsiteY17-764" fmla="*/ 477605 h 3960000"/>
              <a:gd name="connsiteX18-765" fmla="*/ 1979373 w 3960440"/>
              <a:gd name="connsiteY18-766" fmla="*/ 472350 h 3960000"/>
              <a:gd name="connsiteX19-767" fmla="*/ 436907 w 3960440"/>
              <a:gd name="connsiteY19-768" fmla="*/ 0 h 3960000"/>
              <a:gd name="connsiteX20-769" fmla="*/ 3523533 w 3960440"/>
              <a:gd name="connsiteY20-770" fmla="*/ 0 h 3960000"/>
              <a:gd name="connsiteX21-771" fmla="*/ 3960440 w 3960440"/>
              <a:gd name="connsiteY21-772" fmla="*/ 436907 h 3960000"/>
              <a:gd name="connsiteX22-773" fmla="*/ 3960440 w 3960440"/>
              <a:gd name="connsiteY22-774" fmla="*/ 3523093 h 3960000"/>
              <a:gd name="connsiteX23-775" fmla="*/ 3523533 w 3960440"/>
              <a:gd name="connsiteY23-776" fmla="*/ 3960000 h 3960000"/>
              <a:gd name="connsiteX24-777" fmla="*/ 436907 w 3960440"/>
              <a:gd name="connsiteY24-778" fmla="*/ 3960000 h 3960000"/>
              <a:gd name="connsiteX25-779" fmla="*/ 0 w 3960440"/>
              <a:gd name="connsiteY25-780" fmla="*/ 3523093 h 3960000"/>
              <a:gd name="connsiteX26-781" fmla="*/ 0 w 3960440"/>
              <a:gd name="connsiteY26-782" fmla="*/ 436907 h 3960000"/>
              <a:gd name="connsiteX27-783" fmla="*/ 436907 w 3960440"/>
              <a:gd name="connsiteY27-784" fmla="*/ 0 h 3960000"/>
              <a:gd name="connsiteX0-785" fmla="*/ 1979373 w 3960440"/>
              <a:gd name="connsiteY0-786" fmla="*/ 472350 h 3960000"/>
              <a:gd name="connsiteX1-787" fmla="*/ 813783 w 3960440"/>
              <a:gd name="connsiteY1-788" fmla="*/ 1434034 h 3960000"/>
              <a:gd name="connsiteX2-789" fmla="*/ 1119009 w 3960440"/>
              <a:gd name="connsiteY2-790" fmla="*/ 2222584 h 3960000"/>
              <a:gd name="connsiteX3-791" fmla="*/ 1296382 w 3960440"/>
              <a:gd name="connsiteY3-792" fmla="*/ 1907811 h 3960000"/>
              <a:gd name="connsiteX4-793" fmla="*/ 1234998 w 3960440"/>
              <a:gd name="connsiteY4-794" fmla="*/ 1431771 h 3960000"/>
              <a:gd name="connsiteX5-795" fmla="*/ 2217373 w 3960440"/>
              <a:gd name="connsiteY5-796" fmla="*/ 891303 h 3960000"/>
              <a:gd name="connsiteX6-797" fmla="*/ 2783502 w 3960440"/>
              <a:gd name="connsiteY6-798" fmla="*/ 1606823 h 3960000"/>
              <a:gd name="connsiteX7-799" fmla="*/ 2424394 w 3960440"/>
              <a:gd name="connsiteY7-800" fmla="*/ 2278672 h 3960000"/>
              <a:gd name="connsiteX8-801" fmla="*/ 1995341 w 3960440"/>
              <a:gd name="connsiteY8-802" fmla="*/ 2082197 h 3960000"/>
              <a:gd name="connsiteX9-803" fmla="*/ 2135727 w 3960440"/>
              <a:gd name="connsiteY9-804" fmla="*/ 1554876 h 3960000"/>
              <a:gd name="connsiteX10-805" fmla="*/ 1915898 w 3960440"/>
              <a:gd name="connsiteY10-806" fmla="*/ 1219889 h 3960000"/>
              <a:gd name="connsiteX11-807" fmla="*/ 1589196 w 3960440"/>
              <a:gd name="connsiteY11-808" fmla="*/ 1434803 h 3960000"/>
              <a:gd name="connsiteX12-809" fmla="*/ 1574511 w 3960440"/>
              <a:gd name="connsiteY12-810" fmla="*/ 1939931 h 3960000"/>
              <a:gd name="connsiteX13-811" fmla="*/ 1339611 w 3960440"/>
              <a:gd name="connsiteY13-812" fmla="*/ 3487664 h 3960000"/>
              <a:gd name="connsiteX14-813" fmla="*/ 1866603 w 3960440"/>
              <a:gd name="connsiteY14-814" fmla="*/ 2506778 h 3960000"/>
              <a:gd name="connsiteX15-815" fmla="*/ 2283619 w 3960440"/>
              <a:gd name="connsiteY15-816" fmla="*/ 2688571 h 3960000"/>
              <a:gd name="connsiteX16-817" fmla="*/ 3144820 w 3960440"/>
              <a:gd name="connsiteY16-818" fmla="*/ 1595509 h 3960000"/>
              <a:gd name="connsiteX17-819" fmla="*/ 2134565 w 3960440"/>
              <a:gd name="connsiteY17-820" fmla="*/ 477605 h 3960000"/>
              <a:gd name="connsiteX18-821" fmla="*/ 1979373 w 3960440"/>
              <a:gd name="connsiteY18-822" fmla="*/ 472350 h 3960000"/>
              <a:gd name="connsiteX19-823" fmla="*/ 436907 w 3960440"/>
              <a:gd name="connsiteY19-824" fmla="*/ 0 h 3960000"/>
              <a:gd name="connsiteX20-825" fmla="*/ 3523533 w 3960440"/>
              <a:gd name="connsiteY20-826" fmla="*/ 0 h 3960000"/>
              <a:gd name="connsiteX21-827" fmla="*/ 3960440 w 3960440"/>
              <a:gd name="connsiteY21-828" fmla="*/ 436907 h 3960000"/>
              <a:gd name="connsiteX22-829" fmla="*/ 3960440 w 3960440"/>
              <a:gd name="connsiteY22-830" fmla="*/ 3523093 h 3960000"/>
              <a:gd name="connsiteX23-831" fmla="*/ 3523533 w 3960440"/>
              <a:gd name="connsiteY23-832" fmla="*/ 3960000 h 3960000"/>
              <a:gd name="connsiteX24-833" fmla="*/ 436907 w 3960440"/>
              <a:gd name="connsiteY24-834" fmla="*/ 3960000 h 3960000"/>
              <a:gd name="connsiteX25-835" fmla="*/ 0 w 3960440"/>
              <a:gd name="connsiteY25-836" fmla="*/ 3523093 h 3960000"/>
              <a:gd name="connsiteX26-837" fmla="*/ 0 w 3960440"/>
              <a:gd name="connsiteY26-838" fmla="*/ 436907 h 3960000"/>
              <a:gd name="connsiteX27-839" fmla="*/ 436907 w 3960440"/>
              <a:gd name="connsiteY27-840" fmla="*/ 0 h 3960000"/>
              <a:gd name="connsiteX0-841" fmla="*/ 1979373 w 3960440"/>
              <a:gd name="connsiteY0-842" fmla="*/ 472350 h 3960000"/>
              <a:gd name="connsiteX1-843" fmla="*/ 813783 w 3960440"/>
              <a:gd name="connsiteY1-844" fmla="*/ 1434034 h 3960000"/>
              <a:gd name="connsiteX2-845" fmla="*/ 1119009 w 3960440"/>
              <a:gd name="connsiteY2-846" fmla="*/ 2222584 h 3960000"/>
              <a:gd name="connsiteX3-847" fmla="*/ 1296382 w 3960440"/>
              <a:gd name="connsiteY3-848" fmla="*/ 1907811 h 3960000"/>
              <a:gd name="connsiteX4-849" fmla="*/ 1234998 w 3960440"/>
              <a:gd name="connsiteY4-850" fmla="*/ 1431771 h 3960000"/>
              <a:gd name="connsiteX5-851" fmla="*/ 2217373 w 3960440"/>
              <a:gd name="connsiteY5-852" fmla="*/ 891303 h 3960000"/>
              <a:gd name="connsiteX6-853" fmla="*/ 2783502 w 3960440"/>
              <a:gd name="connsiteY6-854" fmla="*/ 1606823 h 3960000"/>
              <a:gd name="connsiteX7-855" fmla="*/ 2456028 w 3960440"/>
              <a:gd name="connsiteY7-856" fmla="*/ 2225955 h 3960000"/>
              <a:gd name="connsiteX8-857" fmla="*/ 1995341 w 3960440"/>
              <a:gd name="connsiteY8-858" fmla="*/ 2082197 h 3960000"/>
              <a:gd name="connsiteX9-859" fmla="*/ 2135727 w 3960440"/>
              <a:gd name="connsiteY9-860" fmla="*/ 1554876 h 3960000"/>
              <a:gd name="connsiteX10-861" fmla="*/ 1915898 w 3960440"/>
              <a:gd name="connsiteY10-862" fmla="*/ 1219889 h 3960000"/>
              <a:gd name="connsiteX11-863" fmla="*/ 1589196 w 3960440"/>
              <a:gd name="connsiteY11-864" fmla="*/ 1434803 h 3960000"/>
              <a:gd name="connsiteX12-865" fmla="*/ 1574511 w 3960440"/>
              <a:gd name="connsiteY12-866" fmla="*/ 1939931 h 3960000"/>
              <a:gd name="connsiteX13-867" fmla="*/ 1339611 w 3960440"/>
              <a:gd name="connsiteY13-868" fmla="*/ 3487664 h 3960000"/>
              <a:gd name="connsiteX14-869" fmla="*/ 1866603 w 3960440"/>
              <a:gd name="connsiteY14-870" fmla="*/ 2506778 h 3960000"/>
              <a:gd name="connsiteX15-871" fmla="*/ 2283619 w 3960440"/>
              <a:gd name="connsiteY15-872" fmla="*/ 2688571 h 3960000"/>
              <a:gd name="connsiteX16-873" fmla="*/ 3144820 w 3960440"/>
              <a:gd name="connsiteY16-874" fmla="*/ 1595509 h 3960000"/>
              <a:gd name="connsiteX17-875" fmla="*/ 2134565 w 3960440"/>
              <a:gd name="connsiteY17-876" fmla="*/ 477605 h 3960000"/>
              <a:gd name="connsiteX18-877" fmla="*/ 1979373 w 3960440"/>
              <a:gd name="connsiteY18-878" fmla="*/ 472350 h 3960000"/>
              <a:gd name="connsiteX19-879" fmla="*/ 436907 w 3960440"/>
              <a:gd name="connsiteY19-880" fmla="*/ 0 h 3960000"/>
              <a:gd name="connsiteX20-881" fmla="*/ 3523533 w 3960440"/>
              <a:gd name="connsiteY20-882" fmla="*/ 0 h 3960000"/>
              <a:gd name="connsiteX21-883" fmla="*/ 3960440 w 3960440"/>
              <a:gd name="connsiteY21-884" fmla="*/ 436907 h 3960000"/>
              <a:gd name="connsiteX22-885" fmla="*/ 3960440 w 3960440"/>
              <a:gd name="connsiteY22-886" fmla="*/ 3523093 h 3960000"/>
              <a:gd name="connsiteX23-887" fmla="*/ 3523533 w 3960440"/>
              <a:gd name="connsiteY23-888" fmla="*/ 3960000 h 3960000"/>
              <a:gd name="connsiteX24-889" fmla="*/ 436907 w 3960440"/>
              <a:gd name="connsiteY24-890" fmla="*/ 3960000 h 3960000"/>
              <a:gd name="connsiteX25-891" fmla="*/ 0 w 3960440"/>
              <a:gd name="connsiteY25-892" fmla="*/ 3523093 h 3960000"/>
              <a:gd name="connsiteX26-893" fmla="*/ 0 w 3960440"/>
              <a:gd name="connsiteY26-894" fmla="*/ 436907 h 3960000"/>
              <a:gd name="connsiteX27-895" fmla="*/ 436907 w 3960440"/>
              <a:gd name="connsiteY27-896" fmla="*/ 0 h 3960000"/>
              <a:gd name="connsiteX0-897" fmla="*/ 1979373 w 3960440"/>
              <a:gd name="connsiteY0-898" fmla="*/ 472350 h 3960000"/>
              <a:gd name="connsiteX1-899" fmla="*/ 813783 w 3960440"/>
              <a:gd name="connsiteY1-900" fmla="*/ 1434034 h 3960000"/>
              <a:gd name="connsiteX2-901" fmla="*/ 1119009 w 3960440"/>
              <a:gd name="connsiteY2-902" fmla="*/ 2222584 h 3960000"/>
              <a:gd name="connsiteX3-903" fmla="*/ 1296382 w 3960440"/>
              <a:gd name="connsiteY3-904" fmla="*/ 1907811 h 3960000"/>
              <a:gd name="connsiteX4-905" fmla="*/ 1234998 w 3960440"/>
              <a:gd name="connsiteY4-906" fmla="*/ 1431771 h 3960000"/>
              <a:gd name="connsiteX5-907" fmla="*/ 2217373 w 3960440"/>
              <a:gd name="connsiteY5-908" fmla="*/ 891303 h 3960000"/>
              <a:gd name="connsiteX6-909" fmla="*/ 2783502 w 3960440"/>
              <a:gd name="connsiteY6-910" fmla="*/ 1606823 h 3960000"/>
              <a:gd name="connsiteX7-911" fmla="*/ 2456028 w 3960440"/>
              <a:gd name="connsiteY7-912" fmla="*/ 2225955 h 3960000"/>
              <a:gd name="connsiteX8-913" fmla="*/ 2026974 w 3960440"/>
              <a:gd name="connsiteY8-914" fmla="*/ 2018938 h 3960000"/>
              <a:gd name="connsiteX9-915" fmla="*/ 2135727 w 3960440"/>
              <a:gd name="connsiteY9-916" fmla="*/ 1554876 h 3960000"/>
              <a:gd name="connsiteX10-917" fmla="*/ 1915898 w 3960440"/>
              <a:gd name="connsiteY10-918" fmla="*/ 1219889 h 3960000"/>
              <a:gd name="connsiteX11-919" fmla="*/ 1589196 w 3960440"/>
              <a:gd name="connsiteY11-920" fmla="*/ 1434803 h 3960000"/>
              <a:gd name="connsiteX12-921" fmla="*/ 1574511 w 3960440"/>
              <a:gd name="connsiteY12-922" fmla="*/ 1939931 h 3960000"/>
              <a:gd name="connsiteX13-923" fmla="*/ 1339611 w 3960440"/>
              <a:gd name="connsiteY13-924" fmla="*/ 3487664 h 3960000"/>
              <a:gd name="connsiteX14-925" fmla="*/ 1866603 w 3960440"/>
              <a:gd name="connsiteY14-926" fmla="*/ 2506778 h 3960000"/>
              <a:gd name="connsiteX15-927" fmla="*/ 2283619 w 3960440"/>
              <a:gd name="connsiteY15-928" fmla="*/ 2688571 h 3960000"/>
              <a:gd name="connsiteX16-929" fmla="*/ 3144820 w 3960440"/>
              <a:gd name="connsiteY16-930" fmla="*/ 1595509 h 3960000"/>
              <a:gd name="connsiteX17-931" fmla="*/ 2134565 w 3960440"/>
              <a:gd name="connsiteY17-932" fmla="*/ 477605 h 3960000"/>
              <a:gd name="connsiteX18-933" fmla="*/ 1979373 w 3960440"/>
              <a:gd name="connsiteY18-934" fmla="*/ 472350 h 3960000"/>
              <a:gd name="connsiteX19-935" fmla="*/ 436907 w 3960440"/>
              <a:gd name="connsiteY19-936" fmla="*/ 0 h 3960000"/>
              <a:gd name="connsiteX20-937" fmla="*/ 3523533 w 3960440"/>
              <a:gd name="connsiteY20-938" fmla="*/ 0 h 3960000"/>
              <a:gd name="connsiteX21-939" fmla="*/ 3960440 w 3960440"/>
              <a:gd name="connsiteY21-940" fmla="*/ 436907 h 3960000"/>
              <a:gd name="connsiteX22-941" fmla="*/ 3960440 w 3960440"/>
              <a:gd name="connsiteY22-942" fmla="*/ 3523093 h 3960000"/>
              <a:gd name="connsiteX23-943" fmla="*/ 3523533 w 3960440"/>
              <a:gd name="connsiteY23-944" fmla="*/ 3960000 h 3960000"/>
              <a:gd name="connsiteX24-945" fmla="*/ 436907 w 3960440"/>
              <a:gd name="connsiteY24-946" fmla="*/ 3960000 h 3960000"/>
              <a:gd name="connsiteX25-947" fmla="*/ 0 w 3960440"/>
              <a:gd name="connsiteY25-948" fmla="*/ 3523093 h 3960000"/>
              <a:gd name="connsiteX26-949" fmla="*/ 0 w 3960440"/>
              <a:gd name="connsiteY26-950" fmla="*/ 436907 h 3960000"/>
              <a:gd name="connsiteX27-951" fmla="*/ 436907 w 3960440"/>
              <a:gd name="connsiteY27-952" fmla="*/ 0 h 3960000"/>
              <a:gd name="connsiteX0-953" fmla="*/ 1979373 w 3960440"/>
              <a:gd name="connsiteY0-954" fmla="*/ 472350 h 3960000"/>
              <a:gd name="connsiteX1-955" fmla="*/ 813783 w 3960440"/>
              <a:gd name="connsiteY1-956" fmla="*/ 1434034 h 3960000"/>
              <a:gd name="connsiteX2-957" fmla="*/ 1119009 w 3960440"/>
              <a:gd name="connsiteY2-958" fmla="*/ 2222584 h 3960000"/>
              <a:gd name="connsiteX3-959" fmla="*/ 1296382 w 3960440"/>
              <a:gd name="connsiteY3-960" fmla="*/ 1907811 h 3960000"/>
              <a:gd name="connsiteX4-961" fmla="*/ 1234998 w 3960440"/>
              <a:gd name="connsiteY4-962" fmla="*/ 1431771 h 3960000"/>
              <a:gd name="connsiteX5-963" fmla="*/ 2217373 w 3960440"/>
              <a:gd name="connsiteY5-964" fmla="*/ 891303 h 3960000"/>
              <a:gd name="connsiteX6-965" fmla="*/ 2783502 w 3960440"/>
              <a:gd name="connsiteY6-966" fmla="*/ 1606823 h 3960000"/>
              <a:gd name="connsiteX7-967" fmla="*/ 2456028 w 3960440"/>
              <a:gd name="connsiteY7-968" fmla="*/ 2225955 h 3960000"/>
              <a:gd name="connsiteX8-969" fmla="*/ 2026974 w 3960440"/>
              <a:gd name="connsiteY8-970" fmla="*/ 2018938 h 3960000"/>
              <a:gd name="connsiteX9-971" fmla="*/ 2135727 w 3960440"/>
              <a:gd name="connsiteY9-972" fmla="*/ 1554876 h 3960000"/>
              <a:gd name="connsiteX10-973" fmla="*/ 1915898 w 3960440"/>
              <a:gd name="connsiteY10-974" fmla="*/ 1219889 h 3960000"/>
              <a:gd name="connsiteX11-975" fmla="*/ 1589196 w 3960440"/>
              <a:gd name="connsiteY11-976" fmla="*/ 1434803 h 3960000"/>
              <a:gd name="connsiteX12-977" fmla="*/ 1574511 w 3960440"/>
              <a:gd name="connsiteY12-978" fmla="*/ 1939931 h 3960000"/>
              <a:gd name="connsiteX13-979" fmla="*/ 1339611 w 3960440"/>
              <a:gd name="connsiteY13-980" fmla="*/ 3487664 h 3960000"/>
              <a:gd name="connsiteX14-981" fmla="*/ 1887692 w 3960440"/>
              <a:gd name="connsiteY14-982" fmla="*/ 2422431 h 3960000"/>
              <a:gd name="connsiteX15-983" fmla="*/ 2283619 w 3960440"/>
              <a:gd name="connsiteY15-984" fmla="*/ 2688571 h 3960000"/>
              <a:gd name="connsiteX16-985" fmla="*/ 3144820 w 3960440"/>
              <a:gd name="connsiteY16-986" fmla="*/ 1595509 h 3960000"/>
              <a:gd name="connsiteX17-987" fmla="*/ 2134565 w 3960440"/>
              <a:gd name="connsiteY17-988" fmla="*/ 477605 h 3960000"/>
              <a:gd name="connsiteX18-989" fmla="*/ 1979373 w 3960440"/>
              <a:gd name="connsiteY18-990" fmla="*/ 472350 h 3960000"/>
              <a:gd name="connsiteX19-991" fmla="*/ 436907 w 3960440"/>
              <a:gd name="connsiteY19-992" fmla="*/ 0 h 3960000"/>
              <a:gd name="connsiteX20-993" fmla="*/ 3523533 w 3960440"/>
              <a:gd name="connsiteY20-994" fmla="*/ 0 h 3960000"/>
              <a:gd name="connsiteX21-995" fmla="*/ 3960440 w 3960440"/>
              <a:gd name="connsiteY21-996" fmla="*/ 436907 h 3960000"/>
              <a:gd name="connsiteX22-997" fmla="*/ 3960440 w 3960440"/>
              <a:gd name="connsiteY22-998" fmla="*/ 3523093 h 3960000"/>
              <a:gd name="connsiteX23-999" fmla="*/ 3523533 w 3960440"/>
              <a:gd name="connsiteY23-1000" fmla="*/ 3960000 h 3960000"/>
              <a:gd name="connsiteX24-1001" fmla="*/ 436907 w 3960440"/>
              <a:gd name="connsiteY24-1002" fmla="*/ 3960000 h 3960000"/>
              <a:gd name="connsiteX25-1003" fmla="*/ 0 w 3960440"/>
              <a:gd name="connsiteY25-1004" fmla="*/ 3523093 h 3960000"/>
              <a:gd name="connsiteX26-1005" fmla="*/ 0 w 3960440"/>
              <a:gd name="connsiteY26-1006" fmla="*/ 436907 h 3960000"/>
              <a:gd name="connsiteX27-1007" fmla="*/ 436907 w 3960440"/>
              <a:gd name="connsiteY27-1008" fmla="*/ 0 h 3960000"/>
              <a:gd name="connsiteX0-1009" fmla="*/ 1979373 w 3960440"/>
              <a:gd name="connsiteY0-1010" fmla="*/ 472350 h 3960000"/>
              <a:gd name="connsiteX1-1011" fmla="*/ 813783 w 3960440"/>
              <a:gd name="connsiteY1-1012" fmla="*/ 1434034 h 3960000"/>
              <a:gd name="connsiteX2-1013" fmla="*/ 1119009 w 3960440"/>
              <a:gd name="connsiteY2-1014" fmla="*/ 2222584 h 3960000"/>
              <a:gd name="connsiteX3-1015" fmla="*/ 1296382 w 3960440"/>
              <a:gd name="connsiteY3-1016" fmla="*/ 1907811 h 3960000"/>
              <a:gd name="connsiteX4-1017" fmla="*/ 1234998 w 3960440"/>
              <a:gd name="connsiteY4-1018" fmla="*/ 1431771 h 3960000"/>
              <a:gd name="connsiteX5-1019" fmla="*/ 2217373 w 3960440"/>
              <a:gd name="connsiteY5-1020" fmla="*/ 891303 h 3960000"/>
              <a:gd name="connsiteX6-1021" fmla="*/ 2783502 w 3960440"/>
              <a:gd name="connsiteY6-1022" fmla="*/ 1606823 h 3960000"/>
              <a:gd name="connsiteX7-1023" fmla="*/ 2456028 w 3960440"/>
              <a:gd name="connsiteY7-1024" fmla="*/ 2225955 h 3960000"/>
              <a:gd name="connsiteX8-1025" fmla="*/ 2026974 w 3960440"/>
              <a:gd name="connsiteY8-1026" fmla="*/ 2018938 h 3960000"/>
              <a:gd name="connsiteX9-1027" fmla="*/ 2135727 w 3960440"/>
              <a:gd name="connsiteY9-1028" fmla="*/ 1554876 h 3960000"/>
              <a:gd name="connsiteX10-1029" fmla="*/ 1915898 w 3960440"/>
              <a:gd name="connsiteY10-1030" fmla="*/ 1219889 h 3960000"/>
              <a:gd name="connsiteX11-1031" fmla="*/ 1589196 w 3960440"/>
              <a:gd name="connsiteY11-1032" fmla="*/ 1434803 h 3960000"/>
              <a:gd name="connsiteX12-1033" fmla="*/ 1574511 w 3960440"/>
              <a:gd name="connsiteY12-1034" fmla="*/ 1939931 h 3960000"/>
              <a:gd name="connsiteX13-1035" fmla="*/ 1339611 w 3960440"/>
              <a:gd name="connsiteY13-1036" fmla="*/ 3487664 h 3960000"/>
              <a:gd name="connsiteX14-1037" fmla="*/ 1887692 w 3960440"/>
              <a:gd name="connsiteY14-1038" fmla="*/ 2422431 h 3960000"/>
              <a:gd name="connsiteX15-1039" fmla="*/ 2336342 w 3960440"/>
              <a:gd name="connsiteY15-1040" fmla="*/ 2720202 h 3960000"/>
              <a:gd name="connsiteX16-1041" fmla="*/ 3144820 w 3960440"/>
              <a:gd name="connsiteY16-1042" fmla="*/ 1595509 h 3960000"/>
              <a:gd name="connsiteX17-1043" fmla="*/ 2134565 w 3960440"/>
              <a:gd name="connsiteY17-1044" fmla="*/ 477605 h 3960000"/>
              <a:gd name="connsiteX18-1045" fmla="*/ 1979373 w 3960440"/>
              <a:gd name="connsiteY18-1046" fmla="*/ 472350 h 3960000"/>
              <a:gd name="connsiteX19-1047" fmla="*/ 436907 w 3960440"/>
              <a:gd name="connsiteY19-1048" fmla="*/ 0 h 3960000"/>
              <a:gd name="connsiteX20-1049" fmla="*/ 3523533 w 3960440"/>
              <a:gd name="connsiteY20-1050" fmla="*/ 0 h 3960000"/>
              <a:gd name="connsiteX21-1051" fmla="*/ 3960440 w 3960440"/>
              <a:gd name="connsiteY21-1052" fmla="*/ 436907 h 3960000"/>
              <a:gd name="connsiteX22-1053" fmla="*/ 3960440 w 3960440"/>
              <a:gd name="connsiteY22-1054" fmla="*/ 3523093 h 3960000"/>
              <a:gd name="connsiteX23-1055" fmla="*/ 3523533 w 3960440"/>
              <a:gd name="connsiteY23-1056" fmla="*/ 3960000 h 3960000"/>
              <a:gd name="connsiteX24-1057" fmla="*/ 436907 w 3960440"/>
              <a:gd name="connsiteY24-1058" fmla="*/ 3960000 h 3960000"/>
              <a:gd name="connsiteX25-1059" fmla="*/ 0 w 3960440"/>
              <a:gd name="connsiteY25-1060" fmla="*/ 3523093 h 3960000"/>
              <a:gd name="connsiteX26-1061" fmla="*/ 0 w 3960440"/>
              <a:gd name="connsiteY26-1062" fmla="*/ 436907 h 3960000"/>
              <a:gd name="connsiteX27-1063" fmla="*/ 436907 w 3960440"/>
              <a:gd name="connsiteY27-1064" fmla="*/ 0 h 3960000"/>
              <a:gd name="connsiteX0-1065" fmla="*/ 1979373 w 3960440"/>
              <a:gd name="connsiteY0-1066" fmla="*/ 472350 h 3960000"/>
              <a:gd name="connsiteX1-1067" fmla="*/ 813783 w 3960440"/>
              <a:gd name="connsiteY1-1068" fmla="*/ 1434034 h 3960000"/>
              <a:gd name="connsiteX2-1069" fmla="*/ 1119009 w 3960440"/>
              <a:gd name="connsiteY2-1070" fmla="*/ 2222584 h 3960000"/>
              <a:gd name="connsiteX3-1071" fmla="*/ 1296382 w 3960440"/>
              <a:gd name="connsiteY3-1072" fmla="*/ 1907811 h 3960000"/>
              <a:gd name="connsiteX4-1073" fmla="*/ 1234998 w 3960440"/>
              <a:gd name="connsiteY4-1074" fmla="*/ 1431771 h 3960000"/>
              <a:gd name="connsiteX5-1075" fmla="*/ 2217373 w 3960440"/>
              <a:gd name="connsiteY5-1076" fmla="*/ 891303 h 3960000"/>
              <a:gd name="connsiteX6-1077" fmla="*/ 2783502 w 3960440"/>
              <a:gd name="connsiteY6-1078" fmla="*/ 1606823 h 3960000"/>
              <a:gd name="connsiteX7-1079" fmla="*/ 2456028 w 3960440"/>
              <a:gd name="connsiteY7-1080" fmla="*/ 2225955 h 3960000"/>
              <a:gd name="connsiteX8-1081" fmla="*/ 2026974 w 3960440"/>
              <a:gd name="connsiteY8-1082" fmla="*/ 2018938 h 3960000"/>
              <a:gd name="connsiteX9-1083" fmla="*/ 2135727 w 3960440"/>
              <a:gd name="connsiteY9-1084" fmla="*/ 1554876 h 3960000"/>
              <a:gd name="connsiteX10-1085" fmla="*/ 1915898 w 3960440"/>
              <a:gd name="connsiteY10-1086" fmla="*/ 1219889 h 3960000"/>
              <a:gd name="connsiteX11-1087" fmla="*/ 1589196 w 3960440"/>
              <a:gd name="connsiteY11-1088" fmla="*/ 1434803 h 3960000"/>
              <a:gd name="connsiteX12-1089" fmla="*/ 1574511 w 3960440"/>
              <a:gd name="connsiteY12-1090" fmla="*/ 1939931 h 3960000"/>
              <a:gd name="connsiteX13-1091" fmla="*/ 1339611 w 3960440"/>
              <a:gd name="connsiteY13-1092" fmla="*/ 3487664 h 3960000"/>
              <a:gd name="connsiteX14-1093" fmla="*/ 1887692 w 3960440"/>
              <a:gd name="connsiteY14-1094" fmla="*/ 2422431 h 3960000"/>
              <a:gd name="connsiteX15-1095" fmla="*/ 2336342 w 3960440"/>
              <a:gd name="connsiteY15-1096" fmla="*/ 2720202 h 3960000"/>
              <a:gd name="connsiteX16-1097" fmla="*/ 3176454 w 3960440"/>
              <a:gd name="connsiteY16-1098" fmla="*/ 1627140 h 3960000"/>
              <a:gd name="connsiteX17-1099" fmla="*/ 2134565 w 3960440"/>
              <a:gd name="connsiteY17-1100" fmla="*/ 477605 h 3960000"/>
              <a:gd name="connsiteX18-1101" fmla="*/ 1979373 w 3960440"/>
              <a:gd name="connsiteY18-1102" fmla="*/ 472350 h 3960000"/>
              <a:gd name="connsiteX19-1103" fmla="*/ 436907 w 3960440"/>
              <a:gd name="connsiteY19-1104" fmla="*/ 0 h 3960000"/>
              <a:gd name="connsiteX20-1105" fmla="*/ 3523533 w 3960440"/>
              <a:gd name="connsiteY20-1106" fmla="*/ 0 h 3960000"/>
              <a:gd name="connsiteX21-1107" fmla="*/ 3960440 w 3960440"/>
              <a:gd name="connsiteY21-1108" fmla="*/ 436907 h 3960000"/>
              <a:gd name="connsiteX22-1109" fmla="*/ 3960440 w 3960440"/>
              <a:gd name="connsiteY22-1110" fmla="*/ 3523093 h 3960000"/>
              <a:gd name="connsiteX23-1111" fmla="*/ 3523533 w 3960440"/>
              <a:gd name="connsiteY23-1112" fmla="*/ 3960000 h 3960000"/>
              <a:gd name="connsiteX24-1113" fmla="*/ 436907 w 3960440"/>
              <a:gd name="connsiteY24-1114" fmla="*/ 3960000 h 3960000"/>
              <a:gd name="connsiteX25-1115" fmla="*/ 0 w 3960440"/>
              <a:gd name="connsiteY25-1116" fmla="*/ 3523093 h 3960000"/>
              <a:gd name="connsiteX26-1117" fmla="*/ 0 w 3960440"/>
              <a:gd name="connsiteY26-1118" fmla="*/ 436907 h 3960000"/>
              <a:gd name="connsiteX27-1119" fmla="*/ 436907 w 3960440"/>
              <a:gd name="connsiteY27-1120" fmla="*/ 0 h 3960000"/>
              <a:gd name="connsiteX0-1121" fmla="*/ 1979373 w 3960440"/>
              <a:gd name="connsiteY0-1122" fmla="*/ 472350 h 3960000"/>
              <a:gd name="connsiteX1-1123" fmla="*/ 813783 w 3960440"/>
              <a:gd name="connsiteY1-1124" fmla="*/ 1434034 h 3960000"/>
              <a:gd name="connsiteX2-1125" fmla="*/ 1119009 w 3960440"/>
              <a:gd name="connsiteY2-1126" fmla="*/ 2222584 h 3960000"/>
              <a:gd name="connsiteX3-1127" fmla="*/ 1296382 w 3960440"/>
              <a:gd name="connsiteY3-1128" fmla="*/ 1907811 h 3960000"/>
              <a:gd name="connsiteX4-1129" fmla="*/ 1234998 w 3960440"/>
              <a:gd name="connsiteY4-1130" fmla="*/ 1431771 h 3960000"/>
              <a:gd name="connsiteX5-1131" fmla="*/ 2217373 w 3960440"/>
              <a:gd name="connsiteY5-1132" fmla="*/ 891303 h 3960000"/>
              <a:gd name="connsiteX6-1133" fmla="*/ 2783502 w 3960440"/>
              <a:gd name="connsiteY6-1134" fmla="*/ 1606823 h 3960000"/>
              <a:gd name="connsiteX7-1135" fmla="*/ 2456028 w 3960440"/>
              <a:gd name="connsiteY7-1136" fmla="*/ 2225955 h 3960000"/>
              <a:gd name="connsiteX8-1137" fmla="*/ 2026974 w 3960440"/>
              <a:gd name="connsiteY8-1138" fmla="*/ 2018938 h 3960000"/>
              <a:gd name="connsiteX9-1139" fmla="*/ 2135727 w 3960440"/>
              <a:gd name="connsiteY9-1140" fmla="*/ 1554876 h 3960000"/>
              <a:gd name="connsiteX10-1141" fmla="*/ 1915898 w 3960440"/>
              <a:gd name="connsiteY10-1142" fmla="*/ 1219889 h 3960000"/>
              <a:gd name="connsiteX11-1143" fmla="*/ 1589196 w 3960440"/>
              <a:gd name="connsiteY11-1144" fmla="*/ 1434803 h 3960000"/>
              <a:gd name="connsiteX12-1145" fmla="*/ 1574511 w 3960440"/>
              <a:gd name="connsiteY12-1146" fmla="*/ 1939931 h 3960000"/>
              <a:gd name="connsiteX13-1147" fmla="*/ 1339611 w 3960440"/>
              <a:gd name="connsiteY13-1148" fmla="*/ 3487664 h 3960000"/>
              <a:gd name="connsiteX14-1149" fmla="*/ 1887692 w 3960440"/>
              <a:gd name="connsiteY14-1150" fmla="*/ 2422431 h 3960000"/>
              <a:gd name="connsiteX15-1151" fmla="*/ 2336342 w 3960440"/>
              <a:gd name="connsiteY15-1152" fmla="*/ 2720202 h 3960000"/>
              <a:gd name="connsiteX16-1153" fmla="*/ 3176454 w 3960440"/>
              <a:gd name="connsiteY16-1154" fmla="*/ 1627140 h 3960000"/>
              <a:gd name="connsiteX17-1155" fmla="*/ 2134565 w 3960440"/>
              <a:gd name="connsiteY17-1156" fmla="*/ 477605 h 3960000"/>
              <a:gd name="connsiteX18-1157" fmla="*/ 1979373 w 3960440"/>
              <a:gd name="connsiteY18-1158" fmla="*/ 472350 h 3960000"/>
              <a:gd name="connsiteX19-1159" fmla="*/ 436907 w 3960440"/>
              <a:gd name="connsiteY19-1160" fmla="*/ 0 h 3960000"/>
              <a:gd name="connsiteX20-1161" fmla="*/ 3523533 w 3960440"/>
              <a:gd name="connsiteY20-1162" fmla="*/ 0 h 3960000"/>
              <a:gd name="connsiteX21-1163" fmla="*/ 3960440 w 3960440"/>
              <a:gd name="connsiteY21-1164" fmla="*/ 436907 h 3960000"/>
              <a:gd name="connsiteX22-1165" fmla="*/ 3960440 w 3960440"/>
              <a:gd name="connsiteY22-1166" fmla="*/ 3523093 h 3960000"/>
              <a:gd name="connsiteX23-1167" fmla="*/ 3523533 w 3960440"/>
              <a:gd name="connsiteY23-1168" fmla="*/ 3960000 h 3960000"/>
              <a:gd name="connsiteX24-1169" fmla="*/ 436907 w 3960440"/>
              <a:gd name="connsiteY24-1170" fmla="*/ 3960000 h 3960000"/>
              <a:gd name="connsiteX25-1171" fmla="*/ 0 w 3960440"/>
              <a:gd name="connsiteY25-1172" fmla="*/ 3523093 h 3960000"/>
              <a:gd name="connsiteX26-1173" fmla="*/ 0 w 3960440"/>
              <a:gd name="connsiteY26-1174" fmla="*/ 436907 h 3960000"/>
              <a:gd name="connsiteX27-1175" fmla="*/ 436907 w 3960440"/>
              <a:gd name="connsiteY27-1176" fmla="*/ 0 h 3960000"/>
              <a:gd name="connsiteX0-1177" fmla="*/ 1979373 w 3960440"/>
              <a:gd name="connsiteY0-1178" fmla="*/ 472350 h 3960000"/>
              <a:gd name="connsiteX1-1179" fmla="*/ 813783 w 3960440"/>
              <a:gd name="connsiteY1-1180" fmla="*/ 1434034 h 3960000"/>
              <a:gd name="connsiteX2-1181" fmla="*/ 1119009 w 3960440"/>
              <a:gd name="connsiteY2-1182" fmla="*/ 2222584 h 3960000"/>
              <a:gd name="connsiteX3-1183" fmla="*/ 1296382 w 3960440"/>
              <a:gd name="connsiteY3-1184" fmla="*/ 1907811 h 3960000"/>
              <a:gd name="connsiteX4-1185" fmla="*/ 1234998 w 3960440"/>
              <a:gd name="connsiteY4-1186" fmla="*/ 1431771 h 3960000"/>
              <a:gd name="connsiteX5-1187" fmla="*/ 2217373 w 3960440"/>
              <a:gd name="connsiteY5-1188" fmla="*/ 891303 h 3960000"/>
              <a:gd name="connsiteX6-1189" fmla="*/ 2783502 w 3960440"/>
              <a:gd name="connsiteY6-1190" fmla="*/ 1606823 h 3960000"/>
              <a:gd name="connsiteX7-1191" fmla="*/ 2456028 w 3960440"/>
              <a:gd name="connsiteY7-1192" fmla="*/ 2225955 h 3960000"/>
              <a:gd name="connsiteX8-1193" fmla="*/ 2026974 w 3960440"/>
              <a:gd name="connsiteY8-1194" fmla="*/ 2018938 h 3960000"/>
              <a:gd name="connsiteX9-1195" fmla="*/ 2135727 w 3960440"/>
              <a:gd name="connsiteY9-1196" fmla="*/ 1554876 h 3960000"/>
              <a:gd name="connsiteX10-1197" fmla="*/ 1915898 w 3960440"/>
              <a:gd name="connsiteY10-1198" fmla="*/ 1219889 h 3960000"/>
              <a:gd name="connsiteX11-1199" fmla="*/ 1589196 w 3960440"/>
              <a:gd name="connsiteY11-1200" fmla="*/ 1434803 h 3960000"/>
              <a:gd name="connsiteX12-1201" fmla="*/ 1574511 w 3960440"/>
              <a:gd name="connsiteY12-1202" fmla="*/ 1939931 h 3960000"/>
              <a:gd name="connsiteX13-1203" fmla="*/ 1339611 w 3960440"/>
              <a:gd name="connsiteY13-1204" fmla="*/ 3487664 h 3960000"/>
              <a:gd name="connsiteX14-1205" fmla="*/ 1887692 w 3960440"/>
              <a:gd name="connsiteY14-1206" fmla="*/ 2422431 h 3960000"/>
              <a:gd name="connsiteX15-1207" fmla="*/ 2336342 w 3960440"/>
              <a:gd name="connsiteY15-1208" fmla="*/ 2720202 h 3960000"/>
              <a:gd name="connsiteX16-1209" fmla="*/ 3176454 w 3960440"/>
              <a:gd name="connsiteY16-1210" fmla="*/ 1627140 h 3960000"/>
              <a:gd name="connsiteX17-1211" fmla="*/ 2134565 w 3960440"/>
              <a:gd name="connsiteY17-1212" fmla="*/ 477605 h 3960000"/>
              <a:gd name="connsiteX18-1213" fmla="*/ 1979373 w 3960440"/>
              <a:gd name="connsiteY18-1214" fmla="*/ 472350 h 3960000"/>
              <a:gd name="connsiteX19-1215" fmla="*/ 436907 w 3960440"/>
              <a:gd name="connsiteY19-1216" fmla="*/ 0 h 3960000"/>
              <a:gd name="connsiteX20-1217" fmla="*/ 3523533 w 3960440"/>
              <a:gd name="connsiteY20-1218" fmla="*/ 0 h 3960000"/>
              <a:gd name="connsiteX21-1219" fmla="*/ 3960440 w 3960440"/>
              <a:gd name="connsiteY21-1220" fmla="*/ 436907 h 3960000"/>
              <a:gd name="connsiteX22-1221" fmla="*/ 3960440 w 3960440"/>
              <a:gd name="connsiteY22-1222" fmla="*/ 3523093 h 3960000"/>
              <a:gd name="connsiteX23-1223" fmla="*/ 3523533 w 3960440"/>
              <a:gd name="connsiteY23-1224" fmla="*/ 3960000 h 3960000"/>
              <a:gd name="connsiteX24-1225" fmla="*/ 436907 w 3960440"/>
              <a:gd name="connsiteY24-1226" fmla="*/ 3960000 h 3960000"/>
              <a:gd name="connsiteX25-1227" fmla="*/ 0 w 3960440"/>
              <a:gd name="connsiteY25-1228" fmla="*/ 3523093 h 3960000"/>
              <a:gd name="connsiteX26-1229" fmla="*/ 0 w 3960440"/>
              <a:gd name="connsiteY26-1230" fmla="*/ 436907 h 3960000"/>
              <a:gd name="connsiteX27-1231" fmla="*/ 436907 w 3960440"/>
              <a:gd name="connsiteY27-1232" fmla="*/ 0 h 3960000"/>
              <a:gd name="connsiteX0-1233" fmla="*/ 1979373 w 3960440"/>
              <a:gd name="connsiteY0-1234" fmla="*/ 472350 h 3960000"/>
              <a:gd name="connsiteX1-1235" fmla="*/ 813783 w 3960440"/>
              <a:gd name="connsiteY1-1236" fmla="*/ 1434034 h 3960000"/>
              <a:gd name="connsiteX2-1237" fmla="*/ 1119009 w 3960440"/>
              <a:gd name="connsiteY2-1238" fmla="*/ 2222584 h 3960000"/>
              <a:gd name="connsiteX3-1239" fmla="*/ 1296382 w 3960440"/>
              <a:gd name="connsiteY3-1240" fmla="*/ 1907811 h 3960000"/>
              <a:gd name="connsiteX4-1241" fmla="*/ 1234998 w 3960440"/>
              <a:gd name="connsiteY4-1242" fmla="*/ 1431771 h 3960000"/>
              <a:gd name="connsiteX5-1243" fmla="*/ 2217373 w 3960440"/>
              <a:gd name="connsiteY5-1244" fmla="*/ 891303 h 3960000"/>
              <a:gd name="connsiteX6-1245" fmla="*/ 2783502 w 3960440"/>
              <a:gd name="connsiteY6-1246" fmla="*/ 1606823 h 3960000"/>
              <a:gd name="connsiteX7-1247" fmla="*/ 2456028 w 3960440"/>
              <a:gd name="connsiteY7-1248" fmla="*/ 2225955 h 3960000"/>
              <a:gd name="connsiteX8-1249" fmla="*/ 2026974 w 3960440"/>
              <a:gd name="connsiteY8-1250" fmla="*/ 2018938 h 3960000"/>
              <a:gd name="connsiteX9-1251" fmla="*/ 2135727 w 3960440"/>
              <a:gd name="connsiteY9-1252" fmla="*/ 1554876 h 3960000"/>
              <a:gd name="connsiteX10-1253" fmla="*/ 1915898 w 3960440"/>
              <a:gd name="connsiteY10-1254" fmla="*/ 1219889 h 3960000"/>
              <a:gd name="connsiteX11-1255" fmla="*/ 1589196 w 3960440"/>
              <a:gd name="connsiteY11-1256" fmla="*/ 1434803 h 3960000"/>
              <a:gd name="connsiteX12-1257" fmla="*/ 1574511 w 3960440"/>
              <a:gd name="connsiteY12-1258" fmla="*/ 1939931 h 3960000"/>
              <a:gd name="connsiteX13-1259" fmla="*/ 1339611 w 3960440"/>
              <a:gd name="connsiteY13-1260" fmla="*/ 3487664 h 3960000"/>
              <a:gd name="connsiteX14-1261" fmla="*/ 1887692 w 3960440"/>
              <a:gd name="connsiteY14-1262" fmla="*/ 2422431 h 3960000"/>
              <a:gd name="connsiteX15-1263" fmla="*/ 2336342 w 3960440"/>
              <a:gd name="connsiteY15-1264" fmla="*/ 2720202 h 3960000"/>
              <a:gd name="connsiteX16-1265" fmla="*/ 3176454 w 3960440"/>
              <a:gd name="connsiteY16-1266" fmla="*/ 1627140 h 3960000"/>
              <a:gd name="connsiteX17-1267" fmla="*/ 2134565 w 3960440"/>
              <a:gd name="connsiteY17-1268" fmla="*/ 477605 h 3960000"/>
              <a:gd name="connsiteX18-1269" fmla="*/ 1979373 w 3960440"/>
              <a:gd name="connsiteY18-1270" fmla="*/ 472350 h 3960000"/>
              <a:gd name="connsiteX19-1271" fmla="*/ 436907 w 3960440"/>
              <a:gd name="connsiteY19-1272" fmla="*/ 0 h 3960000"/>
              <a:gd name="connsiteX20-1273" fmla="*/ 3523533 w 3960440"/>
              <a:gd name="connsiteY20-1274" fmla="*/ 0 h 3960000"/>
              <a:gd name="connsiteX21-1275" fmla="*/ 3960440 w 3960440"/>
              <a:gd name="connsiteY21-1276" fmla="*/ 436907 h 3960000"/>
              <a:gd name="connsiteX22-1277" fmla="*/ 3960440 w 3960440"/>
              <a:gd name="connsiteY22-1278" fmla="*/ 3523093 h 3960000"/>
              <a:gd name="connsiteX23-1279" fmla="*/ 3523533 w 3960440"/>
              <a:gd name="connsiteY23-1280" fmla="*/ 3960000 h 3960000"/>
              <a:gd name="connsiteX24-1281" fmla="*/ 436907 w 3960440"/>
              <a:gd name="connsiteY24-1282" fmla="*/ 3960000 h 3960000"/>
              <a:gd name="connsiteX25-1283" fmla="*/ 0 w 3960440"/>
              <a:gd name="connsiteY25-1284" fmla="*/ 3523093 h 3960000"/>
              <a:gd name="connsiteX26-1285" fmla="*/ 0 w 3960440"/>
              <a:gd name="connsiteY26-1286" fmla="*/ 436907 h 3960000"/>
              <a:gd name="connsiteX27-1287" fmla="*/ 436907 w 3960440"/>
              <a:gd name="connsiteY27-1288" fmla="*/ 0 h 3960000"/>
              <a:gd name="connsiteX0-1289" fmla="*/ 1979373 w 3960440"/>
              <a:gd name="connsiteY0-1290" fmla="*/ 472350 h 3960000"/>
              <a:gd name="connsiteX1-1291" fmla="*/ 813783 w 3960440"/>
              <a:gd name="connsiteY1-1292" fmla="*/ 1434034 h 3960000"/>
              <a:gd name="connsiteX2-1293" fmla="*/ 1119009 w 3960440"/>
              <a:gd name="connsiteY2-1294" fmla="*/ 2222584 h 3960000"/>
              <a:gd name="connsiteX3-1295" fmla="*/ 1296382 w 3960440"/>
              <a:gd name="connsiteY3-1296" fmla="*/ 1907811 h 3960000"/>
              <a:gd name="connsiteX4-1297" fmla="*/ 1234998 w 3960440"/>
              <a:gd name="connsiteY4-1298" fmla="*/ 1431771 h 3960000"/>
              <a:gd name="connsiteX5-1299" fmla="*/ 2217373 w 3960440"/>
              <a:gd name="connsiteY5-1300" fmla="*/ 891303 h 3960000"/>
              <a:gd name="connsiteX6-1301" fmla="*/ 2783502 w 3960440"/>
              <a:gd name="connsiteY6-1302" fmla="*/ 1606823 h 3960000"/>
              <a:gd name="connsiteX7-1303" fmla="*/ 2456028 w 3960440"/>
              <a:gd name="connsiteY7-1304" fmla="*/ 2225955 h 3960000"/>
              <a:gd name="connsiteX8-1305" fmla="*/ 2026974 w 3960440"/>
              <a:gd name="connsiteY8-1306" fmla="*/ 2018938 h 3960000"/>
              <a:gd name="connsiteX9-1307" fmla="*/ 2135727 w 3960440"/>
              <a:gd name="connsiteY9-1308" fmla="*/ 1554876 h 3960000"/>
              <a:gd name="connsiteX10-1309" fmla="*/ 1915898 w 3960440"/>
              <a:gd name="connsiteY10-1310" fmla="*/ 1219889 h 3960000"/>
              <a:gd name="connsiteX11-1311" fmla="*/ 1589196 w 3960440"/>
              <a:gd name="connsiteY11-1312" fmla="*/ 1434803 h 3960000"/>
              <a:gd name="connsiteX12-1313" fmla="*/ 1574511 w 3960440"/>
              <a:gd name="connsiteY12-1314" fmla="*/ 1939931 h 3960000"/>
              <a:gd name="connsiteX13-1315" fmla="*/ 1339611 w 3960440"/>
              <a:gd name="connsiteY13-1316" fmla="*/ 3487664 h 3960000"/>
              <a:gd name="connsiteX14-1317" fmla="*/ 1887692 w 3960440"/>
              <a:gd name="connsiteY14-1318" fmla="*/ 2422431 h 3960000"/>
              <a:gd name="connsiteX15-1319" fmla="*/ 2336342 w 3960440"/>
              <a:gd name="connsiteY15-1320" fmla="*/ 2720202 h 3960000"/>
              <a:gd name="connsiteX16-1321" fmla="*/ 3176454 w 3960440"/>
              <a:gd name="connsiteY16-1322" fmla="*/ 1627140 h 3960000"/>
              <a:gd name="connsiteX17-1323" fmla="*/ 1979373 w 3960440"/>
              <a:gd name="connsiteY17-1324" fmla="*/ 472350 h 3960000"/>
              <a:gd name="connsiteX18-1325" fmla="*/ 436907 w 3960440"/>
              <a:gd name="connsiteY18-1326" fmla="*/ 0 h 3960000"/>
              <a:gd name="connsiteX19-1327" fmla="*/ 3523533 w 3960440"/>
              <a:gd name="connsiteY19-1328" fmla="*/ 0 h 3960000"/>
              <a:gd name="connsiteX20-1329" fmla="*/ 3960440 w 3960440"/>
              <a:gd name="connsiteY20-1330" fmla="*/ 436907 h 3960000"/>
              <a:gd name="connsiteX21-1331" fmla="*/ 3960440 w 3960440"/>
              <a:gd name="connsiteY21-1332" fmla="*/ 3523093 h 3960000"/>
              <a:gd name="connsiteX22-1333" fmla="*/ 3523533 w 3960440"/>
              <a:gd name="connsiteY22-1334" fmla="*/ 3960000 h 3960000"/>
              <a:gd name="connsiteX23-1335" fmla="*/ 436907 w 3960440"/>
              <a:gd name="connsiteY23-1336" fmla="*/ 3960000 h 3960000"/>
              <a:gd name="connsiteX24-1337" fmla="*/ 0 w 3960440"/>
              <a:gd name="connsiteY24-1338" fmla="*/ 3523093 h 3960000"/>
              <a:gd name="connsiteX25-1339" fmla="*/ 0 w 3960440"/>
              <a:gd name="connsiteY25-1340" fmla="*/ 436907 h 3960000"/>
              <a:gd name="connsiteX26-1341" fmla="*/ 436907 w 3960440"/>
              <a:gd name="connsiteY26-1342" fmla="*/ 0 h 3960000"/>
              <a:gd name="connsiteX0-1343" fmla="*/ 1979373 w 3960440"/>
              <a:gd name="connsiteY0-1344" fmla="*/ 472350 h 3960000"/>
              <a:gd name="connsiteX1-1345" fmla="*/ 813783 w 3960440"/>
              <a:gd name="connsiteY1-1346" fmla="*/ 1434034 h 3960000"/>
              <a:gd name="connsiteX2-1347" fmla="*/ 1119009 w 3960440"/>
              <a:gd name="connsiteY2-1348" fmla="*/ 2222584 h 3960000"/>
              <a:gd name="connsiteX3-1349" fmla="*/ 1296382 w 3960440"/>
              <a:gd name="connsiteY3-1350" fmla="*/ 1907811 h 3960000"/>
              <a:gd name="connsiteX4-1351" fmla="*/ 1234998 w 3960440"/>
              <a:gd name="connsiteY4-1352" fmla="*/ 1431771 h 3960000"/>
              <a:gd name="connsiteX5-1353" fmla="*/ 2217373 w 3960440"/>
              <a:gd name="connsiteY5-1354" fmla="*/ 891303 h 3960000"/>
              <a:gd name="connsiteX6-1355" fmla="*/ 2783502 w 3960440"/>
              <a:gd name="connsiteY6-1356" fmla="*/ 1606823 h 3960000"/>
              <a:gd name="connsiteX7-1357" fmla="*/ 2456028 w 3960440"/>
              <a:gd name="connsiteY7-1358" fmla="*/ 2225955 h 3960000"/>
              <a:gd name="connsiteX8-1359" fmla="*/ 2026974 w 3960440"/>
              <a:gd name="connsiteY8-1360" fmla="*/ 2018938 h 3960000"/>
              <a:gd name="connsiteX9-1361" fmla="*/ 2135727 w 3960440"/>
              <a:gd name="connsiteY9-1362" fmla="*/ 1554876 h 3960000"/>
              <a:gd name="connsiteX10-1363" fmla="*/ 1915898 w 3960440"/>
              <a:gd name="connsiteY10-1364" fmla="*/ 1219889 h 3960000"/>
              <a:gd name="connsiteX11-1365" fmla="*/ 1589196 w 3960440"/>
              <a:gd name="connsiteY11-1366" fmla="*/ 1434803 h 3960000"/>
              <a:gd name="connsiteX12-1367" fmla="*/ 1574511 w 3960440"/>
              <a:gd name="connsiteY12-1368" fmla="*/ 1939931 h 3960000"/>
              <a:gd name="connsiteX13-1369" fmla="*/ 1339611 w 3960440"/>
              <a:gd name="connsiteY13-1370" fmla="*/ 3487664 h 3960000"/>
              <a:gd name="connsiteX14-1371" fmla="*/ 1887692 w 3960440"/>
              <a:gd name="connsiteY14-1372" fmla="*/ 2422431 h 3960000"/>
              <a:gd name="connsiteX15-1373" fmla="*/ 2336342 w 3960440"/>
              <a:gd name="connsiteY15-1374" fmla="*/ 2720202 h 3960000"/>
              <a:gd name="connsiteX16-1375" fmla="*/ 3176454 w 3960440"/>
              <a:gd name="connsiteY16-1376" fmla="*/ 1627140 h 3960000"/>
              <a:gd name="connsiteX17-1377" fmla="*/ 1979373 w 3960440"/>
              <a:gd name="connsiteY17-1378" fmla="*/ 472350 h 3960000"/>
              <a:gd name="connsiteX18-1379" fmla="*/ 436907 w 3960440"/>
              <a:gd name="connsiteY18-1380" fmla="*/ 0 h 3960000"/>
              <a:gd name="connsiteX19-1381" fmla="*/ 3523533 w 3960440"/>
              <a:gd name="connsiteY19-1382" fmla="*/ 0 h 3960000"/>
              <a:gd name="connsiteX20-1383" fmla="*/ 3960440 w 3960440"/>
              <a:gd name="connsiteY20-1384" fmla="*/ 436907 h 3960000"/>
              <a:gd name="connsiteX21-1385" fmla="*/ 3960440 w 3960440"/>
              <a:gd name="connsiteY21-1386" fmla="*/ 3523093 h 3960000"/>
              <a:gd name="connsiteX22-1387" fmla="*/ 3523533 w 3960440"/>
              <a:gd name="connsiteY22-1388" fmla="*/ 3960000 h 3960000"/>
              <a:gd name="connsiteX23-1389" fmla="*/ 436907 w 3960440"/>
              <a:gd name="connsiteY23-1390" fmla="*/ 3960000 h 3960000"/>
              <a:gd name="connsiteX24-1391" fmla="*/ 0 w 3960440"/>
              <a:gd name="connsiteY24-1392" fmla="*/ 3523093 h 3960000"/>
              <a:gd name="connsiteX25-1393" fmla="*/ 0 w 3960440"/>
              <a:gd name="connsiteY25-1394" fmla="*/ 436907 h 3960000"/>
              <a:gd name="connsiteX26-1395" fmla="*/ 436907 w 3960440"/>
              <a:gd name="connsiteY26-1396" fmla="*/ 0 h 3960000"/>
              <a:gd name="connsiteX0-1397" fmla="*/ 1979373 w 3960440"/>
              <a:gd name="connsiteY0-1398" fmla="*/ 472350 h 3960000"/>
              <a:gd name="connsiteX1-1399" fmla="*/ 813783 w 3960440"/>
              <a:gd name="connsiteY1-1400" fmla="*/ 1434034 h 3960000"/>
              <a:gd name="connsiteX2-1401" fmla="*/ 1119009 w 3960440"/>
              <a:gd name="connsiteY2-1402" fmla="*/ 2222584 h 3960000"/>
              <a:gd name="connsiteX3-1403" fmla="*/ 1296382 w 3960440"/>
              <a:gd name="connsiteY3-1404" fmla="*/ 1907811 h 3960000"/>
              <a:gd name="connsiteX4-1405" fmla="*/ 1234998 w 3960440"/>
              <a:gd name="connsiteY4-1406" fmla="*/ 1431771 h 3960000"/>
              <a:gd name="connsiteX5-1407" fmla="*/ 2217373 w 3960440"/>
              <a:gd name="connsiteY5-1408" fmla="*/ 891303 h 3960000"/>
              <a:gd name="connsiteX6-1409" fmla="*/ 2783502 w 3960440"/>
              <a:gd name="connsiteY6-1410" fmla="*/ 1606823 h 3960000"/>
              <a:gd name="connsiteX7-1411" fmla="*/ 2456028 w 3960440"/>
              <a:gd name="connsiteY7-1412" fmla="*/ 2225955 h 3960000"/>
              <a:gd name="connsiteX8-1413" fmla="*/ 2026974 w 3960440"/>
              <a:gd name="connsiteY8-1414" fmla="*/ 2018938 h 3960000"/>
              <a:gd name="connsiteX9-1415" fmla="*/ 2135727 w 3960440"/>
              <a:gd name="connsiteY9-1416" fmla="*/ 1554876 h 3960000"/>
              <a:gd name="connsiteX10-1417" fmla="*/ 1915898 w 3960440"/>
              <a:gd name="connsiteY10-1418" fmla="*/ 1219889 h 3960000"/>
              <a:gd name="connsiteX11-1419" fmla="*/ 1589196 w 3960440"/>
              <a:gd name="connsiteY11-1420" fmla="*/ 1434803 h 3960000"/>
              <a:gd name="connsiteX12-1421" fmla="*/ 1574511 w 3960440"/>
              <a:gd name="connsiteY12-1422" fmla="*/ 1939931 h 3960000"/>
              <a:gd name="connsiteX13-1423" fmla="*/ 1339611 w 3960440"/>
              <a:gd name="connsiteY13-1424" fmla="*/ 3487664 h 3960000"/>
              <a:gd name="connsiteX14-1425" fmla="*/ 1887692 w 3960440"/>
              <a:gd name="connsiteY14-1426" fmla="*/ 2422431 h 3960000"/>
              <a:gd name="connsiteX15-1427" fmla="*/ 2336342 w 3960440"/>
              <a:gd name="connsiteY15-1428" fmla="*/ 2720202 h 3960000"/>
              <a:gd name="connsiteX16-1429" fmla="*/ 3176454 w 3960440"/>
              <a:gd name="connsiteY16-1430" fmla="*/ 1627140 h 3960000"/>
              <a:gd name="connsiteX17-1431" fmla="*/ 1979373 w 3960440"/>
              <a:gd name="connsiteY17-1432" fmla="*/ 472350 h 3960000"/>
              <a:gd name="connsiteX18-1433" fmla="*/ 436907 w 3960440"/>
              <a:gd name="connsiteY18-1434" fmla="*/ 0 h 3960000"/>
              <a:gd name="connsiteX19-1435" fmla="*/ 3523533 w 3960440"/>
              <a:gd name="connsiteY19-1436" fmla="*/ 0 h 3960000"/>
              <a:gd name="connsiteX20-1437" fmla="*/ 3960440 w 3960440"/>
              <a:gd name="connsiteY20-1438" fmla="*/ 436907 h 3960000"/>
              <a:gd name="connsiteX21-1439" fmla="*/ 3960440 w 3960440"/>
              <a:gd name="connsiteY21-1440" fmla="*/ 3523093 h 3960000"/>
              <a:gd name="connsiteX22-1441" fmla="*/ 3523533 w 3960440"/>
              <a:gd name="connsiteY22-1442" fmla="*/ 3960000 h 3960000"/>
              <a:gd name="connsiteX23-1443" fmla="*/ 436907 w 3960440"/>
              <a:gd name="connsiteY23-1444" fmla="*/ 3960000 h 3960000"/>
              <a:gd name="connsiteX24-1445" fmla="*/ 0 w 3960440"/>
              <a:gd name="connsiteY24-1446" fmla="*/ 3523093 h 3960000"/>
              <a:gd name="connsiteX25-1447" fmla="*/ 0 w 3960440"/>
              <a:gd name="connsiteY25-1448" fmla="*/ 436907 h 3960000"/>
              <a:gd name="connsiteX26-1449" fmla="*/ 436907 w 3960440"/>
              <a:gd name="connsiteY26-1450" fmla="*/ 0 h 3960000"/>
              <a:gd name="connsiteX0-1451" fmla="*/ 1979373 w 3960440"/>
              <a:gd name="connsiteY0-1452" fmla="*/ 472350 h 3960000"/>
              <a:gd name="connsiteX1-1453" fmla="*/ 813783 w 3960440"/>
              <a:gd name="connsiteY1-1454" fmla="*/ 1434034 h 3960000"/>
              <a:gd name="connsiteX2-1455" fmla="*/ 1119009 w 3960440"/>
              <a:gd name="connsiteY2-1456" fmla="*/ 2222584 h 3960000"/>
              <a:gd name="connsiteX3-1457" fmla="*/ 1328015 w 3960440"/>
              <a:gd name="connsiteY3-1458" fmla="*/ 1812920 h 3960000"/>
              <a:gd name="connsiteX4-1459" fmla="*/ 1234998 w 3960440"/>
              <a:gd name="connsiteY4-1460" fmla="*/ 1431771 h 3960000"/>
              <a:gd name="connsiteX5-1461" fmla="*/ 2217373 w 3960440"/>
              <a:gd name="connsiteY5-1462" fmla="*/ 891303 h 3960000"/>
              <a:gd name="connsiteX6-1463" fmla="*/ 2783502 w 3960440"/>
              <a:gd name="connsiteY6-1464" fmla="*/ 1606823 h 3960000"/>
              <a:gd name="connsiteX7-1465" fmla="*/ 2456028 w 3960440"/>
              <a:gd name="connsiteY7-1466" fmla="*/ 2225955 h 3960000"/>
              <a:gd name="connsiteX8-1467" fmla="*/ 2026974 w 3960440"/>
              <a:gd name="connsiteY8-1468" fmla="*/ 2018938 h 3960000"/>
              <a:gd name="connsiteX9-1469" fmla="*/ 2135727 w 3960440"/>
              <a:gd name="connsiteY9-1470" fmla="*/ 1554876 h 3960000"/>
              <a:gd name="connsiteX10-1471" fmla="*/ 1915898 w 3960440"/>
              <a:gd name="connsiteY10-1472" fmla="*/ 1219889 h 3960000"/>
              <a:gd name="connsiteX11-1473" fmla="*/ 1589196 w 3960440"/>
              <a:gd name="connsiteY11-1474" fmla="*/ 1434803 h 3960000"/>
              <a:gd name="connsiteX12-1475" fmla="*/ 1574511 w 3960440"/>
              <a:gd name="connsiteY12-1476" fmla="*/ 1939931 h 3960000"/>
              <a:gd name="connsiteX13-1477" fmla="*/ 1339611 w 3960440"/>
              <a:gd name="connsiteY13-1478" fmla="*/ 3487664 h 3960000"/>
              <a:gd name="connsiteX14-1479" fmla="*/ 1887692 w 3960440"/>
              <a:gd name="connsiteY14-1480" fmla="*/ 2422431 h 3960000"/>
              <a:gd name="connsiteX15-1481" fmla="*/ 2336342 w 3960440"/>
              <a:gd name="connsiteY15-1482" fmla="*/ 2720202 h 3960000"/>
              <a:gd name="connsiteX16-1483" fmla="*/ 3176454 w 3960440"/>
              <a:gd name="connsiteY16-1484" fmla="*/ 1627140 h 3960000"/>
              <a:gd name="connsiteX17-1485" fmla="*/ 1979373 w 3960440"/>
              <a:gd name="connsiteY17-1486" fmla="*/ 472350 h 3960000"/>
              <a:gd name="connsiteX18-1487" fmla="*/ 436907 w 3960440"/>
              <a:gd name="connsiteY18-1488" fmla="*/ 0 h 3960000"/>
              <a:gd name="connsiteX19-1489" fmla="*/ 3523533 w 3960440"/>
              <a:gd name="connsiteY19-1490" fmla="*/ 0 h 3960000"/>
              <a:gd name="connsiteX20-1491" fmla="*/ 3960440 w 3960440"/>
              <a:gd name="connsiteY20-1492" fmla="*/ 436907 h 3960000"/>
              <a:gd name="connsiteX21-1493" fmla="*/ 3960440 w 3960440"/>
              <a:gd name="connsiteY21-1494" fmla="*/ 3523093 h 3960000"/>
              <a:gd name="connsiteX22-1495" fmla="*/ 3523533 w 3960440"/>
              <a:gd name="connsiteY22-1496" fmla="*/ 3960000 h 3960000"/>
              <a:gd name="connsiteX23-1497" fmla="*/ 436907 w 3960440"/>
              <a:gd name="connsiteY23-1498" fmla="*/ 3960000 h 3960000"/>
              <a:gd name="connsiteX24-1499" fmla="*/ 0 w 3960440"/>
              <a:gd name="connsiteY24-1500" fmla="*/ 3523093 h 3960000"/>
              <a:gd name="connsiteX25-1501" fmla="*/ 0 w 3960440"/>
              <a:gd name="connsiteY25-1502" fmla="*/ 436907 h 3960000"/>
              <a:gd name="connsiteX26-1503" fmla="*/ 436907 w 3960440"/>
              <a:gd name="connsiteY26-1504" fmla="*/ 0 h 3960000"/>
              <a:gd name="connsiteX0-1505" fmla="*/ 1979373 w 3960440"/>
              <a:gd name="connsiteY0-1506" fmla="*/ 472350 h 3960000"/>
              <a:gd name="connsiteX1-1507" fmla="*/ 813783 w 3960440"/>
              <a:gd name="connsiteY1-1508" fmla="*/ 1434034 h 3960000"/>
              <a:gd name="connsiteX2-1509" fmla="*/ 1119009 w 3960440"/>
              <a:gd name="connsiteY2-1510" fmla="*/ 2222584 h 3960000"/>
              <a:gd name="connsiteX3-1511" fmla="*/ 1328015 w 3960440"/>
              <a:gd name="connsiteY3-1512" fmla="*/ 1812920 h 3960000"/>
              <a:gd name="connsiteX4-1513" fmla="*/ 1234998 w 3960440"/>
              <a:gd name="connsiteY4-1514" fmla="*/ 1431771 h 3960000"/>
              <a:gd name="connsiteX5-1515" fmla="*/ 2217373 w 3960440"/>
              <a:gd name="connsiteY5-1516" fmla="*/ 891303 h 3960000"/>
              <a:gd name="connsiteX6-1517" fmla="*/ 2783502 w 3960440"/>
              <a:gd name="connsiteY6-1518" fmla="*/ 1606823 h 3960000"/>
              <a:gd name="connsiteX7-1519" fmla="*/ 2456028 w 3960440"/>
              <a:gd name="connsiteY7-1520" fmla="*/ 2225955 h 3960000"/>
              <a:gd name="connsiteX8-1521" fmla="*/ 2026974 w 3960440"/>
              <a:gd name="connsiteY8-1522" fmla="*/ 2018938 h 3960000"/>
              <a:gd name="connsiteX9-1523" fmla="*/ 2135727 w 3960440"/>
              <a:gd name="connsiteY9-1524" fmla="*/ 1554876 h 3960000"/>
              <a:gd name="connsiteX10-1525" fmla="*/ 1915898 w 3960440"/>
              <a:gd name="connsiteY10-1526" fmla="*/ 1219889 h 3960000"/>
              <a:gd name="connsiteX11-1527" fmla="*/ 1589196 w 3960440"/>
              <a:gd name="connsiteY11-1528" fmla="*/ 1434803 h 3960000"/>
              <a:gd name="connsiteX12-1529" fmla="*/ 1574511 w 3960440"/>
              <a:gd name="connsiteY12-1530" fmla="*/ 1939931 h 3960000"/>
              <a:gd name="connsiteX13-1531" fmla="*/ 1339611 w 3960440"/>
              <a:gd name="connsiteY13-1532" fmla="*/ 3487664 h 3960000"/>
              <a:gd name="connsiteX14-1533" fmla="*/ 1887692 w 3960440"/>
              <a:gd name="connsiteY14-1534" fmla="*/ 2422431 h 3960000"/>
              <a:gd name="connsiteX15-1535" fmla="*/ 2336342 w 3960440"/>
              <a:gd name="connsiteY15-1536" fmla="*/ 2720202 h 3960000"/>
              <a:gd name="connsiteX16-1537" fmla="*/ 3176454 w 3960440"/>
              <a:gd name="connsiteY16-1538" fmla="*/ 1627140 h 3960000"/>
              <a:gd name="connsiteX17-1539" fmla="*/ 1979373 w 3960440"/>
              <a:gd name="connsiteY17-1540" fmla="*/ 472350 h 3960000"/>
              <a:gd name="connsiteX18-1541" fmla="*/ 436907 w 3960440"/>
              <a:gd name="connsiteY18-1542" fmla="*/ 0 h 3960000"/>
              <a:gd name="connsiteX19-1543" fmla="*/ 3523533 w 3960440"/>
              <a:gd name="connsiteY19-1544" fmla="*/ 0 h 3960000"/>
              <a:gd name="connsiteX20-1545" fmla="*/ 3960440 w 3960440"/>
              <a:gd name="connsiteY20-1546" fmla="*/ 436907 h 3960000"/>
              <a:gd name="connsiteX21-1547" fmla="*/ 3960440 w 3960440"/>
              <a:gd name="connsiteY21-1548" fmla="*/ 3523093 h 3960000"/>
              <a:gd name="connsiteX22-1549" fmla="*/ 3523533 w 3960440"/>
              <a:gd name="connsiteY22-1550" fmla="*/ 3960000 h 3960000"/>
              <a:gd name="connsiteX23-1551" fmla="*/ 436907 w 3960440"/>
              <a:gd name="connsiteY23-1552" fmla="*/ 3960000 h 3960000"/>
              <a:gd name="connsiteX24-1553" fmla="*/ 0 w 3960440"/>
              <a:gd name="connsiteY24-1554" fmla="*/ 3523093 h 3960000"/>
              <a:gd name="connsiteX25-1555" fmla="*/ 0 w 3960440"/>
              <a:gd name="connsiteY25-1556" fmla="*/ 436907 h 3960000"/>
              <a:gd name="connsiteX26-1557" fmla="*/ 436907 w 3960440"/>
              <a:gd name="connsiteY26-1558" fmla="*/ 0 h 396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98" name="Rounded Rectangle 8"/>
          <p:cNvSpPr/>
          <p:nvPr/>
        </p:nvSpPr>
        <p:spPr>
          <a:xfrm>
            <a:off x="3327201" y="4226067"/>
            <a:ext cx="389492" cy="389449"/>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1" fmla="*/ 554477 w 3888432"/>
              <a:gd name="connsiteY0-2" fmla="*/ 1512168 h 3960440"/>
              <a:gd name="connsiteX1-3" fmla="*/ 554477 w 3888432"/>
              <a:gd name="connsiteY1-4" fmla="*/ 3312368 h 3960440"/>
              <a:gd name="connsiteX2-5" fmla="*/ 1201638 w 3888432"/>
              <a:gd name="connsiteY2-6" fmla="*/ 3312368 h 3960440"/>
              <a:gd name="connsiteX3-7" fmla="*/ 1201638 w 3888432"/>
              <a:gd name="connsiteY3-8" fmla="*/ 1512168 h 3960440"/>
              <a:gd name="connsiteX4-9" fmla="*/ 554477 w 3888432"/>
              <a:gd name="connsiteY4-10" fmla="*/ 1512168 h 3960440"/>
              <a:gd name="connsiteX5-11" fmla="*/ 2840340 w 3888432"/>
              <a:gd name="connsiteY5-12" fmla="*/ 1479943 h 3960440"/>
              <a:gd name="connsiteX6-13" fmla="*/ 2136833 w 3888432"/>
              <a:gd name="connsiteY6-14" fmla="*/ 1785510 h 3960440"/>
              <a:gd name="connsiteX7-15" fmla="*/ 2136833 w 3888432"/>
              <a:gd name="connsiteY7-16" fmla="*/ 1510185 h 3960440"/>
              <a:gd name="connsiteX8-17" fmla="*/ 1489672 w 3888432"/>
              <a:gd name="connsiteY8-18" fmla="*/ 1510185 h 3960440"/>
              <a:gd name="connsiteX9-19" fmla="*/ 1489672 w 3888432"/>
              <a:gd name="connsiteY9-20" fmla="*/ 3310385 h 3960440"/>
              <a:gd name="connsiteX10-21" fmla="*/ 2136833 w 3888432"/>
              <a:gd name="connsiteY10-22" fmla="*/ 3310385 h 3960440"/>
              <a:gd name="connsiteX11-23" fmla="*/ 2136833 w 3888432"/>
              <a:gd name="connsiteY11-24" fmla="*/ 2084121 h 3960440"/>
              <a:gd name="connsiteX12-25" fmla="*/ 2673919 w 3888432"/>
              <a:gd name="connsiteY12-26" fmla="*/ 2138897 h 3960440"/>
              <a:gd name="connsiteX13-27" fmla="*/ 2679688 w 3888432"/>
              <a:gd name="connsiteY13-28" fmla="*/ 3312366 h 3960440"/>
              <a:gd name="connsiteX14-29" fmla="*/ 3326849 w 3888432"/>
              <a:gd name="connsiteY14-30" fmla="*/ 3312366 h 3960440"/>
              <a:gd name="connsiteX15-31" fmla="*/ 3333768 w 3888432"/>
              <a:gd name="connsiteY15-32" fmla="*/ 2128613 h 3960440"/>
              <a:gd name="connsiteX16-33" fmla="*/ 2840340 w 3888432"/>
              <a:gd name="connsiteY16-34" fmla="*/ 1479943 h 3960440"/>
              <a:gd name="connsiteX17-35" fmla="*/ 878058 w 3888432"/>
              <a:gd name="connsiteY17-36" fmla="*/ 648072 h 3960440"/>
              <a:gd name="connsiteX18-37" fmla="*/ 554477 w 3888432"/>
              <a:gd name="connsiteY18-38" fmla="*/ 971653 h 3960440"/>
              <a:gd name="connsiteX19-39" fmla="*/ 878058 w 3888432"/>
              <a:gd name="connsiteY19-40" fmla="*/ 1295234 h 3960440"/>
              <a:gd name="connsiteX20-41" fmla="*/ 1201639 w 3888432"/>
              <a:gd name="connsiteY20-42" fmla="*/ 971653 h 3960440"/>
              <a:gd name="connsiteX21-43" fmla="*/ 878058 w 3888432"/>
              <a:gd name="connsiteY21-44" fmla="*/ 648072 h 3960440"/>
              <a:gd name="connsiteX22-45" fmla="*/ 333511 w 3888432"/>
              <a:gd name="connsiteY22-46" fmla="*/ 0 h 3960440"/>
              <a:gd name="connsiteX23-47" fmla="*/ 3554921 w 3888432"/>
              <a:gd name="connsiteY23-48" fmla="*/ 0 h 3960440"/>
              <a:gd name="connsiteX24-49" fmla="*/ 3888432 w 3888432"/>
              <a:gd name="connsiteY24-50" fmla="*/ 333511 h 3960440"/>
              <a:gd name="connsiteX25-51" fmla="*/ 3888432 w 3888432"/>
              <a:gd name="connsiteY25-52" fmla="*/ 3626929 h 3960440"/>
              <a:gd name="connsiteX26-53" fmla="*/ 3554921 w 3888432"/>
              <a:gd name="connsiteY26-54" fmla="*/ 3960440 h 3960440"/>
              <a:gd name="connsiteX27-55" fmla="*/ 333511 w 3888432"/>
              <a:gd name="connsiteY27-56" fmla="*/ 3960440 h 3960440"/>
              <a:gd name="connsiteX28-57" fmla="*/ 0 w 3888432"/>
              <a:gd name="connsiteY28-58" fmla="*/ 3626929 h 3960440"/>
              <a:gd name="connsiteX29-59" fmla="*/ 0 w 3888432"/>
              <a:gd name="connsiteY29-60" fmla="*/ 333511 h 3960440"/>
              <a:gd name="connsiteX30-61" fmla="*/ 333511 w 3888432"/>
              <a:gd name="connsiteY30-62" fmla="*/ 0 h 3960440"/>
              <a:gd name="connsiteX0-63" fmla="*/ 554477 w 3888432"/>
              <a:gd name="connsiteY0-64" fmla="*/ 1512168 h 3960440"/>
              <a:gd name="connsiteX1-65" fmla="*/ 554477 w 3888432"/>
              <a:gd name="connsiteY1-66" fmla="*/ 3312368 h 3960440"/>
              <a:gd name="connsiteX2-67" fmla="*/ 1201638 w 3888432"/>
              <a:gd name="connsiteY2-68" fmla="*/ 3312368 h 3960440"/>
              <a:gd name="connsiteX3-69" fmla="*/ 1201638 w 3888432"/>
              <a:gd name="connsiteY3-70" fmla="*/ 1512168 h 3960440"/>
              <a:gd name="connsiteX4-71" fmla="*/ 554477 w 3888432"/>
              <a:gd name="connsiteY4-72" fmla="*/ 1512168 h 3960440"/>
              <a:gd name="connsiteX5-73" fmla="*/ 2840340 w 3888432"/>
              <a:gd name="connsiteY5-74" fmla="*/ 1479943 h 3960440"/>
              <a:gd name="connsiteX6-75" fmla="*/ 2136833 w 3888432"/>
              <a:gd name="connsiteY6-76" fmla="*/ 1785510 h 3960440"/>
              <a:gd name="connsiteX7-77" fmla="*/ 2136833 w 3888432"/>
              <a:gd name="connsiteY7-78" fmla="*/ 1510185 h 3960440"/>
              <a:gd name="connsiteX8-79" fmla="*/ 1489672 w 3888432"/>
              <a:gd name="connsiteY8-80" fmla="*/ 1510185 h 3960440"/>
              <a:gd name="connsiteX9-81" fmla="*/ 1489672 w 3888432"/>
              <a:gd name="connsiteY9-82" fmla="*/ 3310385 h 3960440"/>
              <a:gd name="connsiteX10-83" fmla="*/ 2136833 w 3888432"/>
              <a:gd name="connsiteY10-84" fmla="*/ 3310385 h 3960440"/>
              <a:gd name="connsiteX11-85" fmla="*/ 2136833 w 3888432"/>
              <a:gd name="connsiteY11-86" fmla="*/ 2084121 h 3960440"/>
              <a:gd name="connsiteX12-87" fmla="*/ 2673919 w 3888432"/>
              <a:gd name="connsiteY12-88" fmla="*/ 2138897 h 3960440"/>
              <a:gd name="connsiteX13-89" fmla="*/ 2679688 w 3888432"/>
              <a:gd name="connsiteY13-90" fmla="*/ 3312366 h 3960440"/>
              <a:gd name="connsiteX14-91" fmla="*/ 3326849 w 3888432"/>
              <a:gd name="connsiteY14-92" fmla="*/ 3312366 h 3960440"/>
              <a:gd name="connsiteX15-93" fmla="*/ 3333768 w 3888432"/>
              <a:gd name="connsiteY15-94" fmla="*/ 2128613 h 3960440"/>
              <a:gd name="connsiteX16-95" fmla="*/ 2840340 w 3888432"/>
              <a:gd name="connsiteY16-96" fmla="*/ 1479943 h 3960440"/>
              <a:gd name="connsiteX17-97" fmla="*/ 878058 w 3888432"/>
              <a:gd name="connsiteY17-98" fmla="*/ 648072 h 3960440"/>
              <a:gd name="connsiteX18-99" fmla="*/ 554477 w 3888432"/>
              <a:gd name="connsiteY18-100" fmla="*/ 971653 h 3960440"/>
              <a:gd name="connsiteX19-101" fmla="*/ 878058 w 3888432"/>
              <a:gd name="connsiteY19-102" fmla="*/ 1295234 h 3960440"/>
              <a:gd name="connsiteX20-103" fmla="*/ 1201639 w 3888432"/>
              <a:gd name="connsiteY20-104" fmla="*/ 971653 h 3960440"/>
              <a:gd name="connsiteX21-105" fmla="*/ 878058 w 3888432"/>
              <a:gd name="connsiteY21-106" fmla="*/ 648072 h 3960440"/>
              <a:gd name="connsiteX22-107" fmla="*/ 333511 w 3888432"/>
              <a:gd name="connsiteY22-108" fmla="*/ 0 h 3960440"/>
              <a:gd name="connsiteX23-109" fmla="*/ 3554921 w 3888432"/>
              <a:gd name="connsiteY23-110" fmla="*/ 0 h 3960440"/>
              <a:gd name="connsiteX24-111" fmla="*/ 3888432 w 3888432"/>
              <a:gd name="connsiteY24-112" fmla="*/ 333511 h 3960440"/>
              <a:gd name="connsiteX25-113" fmla="*/ 3888432 w 3888432"/>
              <a:gd name="connsiteY25-114" fmla="*/ 3626929 h 3960440"/>
              <a:gd name="connsiteX26-115" fmla="*/ 3554921 w 3888432"/>
              <a:gd name="connsiteY26-116" fmla="*/ 3960440 h 3960440"/>
              <a:gd name="connsiteX27-117" fmla="*/ 333511 w 3888432"/>
              <a:gd name="connsiteY27-118" fmla="*/ 3960440 h 3960440"/>
              <a:gd name="connsiteX28-119" fmla="*/ 0 w 3888432"/>
              <a:gd name="connsiteY28-120" fmla="*/ 3626929 h 3960440"/>
              <a:gd name="connsiteX29-121" fmla="*/ 0 w 3888432"/>
              <a:gd name="connsiteY29-122" fmla="*/ 333511 h 3960440"/>
              <a:gd name="connsiteX30-123" fmla="*/ 333511 w 3888432"/>
              <a:gd name="connsiteY30-124" fmla="*/ 0 h 3960440"/>
              <a:gd name="connsiteX0-125" fmla="*/ 554477 w 3888432"/>
              <a:gd name="connsiteY0-126" fmla="*/ 1512168 h 3960440"/>
              <a:gd name="connsiteX1-127" fmla="*/ 554477 w 3888432"/>
              <a:gd name="connsiteY1-128" fmla="*/ 3312368 h 3960440"/>
              <a:gd name="connsiteX2-129" fmla="*/ 1201638 w 3888432"/>
              <a:gd name="connsiteY2-130" fmla="*/ 3312368 h 3960440"/>
              <a:gd name="connsiteX3-131" fmla="*/ 1201638 w 3888432"/>
              <a:gd name="connsiteY3-132" fmla="*/ 1512168 h 3960440"/>
              <a:gd name="connsiteX4-133" fmla="*/ 554477 w 3888432"/>
              <a:gd name="connsiteY4-134" fmla="*/ 1512168 h 3960440"/>
              <a:gd name="connsiteX5-135" fmla="*/ 2840340 w 3888432"/>
              <a:gd name="connsiteY5-136" fmla="*/ 1479943 h 3960440"/>
              <a:gd name="connsiteX6-137" fmla="*/ 2136833 w 3888432"/>
              <a:gd name="connsiteY6-138" fmla="*/ 1785510 h 3960440"/>
              <a:gd name="connsiteX7-139" fmla="*/ 2136833 w 3888432"/>
              <a:gd name="connsiteY7-140" fmla="*/ 1510185 h 3960440"/>
              <a:gd name="connsiteX8-141" fmla="*/ 1489672 w 3888432"/>
              <a:gd name="connsiteY8-142" fmla="*/ 1510185 h 3960440"/>
              <a:gd name="connsiteX9-143" fmla="*/ 1489672 w 3888432"/>
              <a:gd name="connsiteY9-144" fmla="*/ 3310385 h 3960440"/>
              <a:gd name="connsiteX10-145" fmla="*/ 2136833 w 3888432"/>
              <a:gd name="connsiteY10-146" fmla="*/ 3310385 h 3960440"/>
              <a:gd name="connsiteX11-147" fmla="*/ 2136833 w 3888432"/>
              <a:gd name="connsiteY11-148" fmla="*/ 2084121 h 3960440"/>
              <a:gd name="connsiteX12-149" fmla="*/ 2673919 w 3888432"/>
              <a:gd name="connsiteY12-150" fmla="*/ 2138897 h 3960440"/>
              <a:gd name="connsiteX13-151" fmla="*/ 2679688 w 3888432"/>
              <a:gd name="connsiteY13-152" fmla="*/ 3312366 h 3960440"/>
              <a:gd name="connsiteX14-153" fmla="*/ 3326849 w 3888432"/>
              <a:gd name="connsiteY14-154" fmla="*/ 3312366 h 3960440"/>
              <a:gd name="connsiteX15-155" fmla="*/ 3333768 w 3888432"/>
              <a:gd name="connsiteY15-156" fmla="*/ 2128613 h 3960440"/>
              <a:gd name="connsiteX16-157" fmla="*/ 2840340 w 3888432"/>
              <a:gd name="connsiteY16-158" fmla="*/ 1479943 h 3960440"/>
              <a:gd name="connsiteX17-159" fmla="*/ 878058 w 3888432"/>
              <a:gd name="connsiteY17-160" fmla="*/ 648072 h 3960440"/>
              <a:gd name="connsiteX18-161" fmla="*/ 554477 w 3888432"/>
              <a:gd name="connsiteY18-162" fmla="*/ 971653 h 3960440"/>
              <a:gd name="connsiteX19-163" fmla="*/ 878058 w 3888432"/>
              <a:gd name="connsiteY19-164" fmla="*/ 1295234 h 3960440"/>
              <a:gd name="connsiteX20-165" fmla="*/ 1201639 w 3888432"/>
              <a:gd name="connsiteY20-166" fmla="*/ 971653 h 3960440"/>
              <a:gd name="connsiteX21-167" fmla="*/ 878058 w 3888432"/>
              <a:gd name="connsiteY21-168" fmla="*/ 648072 h 3960440"/>
              <a:gd name="connsiteX22-169" fmla="*/ 333511 w 3888432"/>
              <a:gd name="connsiteY22-170" fmla="*/ 0 h 3960440"/>
              <a:gd name="connsiteX23-171" fmla="*/ 3554921 w 3888432"/>
              <a:gd name="connsiteY23-172" fmla="*/ 0 h 3960440"/>
              <a:gd name="connsiteX24-173" fmla="*/ 3888432 w 3888432"/>
              <a:gd name="connsiteY24-174" fmla="*/ 333511 h 3960440"/>
              <a:gd name="connsiteX25-175" fmla="*/ 3888432 w 3888432"/>
              <a:gd name="connsiteY25-176" fmla="*/ 3626929 h 3960440"/>
              <a:gd name="connsiteX26-177" fmla="*/ 3554921 w 3888432"/>
              <a:gd name="connsiteY26-178" fmla="*/ 3960440 h 3960440"/>
              <a:gd name="connsiteX27-179" fmla="*/ 333511 w 3888432"/>
              <a:gd name="connsiteY27-180" fmla="*/ 3960440 h 3960440"/>
              <a:gd name="connsiteX28-181" fmla="*/ 0 w 3888432"/>
              <a:gd name="connsiteY28-182" fmla="*/ 3626929 h 3960440"/>
              <a:gd name="connsiteX29-183" fmla="*/ 0 w 3888432"/>
              <a:gd name="connsiteY29-184" fmla="*/ 333511 h 3960440"/>
              <a:gd name="connsiteX30-185" fmla="*/ 333511 w 3888432"/>
              <a:gd name="connsiteY30-186" fmla="*/ 0 h 3960440"/>
              <a:gd name="connsiteX0-187" fmla="*/ 554477 w 3888432"/>
              <a:gd name="connsiteY0-188" fmla="*/ 1512168 h 3960440"/>
              <a:gd name="connsiteX1-189" fmla="*/ 554477 w 3888432"/>
              <a:gd name="connsiteY1-190" fmla="*/ 3312368 h 3960440"/>
              <a:gd name="connsiteX2-191" fmla="*/ 1201638 w 3888432"/>
              <a:gd name="connsiteY2-192" fmla="*/ 3312368 h 3960440"/>
              <a:gd name="connsiteX3-193" fmla="*/ 1201638 w 3888432"/>
              <a:gd name="connsiteY3-194" fmla="*/ 1512168 h 3960440"/>
              <a:gd name="connsiteX4-195" fmla="*/ 554477 w 3888432"/>
              <a:gd name="connsiteY4-196" fmla="*/ 1512168 h 3960440"/>
              <a:gd name="connsiteX5-197" fmla="*/ 2840340 w 3888432"/>
              <a:gd name="connsiteY5-198" fmla="*/ 1479943 h 3960440"/>
              <a:gd name="connsiteX6-199" fmla="*/ 2136833 w 3888432"/>
              <a:gd name="connsiteY6-200" fmla="*/ 1785510 h 3960440"/>
              <a:gd name="connsiteX7-201" fmla="*/ 2136833 w 3888432"/>
              <a:gd name="connsiteY7-202" fmla="*/ 1510185 h 3960440"/>
              <a:gd name="connsiteX8-203" fmla="*/ 1489672 w 3888432"/>
              <a:gd name="connsiteY8-204" fmla="*/ 1510185 h 3960440"/>
              <a:gd name="connsiteX9-205" fmla="*/ 1489672 w 3888432"/>
              <a:gd name="connsiteY9-206" fmla="*/ 3310385 h 3960440"/>
              <a:gd name="connsiteX10-207" fmla="*/ 2136833 w 3888432"/>
              <a:gd name="connsiteY10-208" fmla="*/ 3310385 h 3960440"/>
              <a:gd name="connsiteX11-209" fmla="*/ 2136833 w 3888432"/>
              <a:gd name="connsiteY11-210" fmla="*/ 2084121 h 3960440"/>
              <a:gd name="connsiteX12-211" fmla="*/ 2673919 w 3888432"/>
              <a:gd name="connsiteY12-212" fmla="*/ 2138897 h 3960440"/>
              <a:gd name="connsiteX13-213" fmla="*/ 2679688 w 3888432"/>
              <a:gd name="connsiteY13-214" fmla="*/ 3312366 h 3960440"/>
              <a:gd name="connsiteX14-215" fmla="*/ 3326849 w 3888432"/>
              <a:gd name="connsiteY14-216" fmla="*/ 3312366 h 3960440"/>
              <a:gd name="connsiteX15-217" fmla="*/ 3333768 w 3888432"/>
              <a:gd name="connsiteY15-218" fmla="*/ 2128613 h 3960440"/>
              <a:gd name="connsiteX16-219" fmla="*/ 2840340 w 3888432"/>
              <a:gd name="connsiteY16-220" fmla="*/ 1479943 h 3960440"/>
              <a:gd name="connsiteX17-221" fmla="*/ 878058 w 3888432"/>
              <a:gd name="connsiteY17-222" fmla="*/ 648072 h 3960440"/>
              <a:gd name="connsiteX18-223" fmla="*/ 554477 w 3888432"/>
              <a:gd name="connsiteY18-224" fmla="*/ 971653 h 3960440"/>
              <a:gd name="connsiteX19-225" fmla="*/ 878058 w 3888432"/>
              <a:gd name="connsiteY19-226" fmla="*/ 1295234 h 3960440"/>
              <a:gd name="connsiteX20-227" fmla="*/ 1201639 w 3888432"/>
              <a:gd name="connsiteY20-228" fmla="*/ 971653 h 3960440"/>
              <a:gd name="connsiteX21-229" fmla="*/ 878058 w 3888432"/>
              <a:gd name="connsiteY21-230" fmla="*/ 648072 h 3960440"/>
              <a:gd name="connsiteX22-231" fmla="*/ 333511 w 3888432"/>
              <a:gd name="connsiteY22-232" fmla="*/ 0 h 3960440"/>
              <a:gd name="connsiteX23-233" fmla="*/ 3554921 w 3888432"/>
              <a:gd name="connsiteY23-234" fmla="*/ 0 h 3960440"/>
              <a:gd name="connsiteX24-235" fmla="*/ 3888432 w 3888432"/>
              <a:gd name="connsiteY24-236" fmla="*/ 333511 h 3960440"/>
              <a:gd name="connsiteX25-237" fmla="*/ 3888432 w 3888432"/>
              <a:gd name="connsiteY25-238" fmla="*/ 3626929 h 3960440"/>
              <a:gd name="connsiteX26-239" fmla="*/ 3554921 w 3888432"/>
              <a:gd name="connsiteY26-240" fmla="*/ 3960440 h 3960440"/>
              <a:gd name="connsiteX27-241" fmla="*/ 333511 w 3888432"/>
              <a:gd name="connsiteY27-242" fmla="*/ 3960440 h 3960440"/>
              <a:gd name="connsiteX28-243" fmla="*/ 0 w 3888432"/>
              <a:gd name="connsiteY28-244" fmla="*/ 3626929 h 3960440"/>
              <a:gd name="connsiteX29-245" fmla="*/ 0 w 3888432"/>
              <a:gd name="connsiteY29-246" fmla="*/ 333511 h 3960440"/>
              <a:gd name="connsiteX30-247" fmla="*/ 333511 w 3888432"/>
              <a:gd name="connsiteY30-248" fmla="*/ 0 h 3960440"/>
              <a:gd name="connsiteX0-249" fmla="*/ 554477 w 3888432"/>
              <a:gd name="connsiteY0-250" fmla="*/ 1512168 h 3960440"/>
              <a:gd name="connsiteX1-251" fmla="*/ 554477 w 3888432"/>
              <a:gd name="connsiteY1-252" fmla="*/ 3312368 h 3960440"/>
              <a:gd name="connsiteX2-253" fmla="*/ 1201638 w 3888432"/>
              <a:gd name="connsiteY2-254" fmla="*/ 3312368 h 3960440"/>
              <a:gd name="connsiteX3-255" fmla="*/ 1201638 w 3888432"/>
              <a:gd name="connsiteY3-256" fmla="*/ 1512168 h 3960440"/>
              <a:gd name="connsiteX4-257" fmla="*/ 554477 w 3888432"/>
              <a:gd name="connsiteY4-258" fmla="*/ 1512168 h 3960440"/>
              <a:gd name="connsiteX5-259" fmla="*/ 2840340 w 3888432"/>
              <a:gd name="connsiteY5-260" fmla="*/ 1479943 h 3960440"/>
              <a:gd name="connsiteX6-261" fmla="*/ 2136833 w 3888432"/>
              <a:gd name="connsiteY6-262" fmla="*/ 1785510 h 3960440"/>
              <a:gd name="connsiteX7-263" fmla="*/ 2136833 w 3888432"/>
              <a:gd name="connsiteY7-264" fmla="*/ 1510185 h 3960440"/>
              <a:gd name="connsiteX8-265" fmla="*/ 1489672 w 3888432"/>
              <a:gd name="connsiteY8-266" fmla="*/ 1510185 h 3960440"/>
              <a:gd name="connsiteX9-267" fmla="*/ 1489672 w 3888432"/>
              <a:gd name="connsiteY9-268" fmla="*/ 3310385 h 3960440"/>
              <a:gd name="connsiteX10-269" fmla="*/ 2136833 w 3888432"/>
              <a:gd name="connsiteY10-270" fmla="*/ 3310385 h 3960440"/>
              <a:gd name="connsiteX11-271" fmla="*/ 2136833 w 3888432"/>
              <a:gd name="connsiteY11-272" fmla="*/ 2084121 h 3960440"/>
              <a:gd name="connsiteX12-273" fmla="*/ 2673919 w 3888432"/>
              <a:gd name="connsiteY12-274" fmla="*/ 2138897 h 3960440"/>
              <a:gd name="connsiteX13-275" fmla="*/ 2679688 w 3888432"/>
              <a:gd name="connsiteY13-276" fmla="*/ 3312366 h 3960440"/>
              <a:gd name="connsiteX14-277" fmla="*/ 3326849 w 3888432"/>
              <a:gd name="connsiteY14-278" fmla="*/ 3312366 h 3960440"/>
              <a:gd name="connsiteX15-279" fmla="*/ 3333768 w 3888432"/>
              <a:gd name="connsiteY15-280" fmla="*/ 2128613 h 3960440"/>
              <a:gd name="connsiteX16-281" fmla="*/ 2840340 w 3888432"/>
              <a:gd name="connsiteY16-282" fmla="*/ 1479943 h 3960440"/>
              <a:gd name="connsiteX17-283" fmla="*/ 878058 w 3888432"/>
              <a:gd name="connsiteY17-284" fmla="*/ 648072 h 3960440"/>
              <a:gd name="connsiteX18-285" fmla="*/ 554477 w 3888432"/>
              <a:gd name="connsiteY18-286" fmla="*/ 971653 h 3960440"/>
              <a:gd name="connsiteX19-287" fmla="*/ 878058 w 3888432"/>
              <a:gd name="connsiteY19-288" fmla="*/ 1295234 h 3960440"/>
              <a:gd name="connsiteX20-289" fmla="*/ 1201639 w 3888432"/>
              <a:gd name="connsiteY20-290" fmla="*/ 971653 h 3960440"/>
              <a:gd name="connsiteX21-291" fmla="*/ 878058 w 3888432"/>
              <a:gd name="connsiteY21-292" fmla="*/ 648072 h 3960440"/>
              <a:gd name="connsiteX22-293" fmla="*/ 333511 w 3888432"/>
              <a:gd name="connsiteY22-294" fmla="*/ 0 h 3960440"/>
              <a:gd name="connsiteX23-295" fmla="*/ 3554921 w 3888432"/>
              <a:gd name="connsiteY23-296" fmla="*/ 0 h 3960440"/>
              <a:gd name="connsiteX24-297" fmla="*/ 3888432 w 3888432"/>
              <a:gd name="connsiteY24-298" fmla="*/ 333511 h 3960440"/>
              <a:gd name="connsiteX25-299" fmla="*/ 3888432 w 3888432"/>
              <a:gd name="connsiteY25-300" fmla="*/ 3626929 h 3960440"/>
              <a:gd name="connsiteX26-301" fmla="*/ 3554921 w 3888432"/>
              <a:gd name="connsiteY26-302" fmla="*/ 3960440 h 3960440"/>
              <a:gd name="connsiteX27-303" fmla="*/ 333511 w 3888432"/>
              <a:gd name="connsiteY27-304" fmla="*/ 3960440 h 3960440"/>
              <a:gd name="connsiteX28-305" fmla="*/ 0 w 3888432"/>
              <a:gd name="connsiteY28-306" fmla="*/ 3626929 h 3960440"/>
              <a:gd name="connsiteX29-307" fmla="*/ 0 w 3888432"/>
              <a:gd name="connsiteY29-308" fmla="*/ 333511 h 3960440"/>
              <a:gd name="connsiteX30-309" fmla="*/ 333511 w 3888432"/>
              <a:gd name="connsiteY30-310" fmla="*/ 0 h 3960440"/>
              <a:gd name="connsiteX0-311" fmla="*/ 554477 w 3888432"/>
              <a:gd name="connsiteY0-312" fmla="*/ 1512168 h 3960440"/>
              <a:gd name="connsiteX1-313" fmla="*/ 554477 w 3888432"/>
              <a:gd name="connsiteY1-314" fmla="*/ 3312368 h 3960440"/>
              <a:gd name="connsiteX2-315" fmla="*/ 1201638 w 3888432"/>
              <a:gd name="connsiteY2-316" fmla="*/ 3312368 h 3960440"/>
              <a:gd name="connsiteX3-317" fmla="*/ 1201638 w 3888432"/>
              <a:gd name="connsiteY3-318" fmla="*/ 1512168 h 3960440"/>
              <a:gd name="connsiteX4-319" fmla="*/ 554477 w 3888432"/>
              <a:gd name="connsiteY4-320" fmla="*/ 1512168 h 3960440"/>
              <a:gd name="connsiteX5-321" fmla="*/ 2840340 w 3888432"/>
              <a:gd name="connsiteY5-322" fmla="*/ 1479943 h 3960440"/>
              <a:gd name="connsiteX6-323" fmla="*/ 2136833 w 3888432"/>
              <a:gd name="connsiteY6-324" fmla="*/ 1785510 h 3960440"/>
              <a:gd name="connsiteX7-325" fmla="*/ 2136833 w 3888432"/>
              <a:gd name="connsiteY7-326" fmla="*/ 1510185 h 3960440"/>
              <a:gd name="connsiteX8-327" fmla="*/ 1489672 w 3888432"/>
              <a:gd name="connsiteY8-328" fmla="*/ 1510185 h 3960440"/>
              <a:gd name="connsiteX9-329" fmla="*/ 1489672 w 3888432"/>
              <a:gd name="connsiteY9-330" fmla="*/ 3310385 h 3960440"/>
              <a:gd name="connsiteX10-331" fmla="*/ 2136833 w 3888432"/>
              <a:gd name="connsiteY10-332" fmla="*/ 3310385 h 3960440"/>
              <a:gd name="connsiteX11-333" fmla="*/ 2147184 w 3888432"/>
              <a:gd name="connsiteY11-334" fmla="*/ 2155564 h 3960440"/>
              <a:gd name="connsiteX12-335" fmla="*/ 2673919 w 3888432"/>
              <a:gd name="connsiteY12-336" fmla="*/ 2138897 h 3960440"/>
              <a:gd name="connsiteX13-337" fmla="*/ 2679688 w 3888432"/>
              <a:gd name="connsiteY13-338" fmla="*/ 3312366 h 3960440"/>
              <a:gd name="connsiteX14-339" fmla="*/ 3326849 w 3888432"/>
              <a:gd name="connsiteY14-340" fmla="*/ 3312366 h 3960440"/>
              <a:gd name="connsiteX15-341" fmla="*/ 3333768 w 3888432"/>
              <a:gd name="connsiteY15-342" fmla="*/ 2128613 h 3960440"/>
              <a:gd name="connsiteX16-343" fmla="*/ 2840340 w 3888432"/>
              <a:gd name="connsiteY16-344" fmla="*/ 1479943 h 3960440"/>
              <a:gd name="connsiteX17-345" fmla="*/ 878058 w 3888432"/>
              <a:gd name="connsiteY17-346" fmla="*/ 648072 h 3960440"/>
              <a:gd name="connsiteX18-347" fmla="*/ 554477 w 3888432"/>
              <a:gd name="connsiteY18-348" fmla="*/ 971653 h 3960440"/>
              <a:gd name="connsiteX19-349" fmla="*/ 878058 w 3888432"/>
              <a:gd name="connsiteY19-350" fmla="*/ 1295234 h 3960440"/>
              <a:gd name="connsiteX20-351" fmla="*/ 1201639 w 3888432"/>
              <a:gd name="connsiteY20-352" fmla="*/ 971653 h 3960440"/>
              <a:gd name="connsiteX21-353" fmla="*/ 878058 w 3888432"/>
              <a:gd name="connsiteY21-354" fmla="*/ 648072 h 3960440"/>
              <a:gd name="connsiteX22-355" fmla="*/ 333511 w 3888432"/>
              <a:gd name="connsiteY22-356" fmla="*/ 0 h 3960440"/>
              <a:gd name="connsiteX23-357" fmla="*/ 3554921 w 3888432"/>
              <a:gd name="connsiteY23-358" fmla="*/ 0 h 3960440"/>
              <a:gd name="connsiteX24-359" fmla="*/ 3888432 w 3888432"/>
              <a:gd name="connsiteY24-360" fmla="*/ 333511 h 3960440"/>
              <a:gd name="connsiteX25-361" fmla="*/ 3888432 w 3888432"/>
              <a:gd name="connsiteY25-362" fmla="*/ 3626929 h 3960440"/>
              <a:gd name="connsiteX26-363" fmla="*/ 3554921 w 3888432"/>
              <a:gd name="connsiteY26-364" fmla="*/ 3960440 h 3960440"/>
              <a:gd name="connsiteX27-365" fmla="*/ 333511 w 3888432"/>
              <a:gd name="connsiteY27-366" fmla="*/ 3960440 h 3960440"/>
              <a:gd name="connsiteX28-367" fmla="*/ 0 w 3888432"/>
              <a:gd name="connsiteY28-368" fmla="*/ 3626929 h 3960440"/>
              <a:gd name="connsiteX29-369" fmla="*/ 0 w 3888432"/>
              <a:gd name="connsiteY29-370" fmla="*/ 333511 h 3960440"/>
              <a:gd name="connsiteX30-371" fmla="*/ 333511 w 3888432"/>
              <a:gd name="connsiteY30-372" fmla="*/ 0 h 3960440"/>
              <a:gd name="connsiteX0-373" fmla="*/ 554477 w 3888432"/>
              <a:gd name="connsiteY0-374" fmla="*/ 1512168 h 3960440"/>
              <a:gd name="connsiteX1-375" fmla="*/ 554477 w 3888432"/>
              <a:gd name="connsiteY1-376" fmla="*/ 3312368 h 3960440"/>
              <a:gd name="connsiteX2-377" fmla="*/ 1201638 w 3888432"/>
              <a:gd name="connsiteY2-378" fmla="*/ 3312368 h 3960440"/>
              <a:gd name="connsiteX3-379" fmla="*/ 1201638 w 3888432"/>
              <a:gd name="connsiteY3-380" fmla="*/ 1512168 h 3960440"/>
              <a:gd name="connsiteX4-381" fmla="*/ 554477 w 3888432"/>
              <a:gd name="connsiteY4-382" fmla="*/ 1512168 h 3960440"/>
              <a:gd name="connsiteX5-383" fmla="*/ 2840340 w 3888432"/>
              <a:gd name="connsiteY5-384" fmla="*/ 1479943 h 3960440"/>
              <a:gd name="connsiteX6-385" fmla="*/ 2136833 w 3888432"/>
              <a:gd name="connsiteY6-386" fmla="*/ 1785510 h 3960440"/>
              <a:gd name="connsiteX7-387" fmla="*/ 2136833 w 3888432"/>
              <a:gd name="connsiteY7-388" fmla="*/ 1510185 h 3960440"/>
              <a:gd name="connsiteX8-389" fmla="*/ 1489672 w 3888432"/>
              <a:gd name="connsiteY8-390" fmla="*/ 1510185 h 3960440"/>
              <a:gd name="connsiteX9-391" fmla="*/ 1489672 w 3888432"/>
              <a:gd name="connsiteY9-392" fmla="*/ 3310385 h 3960440"/>
              <a:gd name="connsiteX10-393" fmla="*/ 2136833 w 3888432"/>
              <a:gd name="connsiteY10-394" fmla="*/ 3310385 h 3960440"/>
              <a:gd name="connsiteX11-395" fmla="*/ 2147184 w 3888432"/>
              <a:gd name="connsiteY11-396" fmla="*/ 2155564 h 3960440"/>
              <a:gd name="connsiteX12-397" fmla="*/ 2673919 w 3888432"/>
              <a:gd name="connsiteY12-398" fmla="*/ 2138897 h 3960440"/>
              <a:gd name="connsiteX13-399" fmla="*/ 2679688 w 3888432"/>
              <a:gd name="connsiteY13-400" fmla="*/ 3312366 h 3960440"/>
              <a:gd name="connsiteX14-401" fmla="*/ 3326849 w 3888432"/>
              <a:gd name="connsiteY14-402" fmla="*/ 3312366 h 3960440"/>
              <a:gd name="connsiteX15-403" fmla="*/ 3333768 w 3888432"/>
              <a:gd name="connsiteY15-404" fmla="*/ 2128613 h 3960440"/>
              <a:gd name="connsiteX16-405" fmla="*/ 2840340 w 3888432"/>
              <a:gd name="connsiteY16-406" fmla="*/ 1479943 h 3960440"/>
              <a:gd name="connsiteX17-407" fmla="*/ 878058 w 3888432"/>
              <a:gd name="connsiteY17-408" fmla="*/ 648072 h 3960440"/>
              <a:gd name="connsiteX18-409" fmla="*/ 554477 w 3888432"/>
              <a:gd name="connsiteY18-410" fmla="*/ 971653 h 3960440"/>
              <a:gd name="connsiteX19-411" fmla="*/ 878058 w 3888432"/>
              <a:gd name="connsiteY19-412" fmla="*/ 1295234 h 3960440"/>
              <a:gd name="connsiteX20-413" fmla="*/ 1201639 w 3888432"/>
              <a:gd name="connsiteY20-414" fmla="*/ 971653 h 3960440"/>
              <a:gd name="connsiteX21-415" fmla="*/ 878058 w 3888432"/>
              <a:gd name="connsiteY21-416" fmla="*/ 648072 h 3960440"/>
              <a:gd name="connsiteX22-417" fmla="*/ 333511 w 3888432"/>
              <a:gd name="connsiteY22-418" fmla="*/ 0 h 3960440"/>
              <a:gd name="connsiteX23-419" fmla="*/ 3554921 w 3888432"/>
              <a:gd name="connsiteY23-420" fmla="*/ 0 h 3960440"/>
              <a:gd name="connsiteX24-421" fmla="*/ 3888432 w 3888432"/>
              <a:gd name="connsiteY24-422" fmla="*/ 333511 h 3960440"/>
              <a:gd name="connsiteX25-423" fmla="*/ 3888432 w 3888432"/>
              <a:gd name="connsiteY25-424" fmla="*/ 3626929 h 3960440"/>
              <a:gd name="connsiteX26-425" fmla="*/ 3554921 w 3888432"/>
              <a:gd name="connsiteY26-426" fmla="*/ 3960440 h 3960440"/>
              <a:gd name="connsiteX27-427" fmla="*/ 333511 w 3888432"/>
              <a:gd name="connsiteY27-428" fmla="*/ 3960440 h 3960440"/>
              <a:gd name="connsiteX28-429" fmla="*/ 0 w 3888432"/>
              <a:gd name="connsiteY28-430" fmla="*/ 3626929 h 3960440"/>
              <a:gd name="connsiteX29-431" fmla="*/ 0 w 3888432"/>
              <a:gd name="connsiteY29-432" fmla="*/ 333511 h 3960440"/>
              <a:gd name="connsiteX30-433" fmla="*/ 333511 w 3888432"/>
              <a:gd name="connsiteY30-434" fmla="*/ 0 h 3960440"/>
              <a:gd name="connsiteX0-435" fmla="*/ 554477 w 3888432"/>
              <a:gd name="connsiteY0-436" fmla="*/ 1512168 h 3960440"/>
              <a:gd name="connsiteX1-437" fmla="*/ 554477 w 3888432"/>
              <a:gd name="connsiteY1-438" fmla="*/ 3312368 h 3960440"/>
              <a:gd name="connsiteX2-439" fmla="*/ 1201638 w 3888432"/>
              <a:gd name="connsiteY2-440" fmla="*/ 3312368 h 3960440"/>
              <a:gd name="connsiteX3-441" fmla="*/ 1201638 w 3888432"/>
              <a:gd name="connsiteY3-442" fmla="*/ 1512168 h 3960440"/>
              <a:gd name="connsiteX4-443" fmla="*/ 554477 w 3888432"/>
              <a:gd name="connsiteY4-444" fmla="*/ 1512168 h 3960440"/>
              <a:gd name="connsiteX5-445" fmla="*/ 2840340 w 3888432"/>
              <a:gd name="connsiteY5-446" fmla="*/ 1479943 h 3960440"/>
              <a:gd name="connsiteX6-447" fmla="*/ 2136833 w 3888432"/>
              <a:gd name="connsiteY6-448" fmla="*/ 1785510 h 3960440"/>
              <a:gd name="connsiteX7-449" fmla="*/ 2136833 w 3888432"/>
              <a:gd name="connsiteY7-450" fmla="*/ 1510185 h 3960440"/>
              <a:gd name="connsiteX8-451" fmla="*/ 1489672 w 3888432"/>
              <a:gd name="connsiteY8-452" fmla="*/ 1510185 h 3960440"/>
              <a:gd name="connsiteX9-453" fmla="*/ 1489672 w 3888432"/>
              <a:gd name="connsiteY9-454" fmla="*/ 3310385 h 3960440"/>
              <a:gd name="connsiteX10-455" fmla="*/ 2136833 w 3888432"/>
              <a:gd name="connsiteY10-456" fmla="*/ 3310385 h 3960440"/>
              <a:gd name="connsiteX11-457" fmla="*/ 2147184 w 3888432"/>
              <a:gd name="connsiteY11-458" fmla="*/ 2155564 h 3960440"/>
              <a:gd name="connsiteX12-459" fmla="*/ 2673919 w 3888432"/>
              <a:gd name="connsiteY12-460" fmla="*/ 2138897 h 3960440"/>
              <a:gd name="connsiteX13-461" fmla="*/ 2679688 w 3888432"/>
              <a:gd name="connsiteY13-462" fmla="*/ 3312366 h 3960440"/>
              <a:gd name="connsiteX14-463" fmla="*/ 3326849 w 3888432"/>
              <a:gd name="connsiteY14-464" fmla="*/ 3312366 h 3960440"/>
              <a:gd name="connsiteX15-465" fmla="*/ 3333768 w 3888432"/>
              <a:gd name="connsiteY15-466" fmla="*/ 2128613 h 3960440"/>
              <a:gd name="connsiteX16-467" fmla="*/ 2840340 w 3888432"/>
              <a:gd name="connsiteY16-468" fmla="*/ 1479943 h 3960440"/>
              <a:gd name="connsiteX17-469" fmla="*/ 878058 w 3888432"/>
              <a:gd name="connsiteY17-470" fmla="*/ 648072 h 3960440"/>
              <a:gd name="connsiteX18-471" fmla="*/ 554477 w 3888432"/>
              <a:gd name="connsiteY18-472" fmla="*/ 971653 h 3960440"/>
              <a:gd name="connsiteX19-473" fmla="*/ 878058 w 3888432"/>
              <a:gd name="connsiteY19-474" fmla="*/ 1295234 h 3960440"/>
              <a:gd name="connsiteX20-475" fmla="*/ 1201639 w 3888432"/>
              <a:gd name="connsiteY20-476" fmla="*/ 971653 h 3960440"/>
              <a:gd name="connsiteX21-477" fmla="*/ 878058 w 3888432"/>
              <a:gd name="connsiteY21-478" fmla="*/ 648072 h 3960440"/>
              <a:gd name="connsiteX22-479" fmla="*/ 333511 w 3888432"/>
              <a:gd name="connsiteY22-480" fmla="*/ 0 h 3960440"/>
              <a:gd name="connsiteX23-481" fmla="*/ 3554921 w 3888432"/>
              <a:gd name="connsiteY23-482" fmla="*/ 0 h 3960440"/>
              <a:gd name="connsiteX24-483" fmla="*/ 3888432 w 3888432"/>
              <a:gd name="connsiteY24-484" fmla="*/ 333511 h 3960440"/>
              <a:gd name="connsiteX25-485" fmla="*/ 3888432 w 3888432"/>
              <a:gd name="connsiteY25-486" fmla="*/ 3626929 h 3960440"/>
              <a:gd name="connsiteX26-487" fmla="*/ 3554921 w 3888432"/>
              <a:gd name="connsiteY26-488" fmla="*/ 3960440 h 3960440"/>
              <a:gd name="connsiteX27-489" fmla="*/ 333511 w 3888432"/>
              <a:gd name="connsiteY27-490" fmla="*/ 3960440 h 3960440"/>
              <a:gd name="connsiteX28-491" fmla="*/ 0 w 3888432"/>
              <a:gd name="connsiteY28-492" fmla="*/ 3626929 h 3960440"/>
              <a:gd name="connsiteX29-493" fmla="*/ 0 w 3888432"/>
              <a:gd name="connsiteY29-494" fmla="*/ 333511 h 3960440"/>
              <a:gd name="connsiteX30-495" fmla="*/ 333511 w 3888432"/>
              <a:gd name="connsiteY30-496" fmla="*/ 0 h 39604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99" name="Rounded Rectangle 2"/>
          <p:cNvSpPr/>
          <p:nvPr/>
        </p:nvSpPr>
        <p:spPr>
          <a:xfrm>
            <a:off x="5228439" y="4226067"/>
            <a:ext cx="389449" cy="389449"/>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1" fmla="*/ 3160999 w 3960000"/>
              <a:gd name="connsiteY0-2" fmla="*/ 1374274 h 3960000"/>
              <a:gd name="connsiteX1-3" fmla="*/ 3155132 w 3960000"/>
              <a:gd name="connsiteY1-4" fmla="*/ 1419362 h 3960000"/>
              <a:gd name="connsiteX2-5" fmla="*/ 3155131 w 3960000"/>
              <a:gd name="connsiteY2-6" fmla="*/ 1419362 h 3960000"/>
              <a:gd name="connsiteX3-7" fmla="*/ 3160999 w 3960000"/>
              <a:gd name="connsiteY3-8" fmla="*/ 1374274 h 3960000"/>
              <a:gd name="connsiteX4-9" fmla="*/ 2538382 w 3960000"/>
              <a:gd name="connsiteY4-10" fmla="*/ 802616 h 3960000"/>
              <a:gd name="connsiteX5-11" fmla="*/ 1921633 w 3960000"/>
              <a:gd name="connsiteY5-12" fmla="*/ 1419365 h 3960000"/>
              <a:gd name="connsiteX6-13" fmla="*/ 1942445 w 3960000"/>
              <a:gd name="connsiteY6-14" fmla="*/ 1570340 h 3960000"/>
              <a:gd name="connsiteX7-15" fmla="*/ 752016 w 3960000"/>
              <a:gd name="connsiteY7-16" fmla="*/ 931012 h 3960000"/>
              <a:gd name="connsiteX8-17" fmla="*/ 934030 w 3960000"/>
              <a:gd name="connsiteY8-18" fmla="*/ 1745738 h 3960000"/>
              <a:gd name="connsiteX9-19" fmla="*/ 665343 w 3960000"/>
              <a:gd name="connsiteY9-20" fmla="*/ 1650397 h 3960000"/>
              <a:gd name="connsiteX10-21" fmla="*/ 1111709 w 3960000"/>
              <a:gd name="connsiteY10-22" fmla="*/ 2257108 h 3960000"/>
              <a:gd name="connsiteX11-23" fmla="*/ 856023 w 3960000"/>
              <a:gd name="connsiteY11-24" fmla="*/ 2244108 h 3960000"/>
              <a:gd name="connsiteX12-25" fmla="*/ 1402064 w 3960000"/>
              <a:gd name="connsiteY12-26" fmla="*/ 2660137 h 3960000"/>
              <a:gd name="connsiteX13-27" fmla="*/ 552668 w 3960000"/>
              <a:gd name="connsiteY13-28" fmla="*/ 2902822 h 3960000"/>
              <a:gd name="connsiteX14-29" fmla="*/ 1978439 w 3960000"/>
              <a:gd name="connsiteY14-30" fmla="*/ 3093502 h 3960000"/>
              <a:gd name="connsiteX15-31" fmla="*/ 3053184 w 3960000"/>
              <a:gd name="connsiteY15-32" fmla="*/ 2031759 h 3960000"/>
              <a:gd name="connsiteX16-33" fmla="*/ 3207849 w 3960000"/>
              <a:gd name="connsiteY16-34" fmla="*/ 1493166 h 3960000"/>
              <a:gd name="connsiteX17-35" fmla="*/ 3407333 w 3960000"/>
              <a:gd name="connsiteY17-36" fmla="*/ 1117847 h 3960000"/>
              <a:gd name="connsiteX18-37" fmla="*/ 3108461 w 3960000"/>
              <a:gd name="connsiteY18-38" fmla="*/ 1185086 h 3960000"/>
              <a:gd name="connsiteX19-39" fmla="*/ 3334650 w 3960000"/>
              <a:gd name="connsiteY19-40" fmla="*/ 883134 h 3960000"/>
              <a:gd name="connsiteX20-41" fmla="*/ 2995677 w 3960000"/>
              <a:gd name="connsiteY20-42" fmla="*/ 1008938 h 3960000"/>
              <a:gd name="connsiteX21-43" fmla="*/ 2538382 w 3960000"/>
              <a:gd name="connsiteY21-44" fmla="*/ 802616 h 3960000"/>
              <a:gd name="connsiteX22-45" fmla="*/ 308009 w 3960000"/>
              <a:gd name="connsiteY22-46" fmla="*/ 0 h 3960000"/>
              <a:gd name="connsiteX23-47" fmla="*/ 3651991 w 3960000"/>
              <a:gd name="connsiteY23-48" fmla="*/ 0 h 3960000"/>
              <a:gd name="connsiteX24-49" fmla="*/ 3960000 w 3960000"/>
              <a:gd name="connsiteY24-50" fmla="*/ 308009 h 3960000"/>
              <a:gd name="connsiteX25-51" fmla="*/ 3960000 w 3960000"/>
              <a:gd name="connsiteY25-52" fmla="*/ 3651991 h 3960000"/>
              <a:gd name="connsiteX26-53" fmla="*/ 3651991 w 3960000"/>
              <a:gd name="connsiteY26-54" fmla="*/ 3960000 h 3960000"/>
              <a:gd name="connsiteX27-55" fmla="*/ 308009 w 3960000"/>
              <a:gd name="connsiteY27-56" fmla="*/ 3960000 h 3960000"/>
              <a:gd name="connsiteX28-57" fmla="*/ 0 w 3960000"/>
              <a:gd name="connsiteY28-58" fmla="*/ 3651991 h 3960000"/>
              <a:gd name="connsiteX29-59" fmla="*/ 0 w 3960000"/>
              <a:gd name="connsiteY29-60" fmla="*/ 308009 h 3960000"/>
              <a:gd name="connsiteX30-61" fmla="*/ 308009 w 3960000"/>
              <a:gd name="connsiteY30-62" fmla="*/ 0 h 3960000"/>
              <a:gd name="connsiteX0-63" fmla="*/ 3160999 w 3960000"/>
              <a:gd name="connsiteY0-64" fmla="*/ 1374274 h 3960000"/>
              <a:gd name="connsiteX1-65" fmla="*/ 3155132 w 3960000"/>
              <a:gd name="connsiteY1-66" fmla="*/ 1419362 h 3960000"/>
              <a:gd name="connsiteX2-67" fmla="*/ 3160999 w 3960000"/>
              <a:gd name="connsiteY2-68" fmla="*/ 1374274 h 3960000"/>
              <a:gd name="connsiteX3-69" fmla="*/ 2538382 w 3960000"/>
              <a:gd name="connsiteY3-70" fmla="*/ 802616 h 3960000"/>
              <a:gd name="connsiteX4-71" fmla="*/ 1921633 w 3960000"/>
              <a:gd name="connsiteY4-72" fmla="*/ 1419365 h 3960000"/>
              <a:gd name="connsiteX5-73" fmla="*/ 1942445 w 3960000"/>
              <a:gd name="connsiteY5-74" fmla="*/ 1570340 h 3960000"/>
              <a:gd name="connsiteX6-75" fmla="*/ 752016 w 3960000"/>
              <a:gd name="connsiteY6-76" fmla="*/ 931012 h 3960000"/>
              <a:gd name="connsiteX7-77" fmla="*/ 934030 w 3960000"/>
              <a:gd name="connsiteY7-78" fmla="*/ 1745738 h 3960000"/>
              <a:gd name="connsiteX8-79" fmla="*/ 665343 w 3960000"/>
              <a:gd name="connsiteY8-80" fmla="*/ 1650397 h 3960000"/>
              <a:gd name="connsiteX9-81" fmla="*/ 1111709 w 3960000"/>
              <a:gd name="connsiteY9-82" fmla="*/ 2257108 h 3960000"/>
              <a:gd name="connsiteX10-83" fmla="*/ 856023 w 3960000"/>
              <a:gd name="connsiteY10-84" fmla="*/ 2244108 h 3960000"/>
              <a:gd name="connsiteX11-85" fmla="*/ 1402064 w 3960000"/>
              <a:gd name="connsiteY11-86" fmla="*/ 2660137 h 3960000"/>
              <a:gd name="connsiteX12-87" fmla="*/ 552668 w 3960000"/>
              <a:gd name="connsiteY12-88" fmla="*/ 2902822 h 3960000"/>
              <a:gd name="connsiteX13-89" fmla="*/ 1978439 w 3960000"/>
              <a:gd name="connsiteY13-90" fmla="*/ 3093502 h 3960000"/>
              <a:gd name="connsiteX14-91" fmla="*/ 3053184 w 3960000"/>
              <a:gd name="connsiteY14-92" fmla="*/ 2031759 h 3960000"/>
              <a:gd name="connsiteX15-93" fmla="*/ 3207849 w 3960000"/>
              <a:gd name="connsiteY15-94" fmla="*/ 1493166 h 3960000"/>
              <a:gd name="connsiteX16-95" fmla="*/ 3407333 w 3960000"/>
              <a:gd name="connsiteY16-96" fmla="*/ 1117847 h 3960000"/>
              <a:gd name="connsiteX17-97" fmla="*/ 3108461 w 3960000"/>
              <a:gd name="connsiteY17-98" fmla="*/ 1185086 h 3960000"/>
              <a:gd name="connsiteX18-99" fmla="*/ 3334650 w 3960000"/>
              <a:gd name="connsiteY18-100" fmla="*/ 883134 h 3960000"/>
              <a:gd name="connsiteX19-101" fmla="*/ 2995677 w 3960000"/>
              <a:gd name="connsiteY19-102" fmla="*/ 1008938 h 3960000"/>
              <a:gd name="connsiteX20-103" fmla="*/ 2538382 w 3960000"/>
              <a:gd name="connsiteY20-104" fmla="*/ 802616 h 3960000"/>
              <a:gd name="connsiteX21-105" fmla="*/ 308009 w 3960000"/>
              <a:gd name="connsiteY21-106" fmla="*/ 0 h 3960000"/>
              <a:gd name="connsiteX22-107" fmla="*/ 3651991 w 3960000"/>
              <a:gd name="connsiteY22-108" fmla="*/ 0 h 3960000"/>
              <a:gd name="connsiteX23-109" fmla="*/ 3960000 w 3960000"/>
              <a:gd name="connsiteY23-110" fmla="*/ 308009 h 3960000"/>
              <a:gd name="connsiteX24-111" fmla="*/ 3960000 w 3960000"/>
              <a:gd name="connsiteY24-112" fmla="*/ 3651991 h 3960000"/>
              <a:gd name="connsiteX25-113" fmla="*/ 3651991 w 3960000"/>
              <a:gd name="connsiteY25-114" fmla="*/ 3960000 h 3960000"/>
              <a:gd name="connsiteX26-115" fmla="*/ 308009 w 3960000"/>
              <a:gd name="connsiteY26-116" fmla="*/ 3960000 h 3960000"/>
              <a:gd name="connsiteX27-117" fmla="*/ 0 w 3960000"/>
              <a:gd name="connsiteY27-118" fmla="*/ 3651991 h 3960000"/>
              <a:gd name="connsiteX28-119" fmla="*/ 0 w 3960000"/>
              <a:gd name="connsiteY28-120" fmla="*/ 308009 h 3960000"/>
              <a:gd name="connsiteX29-121" fmla="*/ 308009 w 3960000"/>
              <a:gd name="connsiteY29-122" fmla="*/ 0 h 3960000"/>
              <a:gd name="connsiteX0-123" fmla="*/ 3160999 w 3960000"/>
              <a:gd name="connsiteY0-124" fmla="*/ 1374274 h 3960000"/>
              <a:gd name="connsiteX1-125" fmla="*/ 3155132 w 3960000"/>
              <a:gd name="connsiteY1-126" fmla="*/ 1419362 h 3960000"/>
              <a:gd name="connsiteX2-127" fmla="*/ 3160999 w 3960000"/>
              <a:gd name="connsiteY2-128" fmla="*/ 1374274 h 3960000"/>
              <a:gd name="connsiteX3-129" fmla="*/ 2538382 w 3960000"/>
              <a:gd name="connsiteY3-130" fmla="*/ 802616 h 3960000"/>
              <a:gd name="connsiteX4-131" fmla="*/ 1921633 w 3960000"/>
              <a:gd name="connsiteY4-132" fmla="*/ 1419365 h 3960000"/>
              <a:gd name="connsiteX5-133" fmla="*/ 1942445 w 3960000"/>
              <a:gd name="connsiteY5-134" fmla="*/ 1570340 h 3960000"/>
              <a:gd name="connsiteX6-135" fmla="*/ 752016 w 3960000"/>
              <a:gd name="connsiteY6-136" fmla="*/ 931012 h 3960000"/>
              <a:gd name="connsiteX7-137" fmla="*/ 934030 w 3960000"/>
              <a:gd name="connsiteY7-138" fmla="*/ 1745738 h 3960000"/>
              <a:gd name="connsiteX8-139" fmla="*/ 665343 w 3960000"/>
              <a:gd name="connsiteY8-140" fmla="*/ 1650397 h 3960000"/>
              <a:gd name="connsiteX9-141" fmla="*/ 1111709 w 3960000"/>
              <a:gd name="connsiteY9-142" fmla="*/ 2257108 h 3960000"/>
              <a:gd name="connsiteX10-143" fmla="*/ 856023 w 3960000"/>
              <a:gd name="connsiteY10-144" fmla="*/ 2244108 h 3960000"/>
              <a:gd name="connsiteX11-145" fmla="*/ 1402064 w 3960000"/>
              <a:gd name="connsiteY11-146" fmla="*/ 2660137 h 3960000"/>
              <a:gd name="connsiteX12-147" fmla="*/ 552668 w 3960000"/>
              <a:gd name="connsiteY12-148" fmla="*/ 2902822 h 3960000"/>
              <a:gd name="connsiteX13-149" fmla="*/ 1978439 w 3960000"/>
              <a:gd name="connsiteY13-150" fmla="*/ 3093502 h 3960000"/>
              <a:gd name="connsiteX14-151" fmla="*/ 3053184 w 3960000"/>
              <a:gd name="connsiteY14-152" fmla="*/ 2031759 h 3960000"/>
              <a:gd name="connsiteX15-153" fmla="*/ 3207849 w 3960000"/>
              <a:gd name="connsiteY15-154" fmla="*/ 1493166 h 3960000"/>
              <a:gd name="connsiteX16-155" fmla="*/ 3407333 w 3960000"/>
              <a:gd name="connsiteY16-156" fmla="*/ 1117847 h 3960000"/>
              <a:gd name="connsiteX17-157" fmla="*/ 3140091 w 3960000"/>
              <a:gd name="connsiteY17-158" fmla="*/ 1227260 h 3960000"/>
              <a:gd name="connsiteX18-159" fmla="*/ 3334650 w 3960000"/>
              <a:gd name="connsiteY18-160" fmla="*/ 883134 h 3960000"/>
              <a:gd name="connsiteX19-161" fmla="*/ 2995677 w 3960000"/>
              <a:gd name="connsiteY19-162" fmla="*/ 1008938 h 3960000"/>
              <a:gd name="connsiteX20-163" fmla="*/ 2538382 w 3960000"/>
              <a:gd name="connsiteY20-164" fmla="*/ 802616 h 3960000"/>
              <a:gd name="connsiteX21-165" fmla="*/ 308009 w 3960000"/>
              <a:gd name="connsiteY21-166" fmla="*/ 0 h 3960000"/>
              <a:gd name="connsiteX22-167" fmla="*/ 3651991 w 3960000"/>
              <a:gd name="connsiteY22-168" fmla="*/ 0 h 3960000"/>
              <a:gd name="connsiteX23-169" fmla="*/ 3960000 w 3960000"/>
              <a:gd name="connsiteY23-170" fmla="*/ 308009 h 3960000"/>
              <a:gd name="connsiteX24-171" fmla="*/ 3960000 w 3960000"/>
              <a:gd name="connsiteY24-172" fmla="*/ 3651991 h 3960000"/>
              <a:gd name="connsiteX25-173" fmla="*/ 3651991 w 3960000"/>
              <a:gd name="connsiteY25-174" fmla="*/ 3960000 h 3960000"/>
              <a:gd name="connsiteX26-175" fmla="*/ 308009 w 3960000"/>
              <a:gd name="connsiteY26-176" fmla="*/ 3960000 h 3960000"/>
              <a:gd name="connsiteX27-177" fmla="*/ 0 w 3960000"/>
              <a:gd name="connsiteY27-178" fmla="*/ 3651991 h 3960000"/>
              <a:gd name="connsiteX28-179" fmla="*/ 0 w 3960000"/>
              <a:gd name="connsiteY28-180" fmla="*/ 308009 h 3960000"/>
              <a:gd name="connsiteX29-181" fmla="*/ 308009 w 3960000"/>
              <a:gd name="connsiteY29-182" fmla="*/ 0 h 3960000"/>
              <a:gd name="connsiteX0-183" fmla="*/ 3160999 w 3960000"/>
              <a:gd name="connsiteY0-184" fmla="*/ 1374274 h 3960000"/>
              <a:gd name="connsiteX1-185" fmla="*/ 3155132 w 3960000"/>
              <a:gd name="connsiteY1-186" fmla="*/ 1419362 h 3960000"/>
              <a:gd name="connsiteX2-187" fmla="*/ 3160999 w 3960000"/>
              <a:gd name="connsiteY2-188" fmla="*/ 1374274 h 3960000"/>
              <a:gd name="connsiteX3-189" fmla="*/ 2538382 w 3960000"/>
              <a:gd name="connsiteY3-190" fmla="*/ 802616 h 3960000"/>
              <a:gd name="connsiteX4-191" fmla="*/ 1921633 w 3960000"/>
              <a:gd name="connsiteY4-192" fmla="*/ 1419365 h 3960000"/>
              <a:gd name="connsiteX5-193" fmla="*/ 1942445 w 3960000"/>
              <a:gd name="connsiteY5-194" fmla="*/ 1570340 h 3960000"/>
              <a:gd name="connsiteX6-195" fmla="*/ 752016 w 3960000"/>
              <a:gd name="connsiteY6-196" fmla="*/ 931012 h 3960000"/>
              <a:gd name="connsiteX7-197" fmla="*/ 934030 w 3960000"/>
              <a:gd name="connsiteY7-198" fmla="*/ 1745738 h 3960000"/>
              <a:gd name="connsiteX8-199" fmla="*/ 665343 w 3960000"/>
              <a:gd name="connsiteY8-200" fmla="*/ 1650397 h 3960000"/>
              <a:gd name="connsiteX9-201" fmla="*/ 1111709 w 3960000"/>
              <a:gd name="connsiteY9-202" fmla="*/ 2257108 h 3960000"/>
              <a:gd name="connsiteX10-203" fmla="*/ 856023 w 3960000"/>
              <a:gd name="connsiteY10-204" fmla="*/ 2244108 h 3960000"/>
              <a:gd name="connsiteX11-205" fmla="*/ 1402064 w 3960000"/>
              <a:gd name="connsiteY11-206" fmla="*/ 2660137 h 3960000"/>
              <a:gd name="connsiteX12-207" fmla="*/ 552668 w 3960000"/>
              <a:gd name="connsiteY12-208" fmla="*/ 2902822 h 3960000"/>
              <a:gd name="connsiteX13-209" fmla="*/ 1978439 w 3960000"/>
              <a:gd name="connsiteY13-210" fmla="*/ 3093502 h 3960000"/>
              <a:gd name="connsiteX14-211" fmla="*/ 3053184 w 3960000"/>
              <a:gd name="connsiteY14-212" fmla="*/ 2031759 h 3960000"/>
              <a:gd name="connsiteX15-213" fmla="*/ 3207849 w 3960000"/>
              <a:gd name="connsiteY15-214" fmla="*/ 1493166 h 3960000"/>
              <a:gd name="connsiteX16-215" fmla="*/ 3449507 w 3960000"/>
              <a:gd name="connsiteY16-216" fmla="*/ 1170564 h 3960000"/>
              <a:gd name="connsiteX17-217" fmla="*/ 3140091 w 3960000"/>
              <a:gd name="connsiteY17-218" fmla="*/ 1227260 h 3960000"/>
              <a:gd name="connsiteX18-219" fmla="*/ 3334650 w 3960000"/>
              <a:gd name="connsiteY18-220" fmla="*/ 883134 h 3960000"/>
              <a:gd name="connsiteX19-221" fmla="*/ 2995677 w 3960000"/>
              <a:gd name="connsiteY19-222" fmla="*/ 1008938 h 3960000"/>
              <a:gd name="connsiteX20-223" fmla="*/ 2538382 w 3960000"/>
              <a:gd name="connsiteY20-224" fmla="*/ 802616 h 3960000"/>
              <a:gd name="connsiteX21-225" fmla="*/ 308009 w 3960000"/>
              <a:gd name="connsiteY21-226" fmla="*/ 0 h 3960000"/>
              <a:gd name="connsiteX22-227" fmla="*/ 3651991 w 3960000"/>
              <a:gd name="connsiteY22-228" fmla="*/ 0 h 3960000"/>
              <a:gd name="connsiteX23-229" fmla="*/ 3960000 w 3960000"/>
              <a:gd name="connsiteY23-230" fmla="*/ 308009 h 3960000"/>
              <a:gd name="connsiteX24-231" fmla="*/ 3960000 w 3960000"/>
              <a:gd name="connsiteY24-232" fmla="*/ 3651991 h 3960000"/>
              <a:gd name="connsiteX25-233" fmla="*/ 3651991 w 3960000"/>
              <a:gd name="connsiteY25-234" fmla="*/ 3960000 h 3960000"/>
              <a:gd name="connsiteX26-235" fmla="*/ 308009 w 3960000"/>
              <a:gd name="connsiteY26-236" fmla="*/ 3960000 h 3960000"/>
              <a:gd name="connsiteX27-237" fmla="*/ 0 w 3960000"/>
              <a:gd name="connsiteY27-238" fmla="*/ 3651991 h 3960000"/>
              <a:gd name="connsiteX28-239" fmla="*/ 0 w 3960000"/>
              <a:gd name="connsiteY28-240" fmla="*/ 308009 h 3960000"/>
              <a:gd name="connsiteX29-241" fmla="*/ 308009 w 3960000"/>
              <a:gd name="connsiteY29-242" fmla="*/ 0 h 3960000"/>
              <a:gd name="connsiteX0-243" fmla="*/ 3160999 w 3960000"/>
              <a:gd name="connsiteY0-244" fmla="*/ 1374274 h 3960000"/>
              <a:gd name="connsiteX1-245" fmla="*/ 3155132 w 3960000"/>
              <a:gd name="connsiteY1-246" fmla="*/ 1419362 h 3960000"/>
              <a:gd name="connsiteX2-247" fmla="*/ 3160999 w 3960000"/>
              <a:gd name="connsiteY2-248" fmla="*/ 1374274 h 3960000"/>
              <a:gd name="connsiteX3-249" fmla="*/ 2538382 w 3960000"/>
              <a:gd name="connsiteY3-250" fmla="*/ 802616 h 3960000"/>
              <a:gd name="connsiteX4-251" fmla="*/ 1921633 w 3960000"/>
              <a:gd name="connsiteY4-252" fmla="*/ 1419365 h 3960000"/>
              <a:gd name="connsiteX5-253" fmla="*/ 1942445 w 3960000"/>
              <a:gd name="connsiteY5-254" fmla="*/ 1570340 h 3960000"/>
              <a:gd name="connsiteX6-255" fmla="*/ 752016 w 3960000"/>
              <a:gd name="connsiteY6-256" fmla="*/ 931012 h 3960000"/>
              <a:gd name="connsiteX7-257" fmla="*/ 934030 w 3960000"/>
              <a:gd name="connsiteY7-258" fmla="*/ 1745738 h 3960000"/>
              <a:gd name="connsiteX8-259" fmla="*/ 665343 w 3960000"/>
              <a:gd name="connsiteY8-260" fmla="*/ 1650397 h 3960000"/>
              <a:gd name="connsiteX9-261" fmla="*/ 1111709 w 3960000"/>
              <a:gd name="connsiteY9-262" fmla="*/ 2257108 h 3960000"/>
              <a:gd name="connsiteX10-263" fmla="*/ 856023 w 3960000"/>
              <a:gd name="connsiteY10-264" fmla="*/ 2244108 h 3960000"/>
              <a:gd name="connsiteX11-265" fmla="*/ 1402064 w 3960000"/>
              <a:gd name="connsiteY11-266" fmla="*/ 2660137 h 3960000"/>
              <a:gd name="connsiteX12-267" fmla="*/ 552668 w 3960000"/>
              <a:gd name="connsiteY12-268" fmla="*/ 2902822 h 3960000"/>
              <a:gd name="connsiteX13-269" fmla="*/ 1978439 w 3960000"/>
              <a:gd name="connsiteY13-270" fmla="*/ 3093502 h 3960000"/>
              <a:gd name="connsiteX14-271" fmla="*/ 3053184 w 3960000"/>
              <a:gd name="connsiteY14-272" fmla="*/ 2031759 h 3960000"/>
              <a:gd name="connsiteX15-273" fmla="*/ 3207849 w 3960000"/>
              <a:gd name="connsiteY15-274" fmla="*/ 1493166 h 3960000"/>
              <a:gd name="connsiteX16-275" fmla="*/ 3449507 w 3960000"/>
              <a:gd name="connsiteY16-276" fmla="*/ 1170564 h 3960000"/>
              <a:gd name="connsiteX17-277" fmla="*/ 3140091 w 3960000"/>
              <a:gd name="connsiteY17-278" fmla="*/ 1227260 h 3960000"/>
              <a:gd name="connsiteX18-279" fmla="*/ 3324107 w 3960000"/>
              <a:gd name="connsiteY18-280" fmla="*/ 851504 h 3960000"/>
              <a:gd name="connsiteX19-281" fmla="*/ 2995677 w 3960000"/>
              <a:gd name="connsiteY19-282" fmla="*/ 1008938 h 3960000"/>
              <a:gd name="connsiteX20-283" fmla="*/ 2538382 w 3960000"/>
              <a:gd name="connsiteY20-284" fmla="*/ 802616 h 3960000"/>
              <a:gd name="connsiteX21-285" fmla="*/ 308009 w 3960000"/>
              <a:gd name="connsiteY21-286" fmla="*/ 0 h 3960000"/>
              <a:gd name="connsiteX22-287" fmla="*/ 3651991 w 3960000"/>
              <a:gd name="connsiteY22-288" fmla="*/ 0 h 3960000"/>
              <a:gd name="connsiteX23-289" fmla="*/ 3960000 w 3960000"/>
              <a:gd name="connsiteY23-290" fmla="*/ 308009 h 3960000"/>
              <a:gd name="connsiteX24-291" fmla="*/ 3960000 w 3960000"/>
              <a:gd name="connsiteY24-292" fmla="*/ 3651991 h 3960000"/>
              <a:gd name="connsiteX25-293" fmla="*/ 3651991 w 3960000"/>
              <a:gd name="connsiteY25-294" fmla="*/ 3960000 h 3960000"/>
              <a:gd name="connsiteX26-295" fmla="*/ 308009 w 3960000"/>
              <a:gd name="connsiteY26-296" fmla="*/ 3960000 h 3960000"/>
              <a:gd name="connsiteX27-297" fmla="*/ 0 w 3960000"/>
              <a:gd name="connsiteY27-298" fmla="*/ 3651991 h 3960000"/>
              <a:gd name="connsiteX28-299" fmla="*/ 0 w 3960000"/>
              <a:gd name="connsiteY28-300" fmla="*/ 308009 h 3960000"/>
              <a:gd name="connsiteX29-301" fmla="*/ 308009 w 3960000"/>
              <a:gd name="connsiteY29-302" fmla="*/ 0 h 3960000"/>
              <a:gd name="connsiteX0-303" fmla="*/ 3160999 w 3960000"/>
              <a:gd name="connsiteY0-304" fmla="*/ 1374274 h 3960000"/>
              <a:gd name="connsiteX1-305" fmla="*/ 3155132 w 3960000"/>
              <a:gd name="connsiteY1-306" fmla="*/ 1419362 h 3960000"/>
              <a:gd name="connsiteX2-307" fmla="*/ 3160999 w 3960000"/>
              <a:gd name="connsiteY2-308" fmla="*/ 1374274 h 3960000"/>
              <a:gd name="connsiteX3-309" fmla="*/ 2538382 w 3960000"/>
              <a:gd name="connsiteY3-310" fmla="*/ 802616 h 3960000"/>
              <a:gd name="connsiteX4-311" fmla="*/ 1921633 w 3960000"/>
              <a:gd name="connsiteY4-312" fmla="*/ 1292845 h 3960000"/>
              <a:gd name="connsiteX5-313" fmla="*/ 1942445 w 3960000"/>
              <a:gd name="connsiteY5-314" fmla="*/ 1570340 h 3960000"/>
              <a:gd name="connsiteX6-315" fmla="*/ 752016 w 3960000"/>
              <a:gd name="connsiteY6-316" fmla="*/ 931012 h 3960000"/>
              <a:gd name="connsiteX7-317" fmla="*/ 934030 w 3960000"/>
              <a:gd name="connsiteY7-318" fmla="*/ 1745738 h 3960000"/>
              <a:gd name="connsiteX8-319" fmla="*/ 665343 w 3960000"/>
              <a:gd name="connsiteY8-320" fmla="*/ 1650397 h 3960000"/>
              <a:gd name="connsiteX9-321" fmla="*/ 1111709 w 3960000"/>
              <a:gd name="connsiteY9-322" fmla="*/ 2257108 h 3960000"/>
              <a:gd name="connsiteX10-323" fmla="*/ 856023 w 3960000"/>
              <a:gd name="connsiteY10-324" fmla="*/ 2244108 h 3960000"/>
              <a:gd name="connsiteX11-325" fmla="*/ 1402064 w 3960000"/>
              <a:gd name="connsiteY11-326" fmla="*/ 2660137 h 3960000"/>
              <a:gd name="connsiteX12-327" fmla="*/ 552668 w 3960000"/>
              <a:gd name="connsiteY12-328" fmla="*/ 2902822 h 3960000"/>
              <a:gd name="connsiteX13-329" fmla="*/ 1978439 w 3960000"/>
              <a:gd name="connsiteY13-330" fmla="*/ 3093502 h 3960000"/>
              <a:gd name="connsiteX14-331" fmla="*/ 3053184 w 3960000"/>
              <a:gd name="connsiteY14-332" fmla="*/ 2031759 h 3960000"/>
              <a:gd name="connsiteX15-333" fmla="*/ 3207849 w 3960000"/>
              <a:gd name="connsiteY15-334" fmla="*/ 1493166 h 3960000"/>
              <a:gd name="connsiteX16-335" fmla="*/ 3449507 w 3960000"/>
              <a:gd name="connsiteY16-336" fmla="*/ 1170564 h 3960000"/>
              <a:gd name="connsiteX17-337" fmla="*/ 3140091 w 3960000"/>
              <a:gd name="connsiteY17-338" fmla="*/ 1227260 h 3960000"/>
              <a:gd name="connsiteX18-339" fmla="*/ 3324107 w 3960000"/>
              <a:gd name="connsiteY18-340" fmla="*/ 851504 h 3960000"/>
              <a:gd name="connsiteX19-341" fmla="*/ 2995677 w 3960000"/>
              <a:gd name="connsiteY19-342" fmla="*/ 1008938 h 3960000"/>
              <a:gd name="connsiteX20-343" fmla="*/ 2538382 w 3960000"/>
              <a:gd name="connsiteY20-344" fmla="*/ 802616 h 3960000"/>
              <a:gd name="connsiteX21-345" fmla="*/ 308009 w 3960000"/>
              <a:gd name="connsiteY21-346" fmla="*/ 0 h 3960000"/>
              <a:gd name="connsiteX22-347" fmla="*/ 3651991 w 3960000"/>
              <a:gd name="connsiteY22-348" fmla="*/ 0 h 3960000"/>
              <a:gd name="connsiteX23-349" fmla="*/ 3960000 w 3960000"/>
              <a:gd name="connsiteY23-350" fmla="*/ 308009 h 3960000"/>
              <a:gd name="connsiteX24-351" fmla="*/ 3960000 w 3960000"/>
              <a:gd name="connsiteY24-352" fmla="*/ 3651991 h 3960000"/>
              <a:gd name="connsiteX25-353" fmla="*/ 3651991 w 3960000"/>
              <a:gd name="connsiteY25-354" fmla="*/ 3960000 h 3960000"/>
              <a:gd name="connsiteX26-355" fmla="*/ 308009 w 3960000"/>
              <a:gd name="connsiteY26-356" fmla="*/ 3960000 h 3960000"/>
              <a:gd name="connsiteX27-357" fmla="*/ 0 w 3960000"/>
              <a:gd name="connsiteY27-358" fmla="*/ 3651991 h 3960000"/>
              <a:gd name="connsiteX28-359" fmla="*/ 0 w 3960000"/>
              <a:gd name="connsiteY28-360" fmla="*/ 308009 h 3960000"/>
              <a:gd name="connsiteX29-361" fmla="*/ 308009 w 3960000"/>
              <a:gd name="connsiteY29-362" fmla="*/ 0 h 3960000"/>
              <a:gd name="connsiteX0-363" fmla="*/ 3160999 w 3960000"/>
              <a:gd name="connsiteY0-364" fmla="*/ 1374274 h 3960000"/>
              <a:gd name="connsiteX1-365" fmla="*/ 3155132 w 3960000"/>
              <a:gd name="connsiteY1-366" fmla="*/ 1419362 h 3960000"/>
              <a:gd name="connsiteX2-367" fmla="*/ 3160999 w 3960000"/>
              <a:gd name="connsiteY2-368" fmla="*/ 1374274 h 3960000"/>
              <a:gd name="connsiteX3-369" fmla="*/ 2496208 w 3960000"/>
              <a:gd name="connsiteY3-370" fmla="*/ 770986 h 3960000"/>
              <a:gd name="connsiteX4-371" fmla="*/ 1921633 w 3960000"/>
              <a:gd name="connsiteY4-372" fmla="*/ 1292845 h 3960000"/>
              <a:gd name="connsiteX5-373" fmla="*/ 1942445 w 3960000"/>
              <a:gd name="connsiteY5-374" fmla="*/ 1570340 h 3960000"/>
              <a:gd name="connsiteX6-375" fmla="*/ 752016 w 3960000"/>
              <a:gd name="connsiteY6-376" fmla="*/ 931012 h 3960000"/>
              <a:gd name="connsiteX7-377" fmla="*/ 934030 w 3960000"/>
              <a:gd name="connsiteY7-378" fmla="*/ 1745738 h 3960000"/>
              <a:gd name="connsiteX8-379" fmla="*/ 665343 w 3960000"/>
              <a:gd name="connsiteY8-380" fmla="*/ 1650397 h 3960000"/>
              <a:gd name="connsiteX9-381" fmla="*/ 1111709 w 3960000"/>
              <a:gd name="connsiteY9-382" fmla="*/ 2257108 h 3960000"/>
              <a:gd name="connsiteX10-383" fmla="*/ 856023 w 3960000"/>
              <a:gd name="connsiteY10-384" fmla="*/ 2244108 h 3960000"/>
              <a:gd name="connsiteX11-385" fmla="*/ 1402064 w 3960000"/>
              <a:gd name="connsiteY11-386" fmla="*/ 2660137 h 3960000"/>
              <a:gd name="connsiteX12-387" fmla="*/ 552668 w 3960000"/>
              <a:gd name="connsiteY12-388" fmla="*/ 2902822 h 3960000"/>
              <a:gd name="connsiteX13-389" fmla="*/ 1978439 w 3960000"/>
              <a:gd name="connsiteY13-390" fmla="*/ 3093502 h 3960000"/>
              <a:gd name="connsiteX14-391" fmla="*/ 3053184 w 3960000"/>
              <a:gd name="connsiteY14-392" fmla="*/ 2031759 h 3960000"/>
              <a:gd name="connsiteX15-393" fmla="*/ 3207849 w 3960000"/>
              <a:gd name="connsiteY15-394" fmla="*/ 1493166 h 3960000"/>
              <a:gd name="connsiteX16-395" fmla="*/ 3449507 w 3960000"/>
              <a:gd name="connsiteY16-396" fmla="*/ 1170564 h 3960000"/>
              <a:gd name="connsiteX17-397" fmla="*/ 3140091 w 3960000"/>
              <a:gd name="connsiteY17-398" fmla="*/ 1227260 h 3960000"/>
              <a:gd name="connsiteX18-399" fmla="*/ 3324107 w 3960000"/>
              <a:gd name="connsiteY18-400" fmla="*/ 851504 h 3960000"/>
              <a:gd name="connsiteX19-401" fmla="*/ 2995677 w 3960000"/>
              <a:gd name="connsiteY19-402" fmla="*/ 1008938 h 3960000"/>
              <a:gd name="connsiteX20-403" fmla="*/ 2496208 w 3960000"/>
              <a:gd name="connsiteY20-404" fmla="*/ 770986 h 3960000"/>
              <a:gd name="connsiteX21-405" fmla="*/ 308009 w 3960000"/>
              <a:gd name="connsiteY21-406" fmla="*/ 0 h 3960000"/>
              <a:gd name="connsiteX22-407" fmla="*/ 3651991 w 3960000"/>
              <a:gd name="connsiteY22-408" fmla="*/ 0 h 3960000"/>
              <a:gd name="connsiteX23-409" fmla="*/ 3960000 w 3960000"/>
              <a:gd name="connsiteY23-410" fmla="*/ 308009 h 3960000"/>
              <a:gd name="connsiteX24-411" fmla="*/ 3960000 w 3960000"/>
              <a:gd name="connsiteY24-412" fmla="*/ 3651991 h 3960000"/>
              <a:gd name="connsiteX25-413" fmla="*/ 3651991 w 3960000"/>
              <a:gd name="connsiteY25-414" fmla="*/ 3960000 h 3960000"/>
              <a:gd name="connsiteX26-415" fmla="*/ 308009 w 3960000"/>
              <a:gd name="connsiteY26-416" fmla="*/ 3960000 h 3960000"/>
              <a:gd name="connsiteX27-417" fmla="*/ 0 w 3960000"/>
              <a:gd name="connsiteY27-418" fmla="*/ 3651991 h 3960000"/>
              <a:gd name="connsiteX28-419" fmla="*/ 0 w 3960000"/>
              <a:gd name="connsiteY28-420" fmla="*/ 308009 h 3960000"/>
              <a:gd name="connsiteX29-421" fmla="*/ 308009 w 3960000"/>
              <a:gd name="connsiteY29-422" fmla="*/ 0 h 3960000"/>
              <a:gd name="connsiteX0-423" fmla="*/ 3160999 w 3960000"/>
              <a:gd name="connsiteY0-424" fmla="*/ 1374274 h 3960000"/>
              <a:gd name="connsiteX1-425" fmla="*/ 3155132 w 3960000"/>
              <a:gd name="connsiteY1-426" fmla="*/ 1419362 h 3960000"/>
              <a:gd name="connsiteX2-427" fmla="*/ 3160999 w 3960000"/>
              <a:gd name="connsiteY2-428" fmla="*/ 1374274 h 3960000"/>
              <a:gd name="connsiteX3-429" fmla="*/ 2496208 w 3960000"/>
              <a:gd name="connsiteY3-430" fmla="*/ 770986 h 3960000"/>
              <a:gd name="connsiteX4-431" fmla="*/ 1921633 w 3960000"/>
              <a:gd name="connsiteY4-432" fmla="*/ 1292845 h 3960000"/>
              <a:gd name="connsiteX5-433" fmla="*/ 1942445 w 3960000"/>
              <a:gd name="connsiteY5-434" fmla="*/ 1570340 h 3960000"/>
              <a:gd name="connsiteX6-435" fmla="*/ 752016 w 3960000"/>
              <a:gd name="connsiteY6-436" fmla="*/ 931012 h 3960000"/>
              <a:gd name="connsiteX7-437" fmla="*/ 934030 w 3960000"/>
              <a:gd name="connsiteY7-438" fmla="*/ 1745738 h 3960000"/>
              <a:gd name="connsiteX8-439" fmla="*/ 665343 w 3960000"/>
              <a:gd name="connsiteY8-440" fmla="*/ 1650397 h 3960000"/>
              <a:gd name="connsiteX9-441" fmla="*/ 1111709 w 3960000"/>
              <a:gd name="connsiteY9-442" fmla="*/ 2257108 h 3960000"/>
              <a:gd name="connsiteX10-443" fmla="*/ 856023 w 3960000"/>
              <a:gd name="connsiteY10-444" fmla="*/ 2244108 h 3960000"/>
              <a:gd name="connsiteX11-445" fmla="*/ 1402064 w 3960000"/>
              <a:gd name="connsiteY11-446" fmla="*/ 2660137 h 3960000"/>
              <a:gd name="connsiteX12-447" fmla="*/ 552668 w 3960000"/>
              <a:gd name="connsiteY12-448" fmla="*/ 2902822 h 3960000"/>
              <a:gd name="connsiteX13-449" fmla="*/ 1978439 w 3960000"/>
              <a:gd name="connsiteY13-450" fmla="*/ 3093502 h 3960000"/>
              <a:gd name="connsiteX14-451" fmla="*/ 3053184 w 3960000"/>
              <a:gd name="connsiteY14-452" fmla="*/ 2031759 h 3960000"/>
              <a:gd name="connsiteX15-453" fmla="*/ 3207849 w 3960000"/>
              <a:gd name="connsiteY15-454" fmla="*/ 1493166 h 3960000"/>
              <a:gd name="connsiteX16-455" fmla="*/ 3449507 w 3960000"/>
              <a:gd name="connsiteY16-456" fmla="*/ 1170564 h 3960000"/>
              <a:gd name="connsiteX17-457" fmla="*/ 3140091 w 3960000"/>
              <a:gd name="connsiteY17-458" fmla="*/ 1227260 h 3960000"/>
              <a:gd name="connsiteX18-459" fmla="*/ 3324107 w 3960000"/>
              <a:gd name="connsiteY18-460" fmla="*/ 851504 h 3960000"/>
              <a:gd name="connsiteX19-461" fmla="*/ 2995677 w 3960000"/>
              <a:gd name="connsiteY19-462" fmla="*/ 1008938 h 3960000"/>
              <a:gd name="connsiteX20-463" fmla="*/ 2496208 w 3960000"/>
              <a:gd name="connsiteY20-464" fmla="*/ 770986 h 3960000"/>
              <a:gd name="connsiteX21-465" fmla="*/ 308009 w 3960000"/>
              <a:gd name="connsiteY21-466" fmla="*/ 0 h 3960000"/>
              <a:gd name="connsiteX22-467" fmla="*/ 3651991 w 3960000"/>
              <a:gd name="connsiteY22-468" fmla="*/ 0 h 3960000"/>
              <a:gd name="connsiteX23-469" fmla="*/ 3960000 w 3960000"/>
              <a:gd name="connsiteY23-470" fmla="*/ 308009 h 3960000"/>
              <a:gd name="connsiteX24-471" fmla="*/ 3960000 w 3960000"/>
              <a:gd name="connsiteY24-472" fmla="*/ 3651991 h 3960000"/>
              <a:gd name="connsiteX25-473" fmla="*/ 3651991 w 3960000"/>
              <a:gd name="connsiteY25-474" fmla="*/ 3960000 h 3960000"/>
              <a:gd name="connsiteX26-475" fmla="*/ 308009 w 3960000"/>
              <a:gd name="connsiteY26-476" fmla="*/ 3960000 h 3960000"/>
              <a:gd name="connsiteX27-477" fmla="*/ 0 w 3960000"/>
              <a:gd name="connsiteY27-478" fmla="*/ 3651991 h 3960000"/>
              <a:gd name="connsiteX28-479" fmla="*/ 0 w 3960000"/>
              <a:gd name="connsiteY28-480" fmla="*/ 308009 h 3960000"/>
              <a:gd name="connsiteX29-481" fmla="*/ 308009 w 3960000"/>
              <a:gd name="connsiteY29-482" fmla="*/ 0 h 3960000"/>
              <a:gd name="connsiteX0-483" fmla="*/ 3160999 w 3960000"/>
              <a:gd name="connsiteY0-484" fmla="*/ 1374274 h 3960000"/>
              <a:gd name="connsiteX1-485" fmla="*/ 3155132 w 3960000"/>
              <a:gd name="connsiteY1-486" fmla="*/ 1419362 h 3960000"/>
              <a:gd name="connsiteX2-487" fmla="*/ 3160999 w 3960000"/>
              <a:gd name="connsiteY2-488" fmla="*/ 1374274 h 3960000"/>
              <a:gd name="connsiteX3-489" fmla="*/ 2496208 w 3960000"/>
              <a:gd name="connsiteY3-490" fmla="*/ 770986 h 3960000"/>
              <a:gd name="connsiteX4-491" fmla="*/ 1921633 w 3960000"/>
              <a:gd name="connsiteY4-492" fmla="*/ 1292845 h 3960000"/>
              <a:gd name="connsiteX5-493" fmla="*/ 1942445 w 3960000"/>
              <a:gd name="connsiteY5-494" fmla="*/ 1570340 h 3960000"/>
              <a:gd name="connsiteX6-495" fmla="*/ 752016 w 3960000"/>
              <a:gd name="connsiteY6-496" fmla="*/ 931012 h 3960000"/>
              <a:gd name="connsiteX7-497" fmla="*/ 934030 w 3960000"/>
              <a:gd name="connsiteY7-498" fmla="*/ 1745738 h 3960000"/>
              <a:gd name="connsiteX8-499" fmla="*/ 665343 w 3960000"/>
              <a:gd name="connsiteY8-500" fmla="*/ 1650397 h 3960000"/>
              <a:gd name="connsiteX9-501" fmla="*/ 1111709 w 3960000"/>
              <a:gd name="connsiteY9-502" fmla="*/ 2257108 h 3960000"/>
              <a:gd name="connsiteX10-503" fmla="*/ 856023 w 3960000"/>
              <a:gd name="connsiteY10-504" fmla="*/ 2244108 h 3960000"/>
              <a:gd name="connsiteX11-505" fmla="*/ 1402064 w 3960000"/>
              <a:gd name="connsiteY11-506" fmla="*/ 2660137 h 3960000"/>
              <a:gd name="connsiteX12-507" fmla="*/ 552668 w 3960000"/>
              <a:gd name="connsiteY12-508" fmla="*/ 2902822 h 3960000"/>
              <a:gd name="connsiteX13-509" fmla="*/ 1978439 w 3960000"/>
              <a:gd name="connsiteY13-510" fmla="*/ 3093502 h 3960000"/>
              <a:gd name="connsiteX14-511" fmla="*/ 3053184 w 3960000"/>
              <a:gd name="connsiteY14-512" fmla="*/ 2031759 h 3960000"/>
              <a:gd name="connsiteX15-513" fmla="*/ 3207849 w 3960000"/>
              <a:gd name="connsiteY15-514" fmla="*/ 1493166 h 3960000"/>
              <a:gd name="connsiteX16-515" fmla="*/ 3449507 w 3960000"/>
              <a:gd name="connsiteY16-516" fmla="*/ 1170564 h 3960000"/>
              <a:gd name="connsiteX17-517" fmla="*/ 3140091 w 3960000"/>
              <a:gd name="connsiteY17-518" fmla="*/ 1227260 h 3960000"/>
              <a:gd name="connsiteX18-519" fmla="*/ 3324107 w 3960000"/>
              <a:gd name="connsiteY18-520" fmla="*/ 851504 h 3960000"/>
              <a:gd name="connsiteX19-521" fmla="*/ 2995677 w 3960000"/>
              <a:gd name="connsiteY19-522" fmla="*/ 1008938 h 3960000"/>
              <a:gd name="connsiteX20-523" fmla="*/ 2496208 w 3960000"/>
              <a:gd name="connsiteY20-524" fmla="*/ 770986 h 3960000"/>
              <a:gd name="connsiteX21-525" fmla="*/ 308009 w 3960000"/>
              <a:gd name="connsiteY21-526" fmla="*/ 0 h 3960000"/>
              <a:gd name="connsiteX22-527" fmla="*/ 3651991 w 3960000"/>
              <a:gd name="connsiteY22-528" fmla="*/ 0 h 3960000"/>
              <a:gd name="connsiteX23-529" fmla="*/ 3960000 w 3960000"/>
              <a:gd name="connsiteY23-530" fmla="*/ 308009 h 3960000"/>
              <a:gd name="connsiteX24-531" fmla="*/ 3960000 w 3960000"/>
              <a:gd name="connsiteY24-532" fmla="*/ 3651991 h 3960000"/>
              <a:gd name="connsiteX25-533" fmla="*/ 3651991 w 3960000"/>
              <a:gd name="connsiteY25-534" fmla="*/ 3960000 h 3960000"/>
              <a:gd name="connsiteX26-535" fmla="*/ 308009 w 3960000"/>
              <a:gd name="connsiteY26-536" fmla="*/ 3960000 h 3960000"/>
              <a:gd name="connsiteX27-537" fmla="*/ 0 w 3960000"/>
              <a:gd name="connsiteY27-538" fmla="*/ 3651991 h 3960000"/>
              <a:gd name="connsiteX28-539" fmla="*/ 0 w 3960000"/>
              <a:gd name="connsiteY28-540" fmla="*/ 308009 h 3960000"/>
              <a:gd name="connsiteX29-541" fmla="*/ 308009 w 3960000"/>
              <a:gd name="connsiteY29-542" fmla="*/ 0 h 3960000"/>
              <a:gd name="connsiteX0-543" fmla="*/ 3160999 w 3960000"/>
              <a:gd name="connsiteY0-544" fmla="*/ 1374274 h 3960000"/>
              <a:gd name="connsiteX1-545" fmla="*/ 3155132 w 3960000"/>
              <a:gd name="connsiteY1-546" fmla="*/ 1419362 h 3960000"/>
              <a:gd name="connsiteX2-547" fmla="*/ 3160999 w 3960000"/>
              <a:gd name="connsiteY2-548" fmla="*/ 1374274 h 3960000"/>
              <a:gd name="connsiteX3-549" fmla="*/ 2496208 w 3960000"/>
              <a:gd name="connsiteY3-550" fmla="*/ 770986 h 3960000"/>
              <a:gd name="connsiteX4-551" fmla="*/ 1921633 w 3960000"/>
              <a:gd name="connsiteY4-552" fmla="*/ 1292845 h 3960000"/>
              <a:gd name="connsiteX5-553" fmla="*/ 1942445 w 3960000"/>
              <a:gd name="connsiteY5-554" fmla="*/ 1570340 h 3960000"/>
              <a:gd name="connsiteX6-555" fmla="*/ 815277 w 3960000"/>
              <a:gd name="connsiteY6-556" fmla="*/ 836121 h 3960000"/>
              <a:gd name="connsiteX7-557" fmla="*/ 934030 w 3960000"/>
              <a:gd name="connsiteY7-558" fmla="*/ 1745738 h 3960000"/>
              <a:gd name="connsiteX8-559" fmla="*/ 665343 w 3960000"/>
              <a:gd name="connsiteY8-560" fmla="*/ 1650397 h 3960000"/>
              <a:gd name="connsiteX9-561" fmla="*/ 1111709 w 3960000"/>
              <a:gd name="connsiteY9-562" fmla="*/ 2257108 h 3960000"/>
              <a:gd name="connsiteX10-563" fmla="*/ 856023 w 3960000"/>
              <a:gd name="connsiteY10-564" fmla="*/ 2244108 h 3960000"/>
              <a:gd name="connsiteX11-565" fmla="*/ 1402064 w 3960000"/>
              <a:gd name="connsiteY11-566" fmla="*/ 2660137 h 3960000"/>
              <a:gd name="connsiteX12-567" fmla="*/ 552668 w 3960000"/>
              <a:gd name="connsiteY12-568" fmla="*/ 2902822 h 3960000"/>
              <a:gd name="connsiteX13-569" fmla="*/ 1978439 w 3960000"/>
              <a:gd name="connsiteY13-570" fmla="*/ 3093502 h 3960000"/>
              <a:gd name="connsiteX14-571" fmla="*/ 3053184 w 3960000"/>
              <a:gd name="connsiteY14-572" fmla="*/ 2031759 h 3960000"/>
              <a:gd name="connsiteX15-573" fmla="*/ 3207849 w 3960000"/>
              <a:gd name="connsiteY15-574" fmla="*/ 1493166 h 3960000"/>
              <a:gd name="connsiteX16-575" fmla="*/ 3449507 w 3960000"/>
              <a:gd name="connsiteY16-576" fmla="*/ 1170564 h 3960000"/>
              <a:gd name="connsiteX17-577" fmla="*/ 3140091 w 3960000"/>
              <a:gd name="connsiteY17-578" fmla="*/ 1227260 h 3960000"/>
              <a:gd name="connsiteX18-579" fmla="*/ 3324107 w 3960000"/>
              <a:gd name="connsiteY18-580" fmla="*/ 851504 h 3960000"/>
              <a:gd name="connsiteX19-581" fmla="*/ 2995677 w 3960000"/>
              <a:gd name="connsiteY19-582" fmla="*/ 1008938 h 3960000"/>
              <a:gd name="connsiteX20-583" fmla="*/ 2496208 w 3960000"/>
              <a:gd name="connsiteY20-584" fmla="*/ 770986 h 3960000"/>
              <a:gd name="connsiteX21-585" fmla="*/ 308009 w 3960000"/>
              <a:gd name="connsiteY21-586" fmla="*/ 0 h 3960000"/>
              <a:gd name="connsiteX22-587" fmla="*/ 3651991 w 3960000"/>
              <a:gd name="connsiteY22-588" fmla="*/ 0 h 3960000"/>
              <a:gd name="connsiteX23-589" fmla="*/ 3960000 w 3960000"/>
              <a:gd name="connsiteY23-590" fmla="*/ 308009 h 3960000"/>
              <a:gd name="connsiteX24-591" fmla="*/ 3960000 w 3960000"/>
              <a:gd name="connsiteY24-592" fmla="*/ 3651991 h 3960000"/>
              <a:gd name="connsiteX25-593" fmla="*/ 3651991 w 3960000"/>
              <a:gd name="connsiteY25-594" fmla="*/ 3960000 h 3960000"/>
              <a:gd name="connsiteX26-595" fmla="*/ 308009 w 3960000"/>
              <a:gd name="connsiteY26-596" fmla="*/ 3960000 h 3960000"/>
              <a:gd name="connsiteX27-597" fmla="*/ 0 w 3960000"/>
              <a:gd name="connsiteY27-598" fmla="*/ 3651991 h 3960000"/>
              <a:gd name="connsiteX28-599" fmla="*/ 0 w 3960000"/>
              <a:gd name="connsiteY28-600" fmla="*/ 308009 h 3960000"/>
              <a:gd name="connsiteX29-601" fmla="*/ 308009 w 3960000"/>
              <a:gd name="connsiteY29-602" fmla="*/ 0 h 3960000"/>
              <a:gd name="connsiteX0-603" fmla="*/ 3160999 w 3960000"/>
              <a:gd name="connsiteY0-604" fmla="*/ 1374274 h 3960000"/>
              <a:gd name="connsiteX1-605" fmla="*/ 3155132 w 3960000"/>
              <a:gd name="connsiteY1-606" fmla="*/ 1419362 h 3960000"/>
              <a:gd name="connsiteX2-607" fmla="*/ 3160999 w 3960000"/>
              <a:gd name="connsiteY2-608" fmla="*/ 1374274 h 3960000"/>
              <a:gd name="connsiteX3-609" fmla="*/ 2496208 w 3960000"/>
              <a:gd name="connsiteY3-610" fmla="*/ 770986 h 3960000"/>
              <a:gd name="connsiteX4-611" fmla="*/ 1921633 w 3960000"/>
              <a:gd name="connsiteY4-612" fmla="*/ 1292845 h 3960000"/>
              <a:gd name="connsiteX5-613" fmla="*/ 1942445 w 3960000"/>
              <a:gd name="connsiteY5-614" fmla="*/ 1570340 h 3960000"/>
              <a:gd name="connsiteX6-615" fmla="*/ 815277 w 3960000"/>
              <a:gd name="connsiteY6-616" fmla="*/ 836121 h 3960000"/>
              <a:gd name="connsiteX7-617" fmla="*/ 934030 w 3960000"/>
              <a:gd name="connsiteY7-618" fmla="*/ 1745738 h 3960000"/>
              <a:gd name="connsiteX8-619" fmla="*/ 644257 w 3960000"/>
              <a:gd name="connsiteY8-620" fmla="*/ 1555506 h 3960000"/>
              <a:gd name="connsiteX9-621" fmla="*/ 1111709 w 3960000"/>
              <a:gd name="connsiteY9-622" fmla="*/ 2257108 h 3960000"/>
              <a:gd name="connsiteX10-623" fmla="*/ 856023 w 3960000"/>
              <a:gd name="connsiteY10-624" fmla="*/ 2244108 h 3960000"/>
              <a:gd name="connsiteX11-625" fmla="*/ 1402064 w 3960000"/>
              <a:gd name="connsiteY11-626" fmla="*/ 2660137 h 3960000"/>
              <a:gd name="connsiteX12-627" fmla="*/ 552668 w 3960000"/>
              <a:gd name="connsiteY12-628" fmla="*/ 2902822 h 3960000"/>
              <a:gd name="connsiteX13-629" fmla="*/ 1978439 w 3960000"/>
              <a:gd name="connsiteY13-630" fmla="*/ 3093502 h 3960000"/>
              <a:gd name="connsiteX14-631" fmla="*/ 3053184 w 3960000"/>
              <a:gd name="connsiteY14-632" fmla="*/ 2031759 h 3960000"/>
              <a:gd name="connsiteX15-633" fmla="*/ 3207849 w 3960000"/>
              <a:gd name="connsiteY15-634" fmla="*/ 1493166 h 3960000"/>
              <a:gd name="connsiteX16-635" fmla="*/ 3449507 w 3960000"/>
              <a:gd name="connsiteY16-636" fmla="*/ 1170564 h 3960000"/>
              <a:gd name="connsiteX17-637" fmla="*/ 3140091 w 3960000"/>
              <a:gd name="connsiteY17-638" fmla="*/ 1227260 h 3960000"/>
              <a:gd name="connsiteX18-639" fmla="*/ 3324107 w 3960000"/>
              <a:gd name="connsiteY18-640" fmla="*/ 851504 h 3960000"/>
              <a:gd name="connsiteX19-641" fmla="*/ 2995677 w 3960000"/>
              <a:gd name="connsiteY19-642" fmla="*/ 1008938 h 3960000"/>
              <a:gd name="connsiteX20-643" fmla="*/ 2496208 w 3960000"/>
              <a:gd name="connsiteY20-644" fmla="*/ 770986 h 3960000"/>
              <a:gd name="connsiteX21-645" fmla="*/ 308009 w 3960000"/>
              <a:gd name="connsiteY21-646" fmla="*/ 0 h 3960000"/>
              <a:gd name="connsiteX22-647" fmla="*/ 3651991 w 3960000"/>
              <a:gd name="connsiteY22-648" fmla="*/ 0 h 3960000"/>
              <a:gd name="connsiteX23-649" fmla="*/ 3960000 w 3960000"/>
              <a:gd name="connsiteY23-650" fmla="*/ 308009 h 3960000"/>
              <a:gd name="connsiteX24-651" fmla="*/ 3960000 w 3960000"/>
              <a:gd name="connsiteY24-652" fmla="*/ 3651991 h 3960000"/>
              <a:gd name="connsiteX25-653" fmla="*/ 3651991 w 3960000"/>
              <a:gd name="connsiteY25-654" fmla="*/ 3960000 h 3960000"/>
              <a:gd name="connsiteX26-655" fmla="*/ 308009 w 3960000"/>
              <a:gd name="connsiteY26-656" fmla="*/ 3960000 h 3960000"/>
              <a:gd name="connsiteX27-657" fmla="*/ 0 w 3960000"/>
              <a:gd name="connsiteY27-658" fmla="*/ 3651991 h 3960000"/>
              <a:gd name="connsiteX28-659" fmla="*/ 0 w 3960000"/>
              <a:gd name="connsiteY28-660" fmla="*/ 308009 h 3960000"/>
              <a:gd name="connsiteX29-661" fmla="*/ 308009 w 3960000"/>
              <a:gd name="connsiteY29-662" fmla="*/ 0 h 3960000"/>
              <a:gd name="connsiteX0-663" fmla="*/ 3160999 w 3960000"/>
              <a:gd name="connsiteY0-664" fmla="*/ 1374274 h 3960000"/>
              <a:gd name="connsiteX1-665" fmla="*/ 3155132 w 3960000"/>
              <a:gd name="connsiteY1-666" fmla="*/ 1419362 h 3960000"/>
              <a:gd name="connsiteX2-667" fmla="*/ 3160999 w 3960000"/>
              <a:gd name="connsiteY2-668" fmla="*/ 1374274 h 3960000"/>
              <a:gd name="connsiteX3-669" fmla="*/ 2496208 w 3960000"/>
              <a:gd name="connsiteY3-670" fmla="*/ 770986 h 3960000"/>
              <a:gd name="connsiteX4-671" fmla="*/ 1921633 w 3960000"/>
              <a:gd name="connsiteY4-672" fmla="*/ 1292845 h 3960000"/>
              <a:gd name="connsiteX5-673" fmla="*/ 1942445 w 3960000"/>
              <a:gd name="connsiteY5-674" fmla="*/ 1570340 h 3960000"/>
              <a:gd name="connsiteX6-675" fmla="*/ 815277 w 3960000"/>
              <a:gd name="connsiteY6-676" fmla="*/ 836121 h 3960000"/>
              <a:gd name="connsiteX7-677" fmla="*/ 965659 w 3960000"/>
              <a:gd name="connsiteY7-678" fmla="*/ 1735195 h 3960000"/>
              <a:gd name="connsiteX8-679" fmla="*/ 644257 w 3960000"/>
              <a:gd name="connsiteY8-680" fmla="*/ 1555506 h 3960000"/>
              <a:gd name="connsiteX9-681" fmla="*/ 1111709 w 3960000"/>
              <a:gd name="connsiteY9-682" fmla="*/ 2257108 h 3960000"/>
              <a:gd name="connsiteX10-683" fmla="*/ 856023 w 3960000"/>
              <a:gd name="connsiteY10-684" fmla="*/ 2244108 h 3960000"/>
              <a:gd name="connsiteX11-685" fmla="*/ 1402064 w 3960000"/>
              <a:gd name="connsiteY11-686" fmla="*/ 2660137 h 3960000"/>
              <a:gd name="connsiteX12-687" fmla="*/ 552668 w 3960000"/>
              <a:gd name="connsiteY12-688" fmla="*/ 2902822 h 3960000"/>
              <a:gd name="connsiteX13-689" fmla="*/ 1978439 w 3960000"/>
              <a:gd name="connsiteY13-690" fmla="*/ 3093502 h 3960000"/>
              <a:gd name="connsiteX14-691" fmla="*/ 3053184 w 3960000"/>
              <a:gd name="connsiteY14-692" fmla="*/ 2031759 h 3960000"/>
              <a:gd name="connsiteX15-693" fmla="*/ 3207849 w 3960000"/>
              <a:gd name="connsiteY15-694" fmla="*/ 1493166 h 3960000"/>
              <a:gd name="connsiteX16-695" fmla="*/ 3449507 w 3960000"/>
              <a:gd name="connsiteY16-696" fmla="*/ 1170564 h 3960000"/>
              <a:gd name="connsiteX17-697" fmla="*/ 3140091 w 3960000"/>
              <a:gd name="connsiteY17-698" fmla="*/ 1227260 h 3960000"/>
              <a:gd name="connsiteX18-699" fmla="*/ 3324107 w 3960000"/>
              <a:gd name="connsiteY18-700" fmla="*/ 851504 h 3960000"/>
              <a:gd name="connsiteX19-701" fmla="*/ 2995677 w 3960000"/>
              <a:gd name="connsiteY19-702" fmla="*/ 1008938 h 3960000"/>
              <a:gd name="connsiteX20-703" fmla="*/ 2496208 w 3960000"/>
              <a:gd name="connsiteY20-704" fmla="*/ 770986 h 3960000"/>
              <a:gd name="connsiteX21-705" fmla="*/ 308009 w 3960000"/>
              <a:gd name="connsiteY21-706" fmla="*/ 0 h 3960000"/>
              <a:gd name="connsiteX22-707" fmla="*/ 3651991 w 3960000"/>
              <a:gd name="connsiteY22-708" fmla="*/ 0 h 3960000"/>
              <a:gd name="connsiteX23-709" fmla="*/ 3960000 w 3960000"/>
              <a:gd name="connsiteY23-710" fmla="*/ 308009 h 3960000"/>
              <a:gd name="connsiteX24-711" fmla="*/ 3960000 w 3960000"/>
              <a:gd name="connsiteY24-712" fmla="*/ 3651991 h 3960000"/>
              <a:gd name="connsiteX25-713" fmla="*/ 3651991 w 3960000"/>
              <a:gd name="connsiteY25-714" fmla="*/ 3960000 h 3960000"/>
              <a:gd name="connsiteX26-715" fmla="*/ 308009 w 3960000"/>
              <a:gd name="connsiteY26-716" fmla="*/ 3960000 h 3960000"/>
              <a:gd name="connsiteX27-717" fmla="*/ 0 w 3960000"/>
              <a:gd name="connsiteY27-718" fmla="*/ 3651991 h 3960000"/>
              <a:gd name="connsiteX28-719" fmla="*/ 0 w 3960000"/>
              <a:gd name="connsiteY28-720" fmla="*/ 308009 h 3960000"/>
              <a:gd name="connsiteX29-721" fmla="*/ 308009 w 3960000"/>
              <a:gd name="connsiteY29-722" fmla="*/ 0 h 3960000"/>
              <a:gd name="connsiteX0-723" fmla="*/ 3160999 w 3960000"/>
              <a:gd name="connsiteY0-724" fmla="*/ 1374274 h 3960000"/>
              <a:gd name="connsiteX1-725" fmla="*/ 3155132 w 3960000"/>
              <a:gd name="connsiteY1-726" fmla="*/ 1419362 h 3960000"/>
              <a:gd name="connsiteX2-727" fmla="*/ 3160999 w 3960000"/>
              <a:gd name="connsiteY2-728" fmla="*/ 1374274 h 3960000"/>
              <a:gd name="connsiteX3-729" fmla="*/ 2496208 w 3960000"/>
              <a:gd name="connsiteY3-730" fmla="*/ 770986 h 3960000"/>
              <a:gd name="connsiteX4-731" fmla="*/ 1921633 w 3960000"/>
              <a:gd name="connsiteY4-732" fmla="*/ 1292845 h 3960000"/>
              <a:gd name="connsiteX5-733" fmla="*/ 1942445 w 3960000"/>
              <a:gd name="connsiteY5-734" fmla="*/ 1570340 h 3960000"/>
              <a:gd name="connsiteX6-735" fmla="*/ 815277 w 3960000"/>
              <a:gd name="connsiteY6-736" fmla="*/ 836121 h 3960000"/>
              <a:gd name="connsiteX7-737" fmla="*/ 965659 w 3960000"/>
              <a:gd name="connsiteY7-738" fmla="*/ 1735195 h 3960000"/>
              <a:gd name="connsiteX8-739" fmla="*/ 644257 w 3960000"/>
              <a:gd name="connsiteY8-740" fmla="*/ 1555506 h 3960000"/>
              <a:gd name="connsiteX9-741" fmla="*/ 1196057 w 3960000"/>
              <a:gd name="connsiteY9-742" fmla="*/ 2257108 h 3960000"/>
              <a:gd name="connsiteX10-743" fmla="*/ 856023 w 3960000"/>
              <a:gd name="connsiteY10-744" fmla="*/ 2244108 h 3960000"/>
              <a:gd name="connsiteX11-745" fmla="*/ 1402064 w 3960000"/>
              <a:gd name="connsiteY11-746" fmla="*/ 2660137 h 3960000"/>
              <a:gd name="connsiteX12-747" fmla="*/ 552668 w 3960000"/>
              <a:gd name="connsiteY12-748" fmla="*/ 2902822 h 3960000"/>
              <a:gd name="connsiteX13-749" fmla="*/ 1978439 w 3960000"/>
              <a:gd name="connsiteY13-750" fmla="*/ 3093502 h 3960000"/>
              <a:gd name="connsiteX14-751" fmla="*/ 3053184 w 3960000"/>
              <a:gd name="connsiteY14-752" fmla="*/ 2031759 h 3960000"/>
              <a:gd name="connsiteX15-753" fmla="*/ 3207849 w 3960000"/>
              <a:gd name="connsiteY15-754" fmla="*/ 1493166 h 3960000"/>
              <a:gd name="connsiteX16-755" fmla="*/ 3449507 w 3960000"/>
              <a:gd name="connsiteY16-756" fmla="*/ 1170564 h 3960000"/>
              <a:gd name="connsiteX17-757" fmla="*/ 3140091 w 3960000"/>
              <a:gd name="connsiteY17-758" fmla="*/ 1227260 h 3960000"/>
              <a:gd name="connsiteX18-759" fmla="*/ 3324107 w 3960000"/>
              <a:gd name="connsiteY18-760" fmla="*/ 851504 h 3960000"/>
              <a:gd name="connsiteX19-761" fmla="*/ 2995677 w 3960000"/>
              <a:gd name="connsiteY19-762" fmla="*/ 1008938 h 3960000"/>
              <a:gd name="connsiteX20-763" fmla="*/ 2496208 w 3960000"/>
              <a:gd name="connsiteY20-764" fmla="*/ 770986 h 3960000"/>
              <a:gd name="connsiteX21-765" fmla="*/ 308009 w 3960000"/>
              <a:gd name="connsiteY21-766" fmla="*/ 0 h 3960000"/>
              <a:gd name="connsiteX22-767" fmla="*/ 3651991 w 3960000"/>
              <a:gd name="connsiteY22-768" fmla="*/ 0 h 3960000"/>
              <a:gd name="connsiteX23-769" fmla="*/ 3960000 w 3960000"/>
              <a:gd name="connsiteY23-770" fmla="*/ 308009 h 3960000"/>
              <a:gd name="connsiteX24-771" fmla="*/ 3960000 w 3960000"/>
              <a:gd name="connsiteY24-772" fmla="*/ 3651991 h 3960000"/>
              <a:gd name="connsiteX25-773" fmla="*/ 3651991 w 3960000"/>
              <a:gd name="connsiteY25-774" fmla="*/ 3960000 h 3960000"/>
              <a:gd name="connsiteX26-775" fmla="*/ 308009 w 3960000"/>
              <a:gd name="connsiteY26-776" fmla="*/ 3960000 h 3960000"/>
              <a:gd name="connsiteX27-777" fmla="*/ 0 w 3960000"/>
              <a:gd name="connsiteY27-778" fmla="*/ 3651991 h 3960000"/>
              <a:gd name="connsiteX28-779" fmla="*/ 0 w 3960000"/>
              <a:gd name="connsiteY28-780" fmla="*/ 308009 h 3960000"/>
              <a:gd name="connsiteX29-781" fmla="*/ 308009 w 3960000"/>
              <a:gd name="connsiteY29-782" fmla="*/ 0 h 3960000"/>
              <a:gd name="connsiteX0-783" fmla="*/ 3160999 w 3960000"/>
              <a:gd name="connsiteY0-784" fmla="*/ 1374274 h 3960000"/>
              <a:gd name="connsiteX1-785" fmla="*/ 3155132 w 3960000"/>
              <a:gd name="connsiteY1-786" fmla="*/ 1419362 h 3960000"/>
              <a:gd name="connsiteX2-787" fmla="*/ 3160999 w 3960000"/>
              <a:gd name="connsiteY2-788" fmla="*/ 1374274 h 3960000"/>
              <a:gd name="connsiteX3-789" fmla="*/ 2496208 w 3960000"/>
              <a:gd name="connsiteY3-790" fmla="*/ 770986 h 3960000"/>
              <a:gd name="connsiteX4-791" fmla="*/ 1921633 w 3960000"/>
              <a:gd name="connsiteY4-792" fmla="*/ 1292845 h 3960000"/>
              <a:gd name="connsiteX5-793" fmla="*/ 1942445 w 3960000"/>
              <a:gd name="connsiteY5-794" fmla="*/ 1570340 h 3960000"/>
              <a:gd name="connsiteX6-795" fmla="*/ 815277 w 3960000"/>
              <a:gd name="connsiteY6-796" fmla="*/ 836121 h 3960000"/>
              <a:gd name="connsiteX7-797" fmla="*/ 965659 w 3960000"/>
              <a:gd name="connsiteY7-798" fmla="*/ 1735195 h 3960000"/>
              <a:gd name="connsiteX8-799" fmla="*/ 644257 w 3960000"/>
              <a:gd name="connsiteY8-800" fmla="*/ 1555506 h 3960000"/>
              <a:gd name="connsiteX9-801" fmla="*/ 1196057 w 3960000"/>
              <a:gd name="connsiteY9-802" fmla="*/ 2257108 h 3960000"/>
              <a:gd name="connsiteX10-803" fmla="*/ 856023 w 3960000"/>
              <a:gd name="connsiteY10-804" fmla="*/ 2244108 h 3960000"/>
              <a:gd name="connsiteX11-805" fmla="*/ 1486410 w 3960000"/>
              <a:gd name="connsiteY11-806" fmla="*/ 2607420 h 3960000"/>
              <a:gd name="connsiteX12-807" fmla="*/ 552668 w 3960000"/>
              <a:gd name="connsiteY12-808" fmla="*/ 2902822 h 3960000"/>
              <a:gd name="connsiteX13-809" fmla="*/ 1978439 w 3960000"/>
              <a:gd name="connsiteY13-810" fmla="*/ 3093502 h 3960000"/>
              <a:gd name="connsiteX14-811" fmla="*/ 3053184 w 3960000"/>
              <a:gd name="connsiteY14-812" fmla="*/ 2031759 h 3960000"/>
              <a:gd name="connsiteX15-813" fmla="*/ 3207849 w 3960000"/>
              <a:gd name="connsiteY15-814" fmla="*/ 1493166 h 3960000"/>
              <a:gd name="connsiteX16-815" fmla="*/ 3449507 w 3960000"/>
              <a:gd name="connsiteY16-816" fmla="*/ 1170564 h 3960000"/>
              <a:gd name="connsiteX17-817" fmla="*/ 3140091 w 3960000"/>
              <a:gd name="connsiteY17-818" fmla="*/ 1227260 h 3960000"/>
              <a:gd name="connsiteX18-819" fmla="*/ 3324107 w 3960000"/>
              <a:gd name="connsiteY18-820" fmla="*/ 851504 h 3960000"/>
              <a:gd name="connsiteX19-821" fmla="*/ 2995677 w 3960000"/>
              <a:gd name="connsiteY19-822" fmla="*/ 1008938 h 3960000"/>
              <a:gd name="connsiteX20-823" fmla="*/ 2496208 w 3960000"/>
              <a:gd name="connsiteY20-824" fmla="*/ 770986 h 3960000"/>
              <a:gd name="connsiteX21-825" fmla="*/ 308009 w 3960000"/>
              <a:gd name="connsiteY21-826" fmla="*/ 0 h 3960000"/>
              <a:gd name="connsiteX22-827" fmla="*/ 3651991 w 3960000"/>
              <a:gd name="connsiteY22-828" fmla="*/ 0 h 3960000"/>
              <a:gd name="connsiteX23-829" fmla="*/ 3960000 w 3960000"/>
              <a:gd name="connsiteY23-830" fmla="*/ 308009 h 3960000"/>
              <a:gd name="connsiteX24-831" fmla="*/ 3960000 w 3960000"/>
              <a:gd name="connsiteY24-832" fmla="*/ 3651991 h 3960000"/>
              <a:gd name="connsiteX25-833" fmla="*/ 3651991 w 3960000"/>
              <a:gd name="connsiteY25-834" fmla="*/ 3960000 h 3960000"/>
              <a:gd name="connsiteX26-835" fmla="*/ 308009 w 3960000"/>
              <a:gd name="connsiteY26-836" fmla="*/ 3960000 h 3960000"/>
              <a:gd name="connsiteX27-837" fmla="*/ 0 w 3960000"/>
              <a:gd name="connsiteY27-838" fmla="*/ 3651991 h 3960000"/>
              <a:gd name="connsiteX28-839" fmla="*/ 0 w 3960000"/>
              <a:gd name="connsiteY28-840" fmla="*/ 308009 h 3960000"/>
              <a:gd name="connsiteX29-841" fmla="*/ 308009 w 3960000"/>
              <a:gd name="connsiteY29-842" fmla="*/ 0 h 3960000"/>
              <a:gd name="connsiteX0-843" fmla="*/ 3160999 w 3960000"/>
              <a:gd name="connsiteY0-844" fmla="*/ 1374274 h 3960000"/>
              <a:gd name="connsiteX1-845" fmla="*/ 3155132 w 3960000"/>
              <a:gd name="connsiteY1-846" fmla="*/ 1419362 h 3960000"/>
              <a:gd name="connsiteX2-847" fmla="*/ 3160999 w 3960000"/>
              <a:gd name="connsiteY2-848" fmla="*/ 1374274 h 3960000"/>
              <a:gd name="connsiteX3-849" fmla="*/ 2496208 w 3960000"/>
              <a:gd name="connsiteY3-850" fmla="*/ 770986 h 3960000"/>
              <a:gd name="connsiteX4-851" fmla="*/ 1921633 w 3960000"/>
              <a:gd name="connsiteY4-852" fmla="*/ 1292845 h 3960000"/>
              <a:gd name="connsiteX5-853" fmla="*/ 1942445 w 3960000"/>
              <a:gd name="connsiteY5-854" fmla="*/ 1570340 h 3960000"/>
              <a:gd name="connsiteX6-855" fmla="*/ 815277 w 3960000"/>
              <a:gd name="connsiteY6-856" fmla="*/ 836121 h 3960000"/>
              <a:gd name="connsiteX7-857" fmla="*/ 965659 w 3960000"/>
              <a:gd name="connsiteY7-858" fmla="*/ 1735195 h 3960000"/>
              <a:gd name="connsiteX8-859" fmla="*/ 644257 w 3960000"/>
              <a:gd name="connsiteY8-860" fmla="*/ 1555506 h 3960000"/>
              <a:gd name="connsiteX9-861" fmla="*/ 1196057 w 3960000"/>
              <a:gd name="connsiteY9-862" fmla="*/ 2257108 h 3960000"/>
              <a:gd name="connsiteX10-863" fmla="*/ 813848 w 3960000"/>
              <a:gd name="connsiteY10-864" fmla="*/ 2296824 h 3960000"/>
              <a:gd name="connsiteX11-865" fmla="*/ 1486410 w 3960000"/>
              <a:gd name="connsiteY11-866" fmla="*/ 2607420 h 3960000"/>
              <a:gd name="connsiteX12-867" fmla="*/ 552668 w 3960000"/>
              <a:gd name="connsiteY12-868" fmla="*/ 2902822 h 3960000"/>
              <a:gd name="connsiteX13-869" fmla="*/ 1978439 w 3960000"/>
              <a:gd name="connsiteY13-870" fmla="*/ 3093502 h 3960000"/>
              <a:gd name="connsiteX14-871" fmla="*/ 3053184 w 3960000"/>
              <a:gd name="connsiteY14-872" fmla="*/ 2031759 h 3960000"/>
              <a:gd name="connsiteX15-873" fmla="*/ 3207849 w 3960000"/>
              <a:gd name="connsiteY15-874" fmla="*/ 1493166 h 3960000"/>
              <a:gd name="connsiteX16-875" fmla="*/ 3449507 w 3960000"/>
              <a:gd name="connsiteY16-876" fmla="*/ 1170564 h 3960000"/>
              <a:gd name="connsiteX17-877" fmla="*/ 3140091 w 3960000"/>
              <a:gd name="connsiteY17-878" fmla="*/ 1227260 h 3960000"/>
              <a:gd name="connsiteX18-879" fmla="*/ 3324107 w 3960000"/>
              <a:gd name="connsiteY18-880" fmla="*/ 851504 h 3960000"/>
              <a:gd name="connsiteX19-881" fmla="*/ 2995677 w 3960000"/>
              <a:gd name="connsiteY19-882" fmla="*/ 1008938 h 3960000"/>
              <a:gd name="connsiteX20-883" fmla="*/ 2496208 w 3960000"/>
              <a:gd name="connsiteY20-884" fmla="*/ 770986 h 3960000"/>
              <a:gd name="connsiteX21-885" fmla="*/ 308009 w 3960000"/>
              <a:gd name="connsiteY21-886" fmla="*/ 0 h 3960000"/>
              <a:gd name="connsiteX22-887" fmla="*/ 3651991 w 3960000"/>
              <a:gd name="connsiteY22-888" fmla="*/ 0 h 3960000"/>
              <a:gd name="connsiteX23-889" fmla="*/ 3960000 w 3960000"/>
              <a:gd name="connsiteY23-890" fmla="*/ 308009 h 3960000"/>
              <a:gd name="connsiteX24-891" fmla="*/ 3960000 w 3960000"/>
              <a:gd name="connsiteY24-892" fmla="*/ 3651991 h 3960000"/>
              <a:gd name="connsiteX25-893" fmla="*/ 3651991 w 3960000"/>
              <a:gd name="connsiteY25-894" fmla="*/ 3960000 h 3960000"/>
              <a:gd name="connsiteX26-895" fmla="*/ 308009 w 3960000"/>
              <a:gd name="connsiteY26-896" fmla="*/ 3960000 h 3960000"/>
              <a:gd name="connsiteX27-897" fmla="*/ 0 w 3960000"/>
              <a:gd name="connsiteY27-898" fmla="*/ 3651991 h 3960000"/>
              <a:gd name="connsiteX28-899" fmla="*/ 0 w 3960000"/>
              <a:gd name="connsiteY28-900" fmla="*/ 308009 h 3960000"/>
              <a:gd name="connsiteX29-901" fmla="*/ 308009 w 3960000"/>
              <a:gd name="connsiteY29-902" fmla="*/ 0 h 3960000"/>
              <a:gd name="connsiteX0-903" fmla="*/ 3160999 w 3960000"/>
              <a:gd name="connsiteY0-904" fmla="*/ 1374274 h 3960000"/>
              <a:gd name="connsiteX1-905" fmla="*/ 3155132 w 3960000"/>
              <a:gd name="connsiteY1-906" fmla="*/ 1419362 h 3960000"/>
              <a:gd name="connsiteX2-907" fmla="*/ 3160999 w 3960000"/>
              <a:gd name="connsiteY2-908" fmla="*/ 1374274 h 3960000"/>
              <a:gd name="connsiteX3-909" fmla="*/ 2496208 w 3960000"/>
              <a:gd name="connsiteY3-910" fmla="*/ 770986 h 3960000"/>
              <a:gd name="connsiteX4-911" fmla="*/ 1921633 w 3960000"/>
              <a:gd name="connsiteY4-912" fmla="*/ 1292845 h 3960000"/>
              <a:gd name="connsiteX5-913" fmla="*/ 1942445 w 3960000"/>
              <a:gd name="connsiteY5-914" fmla="*/ 1570340 h 3960000"/>
              <a:gd name="connsiteX6-915" fmla="*/ 815277 w 3960000"/>
              <a:gd name="connsiteY6-916" fmla="*/ 836121 h 3960000"/>
              <a:gd name="connsiteX7-917" fmla="*/ 965659 w 3960000"/>
              <a:gd name="connsiteY7-918" fmla="*/ 1735195 h 3960000"/>
              <a:gd name="connsiteX8-919" fmla="*/ 570453 w 3960000"/>
              <a:gd name="connsiteY8-920" fmla="*/ 1629310 h 3960000"/>
              <a:gd name="connsiteX9-921" fmla="*/ 1196057 w 3960000"/>
              <a:gd name="connsiteY9-922" fmla="*/ 2257108 h 3960000"/>
              <a:gd name="connsiteX10-923" fmla="*/ 813848 w 3960000"/>
              <a:gd name="connsiteY10-924" fmla="*/ 2296824 h 3960000"/>
              <a:gd name="connsiteX11-925" fmla="*/ 1486410 w 3960000"/>
              <a:gd name="connsiteY11-926" fmla="*/ 2607420 h 3960000"/>
              <a:gd name="connsiteX12-927" fmla="*/ 552668 w 3960000"/>
              <a:gd name="connsiteY12-928" fmla="*/ 2902822 h 3960000"/>
              <a:gd name="connsiteX13-929" fmla="*/ 1978439 w 3960000"/>
              <a:gd name="connsiteY13-930" fmla="*/ 3093502 h 3960000"/>
              <a:gd name="connsiteX14-931" fmla="*/ 3053184 w 3960000"/>
              <a:gd name="connsiteY14-932" fmla="*/ 2031759 h 3960000"/>
              <a:gd name="connsiteX15-933" fmla="*/ 3207849 w 3960000"/>
              <a:gd name="connsiteY15-934" fmla="*/ 1493166 h 3960000"/>
              <a:gd name="connsiteX16-935" fmla="*/ 3449507 w 3960000"/>
              <a:gd name="connsiteY16-936" fmla="*/ 1170564 h 3960000"/>
              <a:gd name="connsiteX17-937" fmla="*/ 3140091 w 3960000"/>
              <a:gd name="connsiteY17-938" fmla="*/ 1227260 h 3960000"/>
              <a:gd name="connsiteX18-939" fmla="*/ 3324107 w 3960000"/>
              <a:gd name="connsiteY18-940" fmla="*/ 851504 h 3960000"/>
              <a:gd name="connsiteX19-941" fmla="*/ 2995677 w 3960000"/>
              <a:gd name="connsiteY19-942" fmla="*/ 1008938 h 3960000"/>
              <a:gd name="connsiteX20-943" fmla="*/ 2496208 w 3960000"/>
              <a:gd name="connsiteY20-944" fmla="*/ 770986 h 3960000"/>
              <a:gd name="connsiteX21-945" fmla="*/ 308009 w 3960000"/>
              <a:gd name="connsiteY21-946" fmla="*/ 0 h 3960000"/>
              <a:gd name="connsiteX22-947" fmla="*/ 3651991 w 3960000"/>
              <a:gd name="connsiteY22-948" fmla="*/ 0 h 3960000"/>
              <a:gd name="connsiteX23-949" fmla="*/ 3960000 w 3960000"/>
              <a:gd name="connsiteY23-950" fmla="*/ 308009 h 3960000"/>
              <a:gd name="connsiteX24-951" fmla="*/ 3960000 w 3960000"/>
              <a:gd name="connsiteY24-952" fmla="*/ 3651991 h 3960000"/>
              <a:gd name="connsiteX25-953" fmla="*/ 3651991 w 3960000"/>
              <a:gd name="connsiteY25-954" fmla="*/ 3960000 h 3960000"/>
              <a:gd name="connsiteX26-955" fmla="*/ 308009 w 3960000"/>
              <a:gd name="connsiteY26-956" fmla="*/ 3960000 h 3960000"/>
              <a:gd name="connsiteX27-957" fmla="*/ 0 w 3960000"/>
              <a:gd name="connsiteY27-958" fmla="*/ 3651991 h 3960000"/>
              <a:gd name="connsiteX28-959" fmla="*/ 0 w 3960000"/>
              <a:gd name="connsiteY28-960" fmla="*/ 308009 h 3960000"/>
              <a:gd name="connsiteX29-961" fmla="*/ 308009 w 3960000"/>
              <a:gd name="connsiteY29-962" fmla="*/ 0 h 3960000"/>
              <a:gd name="connsiteX0-963" fmla="*/ 3160999 w 3960000"/>
              <a:gd name="connsiteY0-964" fmla="*/ 1374274 h 3960000"/>
              <a:gd name="connsiteX1-965" fmla="*/ 3155132 w 3960000"/>
              <a:gd name="connsiteY1-966" fmla="*/ 1419362 h 3960000"/>
              <a:gd name="connsiteX2-967" fmla="*/ 3160999 w 3960000"/>
              <a:gd name="connsiteY2-968" fmla="*/ 1374274 h 3960000"/>
              <a:gd name="connsiteX3-969" fmla="*/ 2496208 w 3960000"/>
              <a:gd name="connsiteY3-970" fmla="*/ 770986 h 3960000"/>
              <a:gd name="connsiteX4-971" fmla="*/ 1921633 w 3960000"/>
              <a:gd name="connsiteY4-972" fmla="*/ 1292845 h 3960000"/>
              <a:gd name="connsiteX5-973" fmla="*/ 1942445 w 3960000"/>
              <a:gd name="connsiteY5-974" fmla="*/ 1570340 h 3960000"/>
              <a:gd name="connsiteX6-975" fmla="*/ 815277 w 3960000"/>
              <a:gd name="connsiteY6-976" fmla="*/ 836121 h 3960000"/>
              <a:gd name="connsiteX7-977" fmla="*/ 965659 w 3960000"/>
              <a:gd name="connsiteY7-978" fmla="*/ 1735195 h 3960000"/>
              <a:gd name="connsiteX8-979" fmla="*/ 570453 w 3960000"/>
              <a:gd name="connsiteY8-980" fmla="*/ 1629310 h 3960000"/>
              <a:gd name="connsiteX9-981" fmla="*/ 1196057 w 3960000"/>
              <a:gd name="connsiteY9-982" fmla="*/ 2257108 h 3960000"/>
              <a:gd name="connsiteX10-983" fmla="*/ 813848 w 3960000"/>
              <a:gd name="connsiteY10-984" fmla="*/ 2296824 h 3960000"/>
              <a:gd name="connsiteX11-985" fmla="*/ 1486410 w 3960000"/>
              <a:gd name="connsiteY11-986" fmla="*/ 2607420 h 3960000"/>
              <a:gd name="connsiteX12-987" fmla="*/ 489408 w 3960000"/>
              <a:gd name="connsiteY12-988" fmla="*/ 2829018 h 3960000"/>
              <a:gd name="connsiteX13-989" fmla="*/ 1978439 w 3960000"/>
              <a:gd name="connsiteY13-990" fmla="*/ 3093502 h 3960000"/>
              <a:gd name="connsiteX14-991" fmla="*/ 3053184 w 3960000"/>
              <a:gd name="connsiteY14-992" fmla="*/ 2031759 h 3960000"/>
              <a:gd name="connsiteX15-993" fmla="*/ 3207849 w 3960000"/>
              <a:gd name="connsiteY15-994" fmla="*/ 1493166 h 3960000"/>
              <a:gd name="connsiteX16-995" fmla="*/ 3449507 w 3960000"/>
              <a:gd name="connsiteY16-996" fmla="*/ 1170564 h 3960000"/>
              <a:gd name="connsiteX17-997" fmla="*/ 3140091 w 3960000"/>
              <a:gd name="connsiteY17-998" fmla="*/ 1227260 h 3960000"/>
              <a:gd name="connsiteX18-999" fmla="*/ 3324107 w 3960000"/>
              <a:gd name="connsiteY18-1000" fmla="*/ 851504 h 3960000"/>
              <a:gd name="connsiteX19-1001" fmla="*/ 2995677 w 3960000"/>
              <a:gd name="connsiteY19-1002" fmla="*/ 1008938 h 3960000"/>
              <a:gd name="connsiteX20-1003" fmla="*/ 2496208 w 3960000"/>
              <a:gd name="connsiteY20-1004" fmla="*/ 770986 h 3960000"/>
              <a:gd name="connsiteX21-1005" fmla="*/ 308009 w 3960000"/>
              <a:gd name="connsiteY21-1006" fmla="*/ 0 h 3960000"/>
              <a:gd name="connsiteX22-1007" fmla="*/ 3651991 w 3960000"/>
              <a:gd name="connsiteY22-1008" fmla="*/ 0 h 3960000"/>
              <a:gd name="connsiteX23-1009" fmla="*/ 3960000 w 3960000"/>
              <a:gd name="connsiteY23-1010" fmla="*/ 308009 h 3960000"/>
              <a:gd name="connsiteX24-1011" fmla="*/ 3960000 w 3960000"/>
              <a:gd name="connsiteY24-1012" fmla="*/ 3651991 h 3960000"/>
              <a:gd name="connsiteX25-1013" fmla="*/ 3651991 w 3960000"/>
              <a:gd name="connsiteY25-1014" fmla="*/ 3960000 h 3960000"/>
              <a:gd name="connsiteX26-1015" fmla="*/ 308009 w 3960000"/>
              <a:gd name="connsiteY26-1016" fmla="*/ 3960000 h 3960000"/>
              <a:gd name="connsiteX27-1017" fmla="*/ 0 w 3960000"/>
              <a:gd name="connsiteY27-1018" fmla="*/ 3651991 h 3960000"/>
              <a:gd name="connsiteX28-1019" fmla="*/ 0 w 3960000"/>
              <a:gd name="connsiteY28-1020" fmla="*/ 308009 h 3960000"/>
              <a:gd name="connsiteX29-1021" fmla="*/ 308009 w 3960000"/>
              <a:gd name="connsiteY29-1022" fmla="*/ 0 h 3960000"/>
              <a:gd name="connsiteX0-1023" fmla="*/ 3160999 w 3960000"/>
              <a:gd name="connsiteY0-1024" fmla="*/ 1374274 h 3960000"/>
              <a:gd name="connsiteX1-1025" fmla="*/ 3155132 w 3960000"/>
              <a:gd name="connsiteY1-1026" fmla="*/ 1419362 h 3960000"/>
              <a:gd name="connsiteX2-1027" fmla="*/ 3160999 w 3960000"/>
              <a:gd name="connsiteY2-1028" fmla="*/ 1374274 h 3960000"/>
              <a:gd name="connsiteX3-1029" fmla="*/ 2496208 w 3960000"/>
              <a:gd name="connsiteY3-1030" fmla="*/ 770986 h 3960000"/>
              <a:gd name="connsiteX4-1031" fmla="*/ 1921633 w 3960000"/>
              <a:gd name="connsiteY4-1032" fmla="*/ 1292845 h 3960000"/>
              <a:gd name="connsiteX5-1033" fmla="*/ 1942445 w 3960000"/>
              <a:gd name="connsiteY5-1034" fmla="*/ 1570340 h 3960000"/>
              <a:gd name="connsiteX6-1035" fmla="*/ 815277 w 3960000"/>
              <a:gd name="connsiteY6-1036" fmla="*/ 836121 h 3960000"/>
              <a:gd name="connsiteX7-1037" fmla="*/ 965659 w 3960000"/>
              <a:gd name="connsiteY7-1038" fmla="*/ 1735195 h 3960000"/>
              <a:gd name="connsiteX8-1039" fmla="*/ 570453 w 3960000"/>
              <a:gd name="connsiteY8-1040" fmla="*/ 1629310 h 3960000"/>
              <a:gd name="connsiteX9-1041" fmla="*/ 1196057 w 3960000"/>
              <a:gd name="connsiteY9-1042" fmla="*/ 2257108 h 3960000"/>
              <a:gd name="connsiteX10-1043" fmla="*/ 813848 w 3960000"/>
              <a:gd name="connsiteY10-1044" fmla="*/ 2296824 h 3960000"/>
              <a:gd name="connsiteX11-1045" fmla="*/ 1486410 w 3960000"/>
              <a:gd name="connsiteY11-1046" fmla="*/ 2607420 h 3960000"/>
              <a:gd name="connsiteX12-1047" fmla="*/ 489408 w 3960000"/>
              <a:gd name="connsiteY12-1048" fmla="*/ 2829018 h 3960000"/>
              <a:gd name="connsiteX13-1049" fmla="*/ 2062787 w 3960000"/>
              <a:gd name="connsiteY13-1050" fmla="*/ 3146219 h 3960000"/>
              <a:gd name="connsiteX14-1051" fmla="*/ 3053184 w 3960000"/>
              <a:gd name="connsiteY14-1052" fmla="*/ 2031759 h 3960000"/>
              <a:gd name="connsiteX15-1053" fmla="*/ 3207849 w 3960000"/>
              <a:gd name="connsiteY15-1054" fmla="*/ 1493166 h 3960000"/>
              <a:gd name="connsiteX16-1055" fmla="*/ 3449507 w 3960000"/>
              <a:gd name="connsiteY16-1056" fmla="*/ 1170564 h 3960000"/>
              <a:gd name="connsiteX17-1057" fmla="*/ 3140091 w 3960000"/>
              <a:gd name="connsiteY17-1058" fmla="*/ 1227260 h 3960000"/>
              <a:gd name="connsiteX18-1059" fmla="*/ 3324107 w 3960000"/>
              <a:gd name="connsiteY18-1060" fmla="*/ 851504 h 3960000"/>
              <a:gd name="connsiteX19-1061" fmla="*/ 2995677 w 3960000"/>
              <a:gd name="connsiteY19-1062" fmla="*/ 1008938 h 3960000"/>
              <a:gd name="connsiteX20-1063" fmla="*/ 2496208 w 3960000"/>
              <a:gd name="connsiteY20-1064" fmla="*/ 770986 h 3960000"/>
              <a:gd name="connsiteX21-1065" fmla="*/ 308009 w 3960000"/>
              <a:gd name="connsiteY21-1066" fmla="*/ 0 h 3960000"/>
              <a:gd name="connsiteX22-1067" fmla="*/ 3651991 w 3960000"/>
              <a:gd name="connsiteY22-1068" fmla="*/ 0 h 3960000"/>
              <a:gd name="connsiteX23-1069" fmla="*/ 3960000 w 3960000"/>
              <a:gd name="connsiteY23-1070" fmla="*/ 308009 h 3960000"/>
              <a:gd name="connsiteX24-1071" fmla="*/ 3960000 w 3960000"/>
              <a:gd name="connsiteY24-1072" fmla="*/ 3651991 h 3960000"/>
              <a:gd name="connsiteX25-1073" fmla="*/ 3651991 w 3960000"/>
              <a:gd name="connsiteY25-1074" fmla="*/ 3960000 h 3960000"/>
              <a:gd name="connsiteX26-1075" fmla="*/ 308009 w 3960000"/>
              <a:gd name="connsiteY26-1076" fmla="*/ 3960000 h 3960000"/>
              <a:gd name="connsiteX27-1077" fmla="*/ 0 w 3960000"/>
              <a:gd name="connsiteY27-1078" fmla="*/ 3651991 h 3960000"/>
              <a:gd name="connsiteX28-1079" fmla="*/ 0 w 3960000"/>
              <a:gd name="connsiteY28-1080" fmla="*/ 308009 h 3960000"/>
              <a:gd name="connsiteX29-1081" fmla="*/ 308009 w 3960000"/>
              <a:gd name="connsiteY29-1082" fmla="*/ 0 h 3960000"/>
              <a:gd name="connsiteX0-1083" fmla="*/ 3160999 w 3960000"/>
              <a:gd name="connsiteY0-1084" fmla="*/ 1374274 h 3960000"/>
              <a:gd name="connsiteX1-1085" fmla="*/ 3155132 w 3960000"/>
              <a:gd name="connsiteY1-1086" fmla="*/ 1419362 h 3960000"/>
              <a:gd name="connsiteX2-1087" fmla="*/ 3160999 w 3960000"/>
              <a:gd name="connsiteY2-1088" fmla="*/ 1374274 h 3960000"/>
              <a:gd name="connsiteX3-1089" fmla="*/ 2496208 w 3960000"/>
              <a:gd name="connsiteY3-1090" fmla="*/ 770986 h 3960000"/>
              <a:gd name="connsiteX4-1091" fmla="*/ 1921633 w 3960000"/>
              <a:gd name="connsiteY4-1092" fmla="*/ 1292845 h 3960000"/>
              <a:gd name="connsiteX5-1093" fmla="*/ 1942445 w 3960000"/>
              <a:gd name="connsiteY5-1094" fmla="*/ 1570340 h 3960000"/>
              <a:gd name="connsiteX6-1095" fmla="*/ 815277 w 3960000"/>
              <a:gd name="connsiteY6-1096" fmla="*/ 836121 h 3960000"/>
              <a:gd name="connsiteX7-1097" fmla="*/ 965659 w 3960000"/>
              <a:gd name="connsiteY7-1098" fmla="*/ 1735195 h 3960000"/>
              <a:gd name="connsiteX8-1099" fmla="*/ 570453 w 3960000"/>
              <a:gd name="connsiteY8-1100" fmla="*/ 1629310 h 3960000"/>
              <a:gd name="connsiteX9-1101" fmla="*/ 1196057 w 3960000"/>
              <a:gd name="connsiteY9-1102" fmla="*/ 2257108 h 3960000"/>
              <a:gd name="connsiteX10-1103" fmla="*/ 813848 w 3960000"/>
              <a:gd name="connsiteY10-1104" fmla="*/ 2296824 h 3960000"/>
              <a:gd name="connsiteX11-1105" fmla="*/ 1486410 w 3960000"/>
              <a:gd name="connsiteY11-1106" fmla="*/ 2607420 h 3960000"/>
              <a:gd name="connsiteX12-1107" fmla="*/ 489408 w 3960000"/>
              <a:gd name="connsiteY12-1108" fmla="*/ 2829018 h 3960000"/>
              <a:gd name="connsiteX13-1109" fmla="*/ 2062787 w 3960000"/>
              <a:gd name="connsiteY13-1110" fmla="*/ 3146219 h 3960000"/>
              <a:gd name="connsiteX14-1111" fmla="*/ 3074271 w 3960000"/>
              <a:gd name="connsiteY14-1112" fmla="*/ 2105563 h 3960000"/>
              <a:gd name="connsiteX15-1113" fmla="*/ 3207849 w 3960000"/>
              <a:gd name="connsiteY15-1114" fmla="*/ 1493166 h 3960000"/>
              <a:gd name="connsiteX16-1115" fmla="*/ 3449507 w 3960000"/>
              <a:gd name="connsiteY16-1116" fmla="*/ 1170564 h 3960000"/>
              <a:gd name="connsiteX17-1117" fmla="*/ 3140091 w 3960000"/>
              <a:gd name="connsiteY17-1118" fmla="*/ 1227260 h 3960000"/>
              <a:gd name="connsiteX18-1119" fmla="*/ 3324107 w 3960000"/>
              <a:gd name="connsiteY18-1120" fmla="*/ 851504 h 3960000"/>
              <a:gd name="connsiteX19-1121" fmla="*/ 2995677 w 3960000"/>
              <a:gd name="connsiteY19-1122" fmla="*/ 1008938 h 3960000"/>
              <a:gd name="connsiteX20-1123" fmla="*/ 2496208 w 3960000"/>
              <a:gd name="connsiteY20-1124" fmla="*/ 770986 h 3960000"/>
              <a:gd name="connsiteX21-1125" fmla="*/ 308009 w 3960000"/>
              <a:gd name="connsiteY21-1126" fmla="*/ 0 h 3960000"/>
              <a:gd name="connsiteX22-1127" fmla="*/ 3651991 w 3960000"/>
              <a:gd name="connsiteY22-1128" fmla="*/ 0 h 3960000"/>
              <a:gd name="connsiteX23-1129" fmla="*/ 3960000 w 3960000"/>
              <a:gd name="connsiteY23-1130" fmla="*/ 308009 h 3960000"/>
              <a:gd name="connsiteX24-1131" fmla="*/ 3960000 w 3960000"/>
              <a:gd name="connsiteY24-1132" fmla="*/ 3651991 h 3960000"/>
              <a:gd name="connsiteX25-1133" fmla="*/ 3651991 w 3960000"/>
              <a:gd name="connsiteY25-1134" fmla="*/ 3960000 h 3960000"/>
              <a:gd name="connsiteX26-1135" fmla="*/ 308009 w 3960000"/>
              <a:gd name="connsiteY26-1136" fmla="*/ 3960000 h 3960000"/>
              <a:gd name="connsiteX27-1137" fmla="*/ 0 w 3960000"/>
              <a:gd name="connsiteY27-1138" fmla="*/ 3651991 h 3960000"/>
              <a:gd name="connsiteX28-1139" fmla="*/ 0 w 3960000"/>
              <a:gd name="connsiteY28-1140" fmla="*/ 308009 h 3960000"/>
              <a:gd name="connsiteX29-1141" fmla="*/ 308009 w 3960000"/>
              <a:gd name="connsiteY29-1142" fmla="*/ 0 h 3960000"/>
              <a:gd name="connsiteX0-1143" fmla="*/ 3160999 w 3960000"/>
              <a:gd name="connsiteY0-1144" fmla="*/ 1374274 h 3960000"/>
              <a:gd name="connsiteX1-1145" fmla="*/ 3155132 w 3960000"/>
              <a:gd name="connsiteY1-1146" fmla="*/ 1419362 h 3960000"/>
              <a:gd name="connsiteX2-1147" fmla="*/ 3160999 w 3960000"/>
              <a:gd name="connsiteY2-1148" fmla="*/ 1374274 h 3960000"/>
              <a:gd name="connsiteX3-1149" fmla="*/ 2496208 w 3960000"/>
              <a:gd name="connsiteY3-1150" fmla="*/ 770986 h 3960000"/>
              <a:gd name="connsiteX4-1151" fmla="*/ 1921633 w 3960000"/>
              <a:gd name="connsiteY4-1152" fmla="*/ 1292845 h 3960000"/>
              <a:gd name="connsiteX5-1153" fmla="*/ 1942445 w 3960000"/>
              <a:gd name="connsiteY5-1154" fmla="*/ 1570340 h 3960000"/>
              <a:gd name="connsiteX6-1155" fmla="*/ 815277 w 3960000"/>
              <a:gd name="connsiteY6-1156" fmla="*/ 836121 h 3960000"/>
              <a:gd name="connsiteX7-1157" fmla="*/ 965659 w 3960000"/>
              <a:gd name="connsiteY7-1158" fmla="*/ 1735195 h 3960000"/>
              <a:gd name="connsiteX8-1159" fmla="*/ 570453 w 3960000"/>
              <a:gd name="connsiteY8-1160" fmla="*/ 1629310 h 3960000"/>
              <a:gd name="connsiteX9-1161" fmla="*/ 1196057 w 3960000"/>
              <a:gd name="connsiteY9-1162" fmla="*/ 2257108 h 3960000"/>
              <a:gd name="connsiteX10-1163" fmla="*/ 813848 w 3960000"/>
              <a:gd name="connsiteY10-1164" fmla="*/ 2296824 h 3960000"/>
              <a:gd name="connsiteX11-1165" fmla="*/ 1486410 w 3960000"/>
              <a:gd name="connsiteY11-1166" fmla="*/ 2607420 h 3960000"/>
              <a:gd name="connsiteX12-1167" fmla="*/ 489408 w 3960000"/>
              <a:gd name="connsiteY12-1168" fmla="*/ 2829018 h 3960000"/>
              <a:gd name="connsiteX13-1169" fmla="*/ 2062787 w 3960000"/>
              <a:gd name="connsiteY13-1170" fmla="*/ 3146219 h 3960000"/>
              <a:gd name="connsiteX14-1171" fmla="*/ 3074271 w 3960000"/>
              <a:gd name="connsiteY14-1172" fmla="*/ 2105563 h 3960000"/>
              <a:gd name="connsiteX15-1173" fmla="*/ 3207849 w 3960000"/>
              <a:gd name="connsiteY15-1174" fmla="*/ 1493166 h 3960000"/>
              <a:gd name="connsiteX16-1175" fmla="*/ 3449507 w 3960000"/>
              <a:gd name="connsiteY16-1176" fmla="*/ 1170564 h 3960000"/>
              <a:gd name="connsiteX17-1177" fmla="*/ 3140091 w 3960000"/>
              <a:gd name="connsiteY17-1178" fmla="*/ 1227260 h 3960000"/>
              <a:gd name="connsiteX18-1179" fmla="*/ 3324107 w 3960000"/>
              <a:gd name="connsiteY18-1180" fmla="*/ 851504 h 3960000"/>
              <a:gd name="connsiteX19-1181" fmla="*/ 2995677 w 3960000"/>
              <a:gd name="connsiteY19-1182" fmla="*/ 1008938 h 3960000"/>
              <a:gd name="connsiteX20-1183" fmla="*/ 2496208 w 3960000"/>
              <a:gd name="connsiteY20-1184" fmla="*/ 770986 h 3960000"/>
              <a:gd name="connsiteX21-1185" fmla="*/ 308009 w 3960000"/>
              <a:gd name="connsiteY21-1186" fmla="*/ 0 h 3960000"/>
              <a:gd name="connsiteX22-1187" fmla="*/ 3651991 w 3960000"/>
              <a:gd name="connsiteY22-1188" fmla="*/ 0 h 3960000"/>
              <a:gd name="connsiteX23-1189" fmla="*/ 3960000 w 3960000"/>
              <a:gd name="connsiteY23-1190" fmla="*/ 308009 h 3960000"/>
              <a:gd name="connsiteX24-1191" fmla="*/ 3960000 w 3960000"/>
              <a:gd name="connsiteY24-1192" fmla="*/ 3651991 h 3960000"/>
              <a:gd name="connsiteX25-1193" fmla="*/ 3651991 w 3960000"/>
              <a:gd name="connsiteY25-1194" fmla="*/ 3960000 h 3960000"/>
              <a:gd name="connsiteX26-1195" fmla="*/ 308009 w 3960000"/>
              <a:gd name="connsiteY26-1196" fmla="*/ 3960000 h 3960000"/>
              <a:gd name="connsiteX27-1197" fmla="*/ 0 w 3960000"/>
              <a:gd name="connsiteY27-1198" fmla="*/ 3651991 h 3960000"/>
              <a:gd name="connsiteX28-1199" fmla="*/ 0 w 3960000"/>
              <a:gd name="connsiteY28-1200" fmla="*/ 308009 h 3960000"/>
              <a:gd name="connsiteX29-1201" fmla="*/ 308009 w 3960000"/>
              <a:gd name="connsiteY29-1202" fmla="*/ 0 h 3960000"/>
              <a:gd name="connsiteX0-1203" fmla="*/ 3160999 w 3960000"/>
              <a:gd name="connsiteY0-1204" fmla="*/ 1374274 h 3960000"/>
              <a:gd name="connsiteX1-1205" fmla="*/ 3155132 w 3960000"/>
              <a:gd name="connsiteY1-1206" fmla="*/ 1419362 h 3960000"/>
              <a:gd name="connsiteX2-1207" fmla="*/ 3160999 w 3960000"/>
              <a:gd name="connsiteY2-1208" fmla="*/ 1374274 h 3960000"/>
              <a:gd name="connsiteX3-1209" fmla="*/ 2496208 w 3960000"/>
              <a:gd name="connsiteY3-1210" fmla="*/ 770986 h 3960000"/>
              <a:gd name="connsiteX4-1211" fmla="*/ 1921633 w 3960000"/>
              <a:gd name="connsiteY4-1212" fmla="*/ 1292845 h 3960000"/>
              <a:gd name="connsiteX5-1213" fmla="*/ 1942445 w 3960000"/>
              <a:gd name="connsiteY5-1214" fmla="*/ 1570340 h 3960000"/>
              <a:gd name="connsiteX6-1215" fmla="*/ 815277 w 3960000"/>
              <a:gd name="connsiteY6-1216" fmla="*/ 836121 h 3960000"/>
              <a:gd name="connsiteX7-1217" fmla="*/ 965659 w 3960000"/>
              <a:gd name="connsiteY7-1218" fmla="*/ 1735195 h 3960000"/>
              <a:gd name="connsiteX8-1219" fmla="*/ 570453 w 3960000"/>
              <a:gd name="connsiteY8-1220" fmla="*/ 1629310 h 3960000"/>
              <a:gd name="connsiteX9-1221" fmla="*/ 1196057 w 3960000"/>
              <a:gd name="connsiteY9-1222" fmla="*/ 2257108 h 3960000"/>
              <a:gd name="connsiteX10-1223" fmla="*/ 813848 w 3960000"/>
              <a:gd name="connsiteY10-1224" fmla="*/ 2296824 h 3960000"/>
              <a:gd name="connsiteX11-1225" fmla="*/ 1486410 w 3960000"/>
              <a:gd name="connsiteY11-1226" fmla="*/ 2607420 h 3960000"/>
              <a:gd name="connsiteX12-1227" fmla="*/ 489408 w 3960000"/>
              <a:gd name="connsiteY12-1228" fmla="*/ 2829018 h 3960000"/>
              <a:gd name="connsiteX13-1229" fmla="*/ 2062787 w 3960000"/>
              <a:gd name="connsiteY13-1230" fmla="*/ 3146219 h 3960000"/>
              <a:gd name="connsiteX14-1231" fmla="*/ 3074271 w 3960000"/>
              <a:gd name="connsiteY14-1232" fmla="*/ 2105563 h 3960000"/>
              <a:gd name="connsiteX15-1233" fmla="*/ 3207849 w 3960000"/>
              <a:gd name="connsiteY15-1234" fmla="*/ 1493166 h 3960000"/>
              <a:gd name="connsiteX16-1235" fmla="*/ 3449507 w 3960000"/>
              <a:gd name="connsiteY16-1236" fmla="*/ 1170564 h 3960000"/>
              <a:gd name="connsiteX17-1237" fmla="*/ 3140091 w 3960000"/>
              <a:gd name="connsiteY17-1238" fmla="*/ 1227260 h 3960000"/>
              <a:gd name="connsiteX18-1239" fmla="*/ 3324107 w 3960000"/>
              <a:gd name="connsiteY18-1240" fmla="*/ 851504 h 3960000"/>
              <a:gd name="connsiteX19-1241" fmla="*/ 2995677 w 3960000"/>
              <a:gd name="connsiteY19-1242" fmla="*/ 1008938 h 3960000"/>
              <a:gd name="connsiteX20-1243" fmla="*/ 2496208 w 3960000"/>
              <a:gd name="connsiteY20-1244" fmla="*/ 770986 h 3960000"/>
              <a:gd name="connsiteX21-1245" fmla="*/ 308009 w 3960000"/>
              <a:gd name="connsiteY21-1246" fmla="*/ 0 h 3960000"/>
              <a:gd name="connsiteX22-1247" fmla="*/ 3651991 w 3960000"/>
              <a:gd name="connsiteY22-1248" fmla="*/ 0 h 3960000"/>
              <a:gd name="connsiteX23-1249" fmla="*/ 3960000 w 3960000"/>
              <a:gd name="connsiteY23-1250" fmla="*/ 308009 h 3960000"/>
              <a:gd name="connsiteX24-1251" fmla="*/ 3960000 w 3960000"/>
              <a:gd name="connsiteY24-1252" fmla="*/ 3651991 h 3960000"/>
              <a:gd name="connsiteX25-1253" fmla="*/ 3651991 w 3960000"/>
              <a:gd name="connsiteY25-1254" fmla="*/ 3960000 h 3960000"/>
              <a:gd name="connsiteX26-1255" fmla="*/ 308009 w 3960000"/>
              <a:gd name="connsiteY26-1256" fmla="*/ 3960000 h 3960000"/>
              <a:gd name="connsiteX27-1257" fmla="*/ 0 w 3960000"/>
              <a:gd name="connsiteY27-1258" fmla="*/ 3651991 h 3960000"/>
              <a:gd name="connsiteX28-1259" fmla="*/ 0 w 3960000"/>
              <a:gd name="connsiteY28-1260" fmla="*/ 308009 h 3960000"/>
              <a:gd name="connsiteX29-1261" fmla="*/ 308009 w 3960000"/>
              <a:gd name="connsiteY29-1262" fmla="*/ 0 h 396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100" name="Rounded Rectangle 3"/>
          <p:cNvSpPr>
            <a:spLocks noChangeAspect="1"/>
          </p:cNvSpPr>
          <p:nvPr/>
        </p:nvSpPr>
        <p:spPr>
          <a:xfrm>
            <a:off x="4590947" y="4226067"/>
            <a:ext cx="389449" cy="389449"/>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1" fmla="*/ 2841893 w 3960000"/>
              <a:gd name="connsiteY0-2" fmla="*/ 181064 h 3960000"/>
              <a:gd name="connsiteX1-3" fmla="*/ 2105790 w 3960000"/>
              <a:gd name="connsiteY1-4" fmla="*/ 859562 h 3960000"/>
              <a:gd name="connsiteX2-5" fmla="*/ 2106860 w 3960000"/>
              <a:gd name="connsiteY2-6" fmla="*/ 863292 h 3960000"/>
              <a:gd name="connsiteX3-7" fmla="*/ 2106860 w 3960000"/>
              <a:gd name="connsiteY3-8" fmla="*/ 1248172 h 3960000"/>
              <a:gd name="connsiteX4-9" fmla="*/ 1691968 w 3960000"/>
              <a:gd name="connsiteY4-10" fmla="*/ 1248172 h 3960000"/>
              <a:gd name="connsiteX5-11" fmla="*/ 1691968 w 3960000"/>
              <a:gd name="connsiteY5-12" fmla="*/ 1824236 h 3960000"/>
              <a:gd name="connsiteX6-13" fmla="*/ 2106860 w 3960000"/>
              <a:gd name="connsiteY6-14" fmla="*/ 1824236 h 3960000"/>
              <a:gd name="connsiteX7-15" fmla="*/ 2106860 w 3960000"/>
              <a:gd name="connsiteY7-16" fmla="*/ 3779396 h 3960000"/>
              <a:gd name="connsiteX8-17" fmla="*/ 2754932 w 3960000"/>
              <a:gd name="connsiteY8-18" fmla="*/ 3779396 h 3960000"/>
              <a:gd name="connsiteX9-19" fmla="*/ 2754932 w 3960000"/>
              <a:gd name="connsiteY9-20" fmla="*/ 1824236 h 3960000"/>
              <a:gd name="connsiteX10-21" fmla="*/ 3305869 w 3960000"/>
              <a:gd name="connsiteY10-22" fmla="*/ 1813665 h 3960000"/>
              <a:gd name="connsiteX11-23" fmla="*/ 3348152 w 3960000"/>
              <a:gd name="connsiteY11-24" fmla="*/ 1248172 h 3960000"/>
              <a:gd name="connsiteX12-25" fmla="*/ 2754932 w 3960000"/>
              <a:gd name="connsiteY12-26" fmla="*/ 1248172 h 3960000"/>
              <a:gd name="connsiteX13-27" fmla="*/ 2754932 w 3960000"/>
              <a:gd name="connsiteY13-28" fmla="*/ 907124 h 3960000"/>
              <a:gd name="connsiteX14-29" fmla="*/ 3369037 w 3960000"/>
              <a:gd name="connsiteY14-30" fmla="*/ 704441 h 3960000"/>
              <a:gd name="connsiteX15-31" fmla="*/ 3432095 w 3960000"/>
              <a:gd name="connsiteY15-32" fmla="*/ 238945 h 3960000"/>
              <a:gd name="connsiteX16-33" fmla="*/ 2841893 w 3960000"/>
              <a:gd name="connsiteY16-34" fmla="*/ 181064 h 3960000"/>
              <a:gd name="connsiteX17-35" fmla="*/ 308009 w 3960000"/>
              <a:gd name="connsiteY17-36" fmla="*/ 0 h 3960000"/>
              <a:gd name="connsiteX18-37" fmla="*/ 3651991 w 3960000"/>
              <a:gd name="connsiteY18-38" fmla="*/ 0 h 3960000"/>
              <a:gd name="connsiteX19-39" fmla="*/ 3960000 w 3960000"/>
              <a:gd name="connsiteY19-40" fmla="*/ 308009 h 3960000"/>
              <a:gd name="connsiteX20-41" fmla="*/ 3960000 w 3960000"/>
              <a:gd name="connsiteY20-42" fmla="*/ 3651991 h 3960000"/>
              <a:gd name="connsiteX21-43" fmla="*/ 3651991 w 3960000"/>
              <a:gd name="connsiteY21-44" fmla="*/ 3960000 h 3960000"/>
              <a:gd name="connsiteX22-45" fmla="*/ 308009 w 3960000"/>
              <a:gd name="connsiteY22-46" fmla="*/ 3960000 h 3960000"/>
              <a:gd name="connsiteX23-47" fmla="*/ 0 w 3960000"/>
              <a:gd name="connsiteY23-48" fmla="*/ 3651991 h 3960000"/>
              <a:gd name="connsiteX24-49" fmla="*/ 0 w 3960000"/>
              <a:gd name="connsiteY24-50" fmla="*/ 308009 h 3960000"/>
              <a:gd name="connsiteX25-51" fmla="*/ 308009 w 3960000"/>
              <a:gd name="connsiteY25-52" fmla="*/ 0 h 3960000"/>
              <a:gd name="connsiteX0-53" fmla="*/ 2841893 w 3960000"/>
              <a:gd name="connsiteY0-54" fmla="*/ 181064 h 3960000"/>
              <a:gd name="connsiteX1-55" fmla="*/ 2105790 w 3960000"/>
              <a:gd name="connsiteY1-56" fmla="*/ 859562 h 3960000"/>
              <a:gd name="connsiteX2-57" fmla="*/ 2106860 w 3960000"/>
              <a:gd name="connsiteY2-58" fmla="*/ 863292 h 3960000"/>
              <a:gd name="connsiteX3-59" fmla="*/ 2106860 w 3960000"/>
              <a:gd name="connsiteY3-60" fmla="*/ 1248172 h 3960000"/>
              <a:gd name="connsiteX4-61" fmla="*/ 1691968 w 3960000"/>
              <a:gd name="connsiteY4-62" fmla="*/ 1248172 h 3960000"/>
              <a:gd name="connsiteX5-63" fmla="*/ 1691968 w 3960000"/>
              <a:gd name="connsiteY5-64" fmla="*/ 1824236 h 3960000"/>
              <a:gd name="connsiteX6-65" fmla="*/ 2106860 w 3960000"/>
              <a:gd name="connsiteY6-66" fmla="*/ 1824236 h 3960000"/>
              <a:gd name="connsiteX7-67" fmla="*/ 2106860 w 3960000"/>
              <a:gd name="connsiteY7-68" fmla="*/ 3779396 h 3960000"/>
              <a:gd name="connsiteX8-69" fmla="*/ 2754932 w 3960000"/>
              <a:gd name="connsiteY8-70" fmla="*/ 3779396 h 3960000"/>
              <a:gd name="connsiteX9-71" fmla="*/ 2754932 w 3960000"/>
              <a:gd name="connsiteY9-72" fmla="*/ 1824236 h 3960000"/>
              <a:gd name="connsiteX10-73" fmla="*/ 3305869 w 3960000"/>
              <a:gd name="connsiteY10-74" fmla="*/ 1813665 h 3960000"/>
              <a:gd name="connsiteX11-75" fmla="*/ 3348152 w 3960000"/>
              <a:gd name="connsiteY11-76" fmla="*/ 1248172 h 3960000"/>
              <a:gd name="connsiteX12-77" fmla="*/ 2754932 w 3960000"/>
              <a:gd name="connsiteY12-78" fmla="*/ 1248172 h 3960000"/>
              <a:gd name="connsiteX13-79" fmla="*/ 2754932 w 3960000"/>
              <a:gd name="connsiteY13-80" fmla="*/ 907124 h 3960000"/>
              <a:gd name="connsiteX14-81" fmla="*/ 3369037 w 3960000"/>
              <a:gd name="connsiteY14-82" fmla="*/ 704441 h 3960000"/>
              <a:gd name="connsiteX15-83" fmla="*/ 3432095 w 3960000"/>
              <a:gd name="connsiteY15-84" fmla="*/ 238945 h 3960000"/>
              <a:gd name="connsiteX16-85" fmla="*/ 2841893 w 3960000"/>
              <a:gd name="connsiteY16-86" fmla="*/ 181064 h 3960000"/>
              <a:gd name="connsiteX17-87" fmla="*/ 308009 w 3960000"/>
              <a:gd name="connsiteY17-88" fmla="*/ 0 h 3960000"/>
              <a:gd name="connsiteX18-89" fmla="*/ 3651991 w 3960000"/>
              <a:gd name="connsiteY18-90" fmla="*/ 0 h 3960000"/>
              <a:gd name="connsiteX19-91" fmla="*/ 3960000 w 3960000"/>
              <a:gd name="connsiteY19-92" fmla="*/ 308009 h 3960000"/>
              <a:gd name="connsiteX20-93" fmla="*/ 3960000 w 3960000"/>
              <a:gd name="connsiteY20-94" fmla="*/ 3651991 h 3960000"/>
              <a:gd name="connsiteX21-95" fmla="*/ 3651991 w 3960000"/>
              <a:gd name="connsiteY21-96" fmla="*/ 3960000 h 3960000"/>
              <a:gd name="connsiteX22-97" fmla="*/ 308009 w 3960000"/>
              <a:gd name="connsiteY22-98" fmla="*/ 3960000 h 3960000"/>
              <a:gd name="connsiteX23-99" fmla="*/ 0 w 3960000"/>
              <a:gd name="connsiteY23-100" fmla="*/ 3651991 h 3960000"/>
              <a:gd name="connsiteX24-101" fmla="*/ 0 w 3960000"/>
              <a:gd name="connsiteY24-102" fmla="*/ 308009 h 3960000"/>
              <a:gd name="connsiteX25-103" fmla="*/ 308009 w 3960000"/>
              <a:gd name="connsiteY25-104" fmla="*/ 0 h 3960000"/>
              <a:gd name="connsiteX0-105" fmla="*/ 2841893 w 3960000"/>
              <a:gd name="connsiteY0-106" fmla="*/ 181064 h 3960000"/>
              <a:gd name="connsiteX1-107" fmla="*/ 2105790 w 3960000"/>
              <a:gd name="connsiteY1-108" fmla="*/ 859562 h 3960000"/>
              <a:gd name="connsiteX2-109" fmla="*/ 2106860 w 3960000"/>
              <a:gd name="connsiteY2-110" fmla="*/ 863292 h 3960000"/>
              <a:gd name="connsiteX3-111" fmla="*/ 2106860 w 3960000"/>
              <a:gd name="connsiteY3-112" fmla="*/ 1248172 h 3960000"/>
              <a:gd name="connsiteX4-113" fmla="*/ 1691968 w 3960000"/>
              <a:gd name="connsiteY4-114" fmla="*/ 1248172 h 3960000"/>
              <a:gd name="connsiteX5-115" fmla="*/ 1691968 w 3960000"/>
              <a:gd name="connsiteY5-116" fmla="*/ 1824236 h 3960000"/>
              <a:gd name="connsiteX6-117" fmla="*/ 2106860 w 3960000"/>
              <a:gd name="connsiteY6-118" fmla="*/ 1824236 h 3960000"/>
              <a:gd name="connsiteX7-119" fmla="*/ 2106860 w 3960000"/>
              <a:gd name="connsiteY7-120" fmla="*/ 3779396 h 3960000"/>
              <a:gd name="connsiteX8-121" fmla="*/ 2754932 w 3960000"/>
              <a:gd name="connsiteY8-122" fmla="*/ 3779396 h 3960000"/>
              <a:gd name="connsiteX9-123" fmla="*/ 2754932 w 3960000"/>
              <a:gd name="connsiteY9-124" fmla="*/ 1824236 h 3960000"/>
              <a:gd name="connsiteX10-125" fmla="*/ 3305869 w 3960000"/>
              <a:gd name="connsiteY10-126" fmla="*/ 1813665 h 3960000"/>
              <a:gd name="connsiteX11-127" fmla="*/ 3348152 w 3960000"/>
              <a:gd name="connsiteY11-128" fmla="*/ 1248172 h 3960000"/>
              <a:gd name="connsiteX12-129" fmla="*/ 2754932 w 3960000"/>
              <a:gd name="connsiteY12-130" fmla="*/ 1248172 h 3960000"/>
              <a:gd name="connsiteX13-131" fmla="*/ 2754932 w 3960000"/>
              <a:gd name="connsiteY13-132" fmla="*/ 907124 h 3960000"/>
              <a:gd name="connsiteX14-133" fmla="*/ 3369037 w 3960000"/>
              <a:gd name="connsiteY14-134" fmla="*/ 704441 h 3960000"/>
              <a:gd name="connsiteX15-135" fmla="*/ 3410216 w 3960000"/>
              <a:gd name="connsiteY15-136" fmla="*/ 195189 h 3960000"/>
              <a:gd name="connsiteX16-137" fmla="*/ 2841893 w 3960000"/>
              <a:gd name="connsiteY16-138" fmla="*/ 181064 h 3960000"/>
              <a:gd name="connsiteX17-139" fmla="*/ 308009 w 3960000"/>
              <a:gd name="connsiteY17-140" fmla="*/ 0 h 3960000"/>
              <a:gd name="connsiteX18-141" fmla="*/ 3651991 w 3960000"/>
              <a:gd name="connsiteY18-142" fmla="*/ 0 h 3960000"/>
              <a:gd name="connsiteX19-143" fmla="*/ 3960000 w 3960000"/>
              <a:gd name="connsiteY19-144" fmla="*/ 308009 h 3960000"/>
              <a:gd name="connsiteX20-145" fmla="*/ 3960000 w 3960000"/>
              <a:gd name="connsiteY20-146" fmla="*/ 3651991 h 3960000"/>
              <a:gd name="connsiteX21-147" fmla="*/ 3651991 w 3960000"/>
              <a:gd name="connsiteY21-148" fmla="*/ 3960000 h 3960000"/>
              <a:gd name="connsiteX22-149" fmla="*/ 308009 w 3960000"/>
              <a:gd name="connsiteY22-150" fmla="*/ 3960000 h 3960000"/>
              <a:gd name="connsiteX23-151" fmla="*/ 0 w 3960000"/>
              <a:gd name="connsiteY23-152" fmla="*/ 3651991 h 3960000"/>
              <a:gd name="connsiteX24-153" fmla="*/ 0 w 3960000"/>
              <a:gd name="connsiteY24-154" fmla="*/ 308009 h 3960000"/>
              <a:gd name="connsiteX25-155" fmla="*/ 308009 w 3960000"/>
              <a:gd name="connsiteY25-156" fmla="*/ 0 h 3960000"/>
              <a:gd name="connsiteX0-157" fmla="*/ 2841893 w 3960000"/>
              <a:gd name="connsiteY0-158" fmla="*/ 181064 h 3960000"/>
              <a:gd name="connsiteX1-159" fmla="*/ 2105790 w 3960000"/>
              <a:gd name="connsiteY1-160" fmla="*/ 859562 h 3960000"/>
              <a:gd name="connsiteX2-161" fmla="*/ 2106860 w 3960000"/>
              <a:gd name="connsiteY2-162" fmla="*/ 863292 h 3960000"/>
              <a:gd name="connsiteX3-163" fmla="*/ 2106860 w 3960000"/>
              <a:gd name="connsiteY3-164" fmla="*/ 1248172 h 3960000"/>
              <a:gd name="connsiteX4-165" fmla="*/ 1691968 w 3960000"/>
              <a:gd name="connsiteY4-166" fmla="*/ 1248172 h 3960000"/>
              <a:gd name="connsiteX5-167" fmla="*/ 1691968 w 3960000"/>
              <a:gd name="connsiteY5-168" fmla="*/ 1824236 h 3960000"/>
              <a:gd name="connsiteX6-169" fmla="*/ 2106860 w 3960000"/>
              <a:gd name="connsiteY6-170" fmla="*/ 1824236 h 3960000"/>
              <a:gd name="connsiteX7-171" fmla="*/ 2106860 w 3960000"/>
              <a:gd name="connsiteY7-172" fmla="*/ 3779396 h 3960000"/>
              <a:gd name="connsiteX8-173" fmla="*/ 2754932 w 3960000"/>
              <a:gd name="connsiteY8-174" fmla="*/ 3779396 h 3960000"/>
              <a:gd name="connsiteX9-175" fmla="*/ 2754932 w 3960000"/>
              <a:gd name="connsiteY9-176" fmla="*/ 1824236 h 3960000"/>
              <a:gd name="connsiteX10-177" fmla="*/ 3305869 w 3960000"/>
              <a:gd name="connsiteY10-178" fmla="*/ 1813665 h 3960000"/>
              <a:gd name="connsiteX11-179" fmla="*/ 3348152 w 3960000"/>
              <a:gd name="connsiteY11-180" fmla="*/ 1248172 h 3960000"/>
              <a:gd name="connsiteX12-181" fmla="*/ 2754932 w 3960000"/>
              <a:gd name="connsiteY12-182" fmla="*/ 1248172 h 3960000"/>
              <a:gd name="connsiteX13-183" fmla="*/ 2754932 w 3960000"/>
              <a:gd name="connsiteY13-184" fmla="*/ 907124 h 3960000"/>
              <a:gd name="connsiteX14-185" fmla="*/ 3369037 w 3960000"/>
              <a:gd name="connsiteY14-186" fmla="*/ 704441 h 3960000"/>
              <a:gd name="connsiteX15-187" fmla="*/ 3410216 w 3960000"/>
              <a:gd name="connsiteY15-188" fmla="*/ 195189 h 3960000"/>
              <a:gd name="connsiteX16-189" fmla="*/ 2841893 w 3960000"/>
              <a:gd name="connsiteY16-190" fmla="*/ 181064 h 3960000"/>
              <a:gd name="connsiteX17-191" fmla="*/ 308009 w 3960000"/>
              <a:gd name="connsiteY17-192" fmla="*/ 0 h 3960000"/>
              <a:gd name="connsiteX18-193" fmla="*/ 3651991 w 3960000"/>
              <a:gd name="connsiteY18-194" fmla="*/ 0 h 3960000"/>
              <a:gd name="connsiteX19-195" fmla="*/ 3960000 w 3960000"/>
              <a:gd name="connsiteY19-196" fmla="*/ 308009 h 3960000"/>
              <a:gd name="connsiteX20-197" fmla="*/ 3960000 w 3960000"/>
              <a:gd name="connsiteY20-198" fmla="*/ 3651991 h 3960000"/>
              <a:gd name="connsiteX21-199" fmla="*/ 3651991 w 3960000"/>
              <a:gd name="connsiteY21-200" fmla="*/ 3960000 h 3960000"/>
              <a:gd name="connsiteX22-201" fmla="*/ 308009 w 3960000"/>
              <a:gd name="connsiteY22-202" fmla="*/ 3960000 h 3960000"/>
              <a:gd name="connsiteX23-203" fmla="*/ 0 w 3960000"/>
              <a:gd name="connsiteY23-204" fmla="*/ 3651991 h 3960000"/>
              <a:gd name="connsiteX24-205" fmla="*/ 0 w 3960000"/>
              <a:gd name="connsiteY24-206" fmla="*/ 308009 h 3960000"/>
              <a:gd name="connsiteX25-207" fmla="*/ 308009 w 3960000"/>
              <a:gd name="connsiteY25-208" fmla="*/ 0 h 3960000"/>
              <a:gd name="connsiteX0-209" fmla="*/ 2841893 w 3960000"/>
              <a:gd name="connsiteY0-210" fmla="*/ 181064 h 3960000"/>
              <a:gd name="connsiteX1-211" fmla="*/ 2105790 w 3960000"/>
              <a:gd name="connsiteY1-212" fmla="*/ 859562 h 3960000"/>
              <a:gd name="connsiteX2-213" fmla="*/ 2106860 w 3960000"/>
              <a:gd name="connsiteY2-214" fmla="*/ 863292 h 3960000"/>
              <a:gd name="connsiteX3-215" fmla="*/ 2106860 w 3960000"/>
              <a:gd name="connsiteY3-216" fmla="*/ 1248172 h 3960000"/>
              <a:gd name="connsiteX4-217" fmla="*/ 1691968 w 3960000"/>
              <a:gd name="connsiteY4-218" fmla="*/ 1248172 h 3960000"/>
              <a:gd name="connsiteX5-219" fmla="*/ 1691968 w 3960000"/>
              <a:gd name="connsiteY5-220" fmla="*/ 1824236 h 3960000"/>
              <a:gd name="connsiteX6-221" fmla="*/ 2106860 w 3960000"/>
              <a:gd name="connsiteY6-222" fmla="*/ 1824236 h 3960000"/>
              <a:gd name="connsiteX7-223" fmla="*/ 2106860 w 3960000"/>
              <a:gd name="connsiteY7-224" fmla="*/ 3779396 h 3960000"/>
              <a:gd name="connsiteX8-225" fmla="*/ 2754932 w 3960000"/>
              <a:gd name="connsiteY8-226" fmla="*/ 3779396 h 3960000"/>
              <a:gd name="connsiteX9-227" fmla="*/ 2754932 w 3960000"/>
              <a:gd name="connsiteY9-228" fmla="*/ 1824236 h 3960000"/>
              <a:gd name="connsiteX10-229" fmla="*/ 3305869 w 3960000"/>
              <a:gd name="connsiteY10-230" fmla="*/ 1813665 h 3960000"/>
              <a:gd name="connsiteX11-231" fmla="*/ 3348152 w 3960000"/>
              <a:gd name="connsiteY11-232" fmla="*/ 1248172 h 3960000"/>
              <a:gd name="connsiteX12-233" fmla="*/ 2754932 w 3960000"/>
              <a:gd name="connsiteY12-234" fmla="*/ 1248172 h 3960000"/>
              <a:gd name="connsiteX13-235" fmla="*/ 2754932 w 3960000"/>
              <a:gd name="connsiteY13-236" fmla="*/ 907124 h 3960000"/>
              <a:gd name="connsiteX14-237" fmla="*/ 3369037 w 3960000"/>
              <a:gd name="connsiteY14-238" fmla="*/ 704441 h 3960000"/>
              <a:gd name="connsiteX15-239" fmla="*/ 3410216 w 3960000"/>
              <a:gd name="connsiteY15-240" fmla="*/ 195189 h 3960000"/>
              <a:gd name="connsiteX16-241" fmla="*/ 2841893 w 3960000"/>
              <a:gd name="connsiteY16-242" fmla="*/ 181064 h 3960000"/>
              <a:gd name="connsiteX17-243" fmla="*/ 308009 w 3960000"/>
              <a:gd name="connsiteY17-244" fmla="*/ 0 h 3960000"/>
              <a:gd name="connsiteX18-245" fmla="*/ 3651991 w 3960000"/>
              <a:gd name="connsiteY18-246" fmla="*/ 0 h 3960000"/>
              <a:gd name="connsiteX19-247" fmla="*/ 3960000 w 3960000"/>
              <a:gd name="connsiteY19-248" fmla="*/ 308009 h 3960000"/>
              <a:gd name="connsiteX20-249" fmla="*/ 3960000 w 3960000"/>
              <a:gd name="connsiteY20-250" fmla="*/ 3651991 h 3960000"/>
              <a:gd name="connsiteX21-251" fmla="*/ 3651991 w 3960000"/>
              <a:gd name="connsiteY21-252" fmla="*/ 3960000 h 3960000"/>
              <a:gd name="connsiteX22-253" fmla="*/ 308009 w 3960000"/>
              <a:gd name="connsiteY22-254" fmla="*/ 3960000 h 3960000"/>
              <a:gd name="connsiteX23-255" fmla="*/ 0 w 3960000"/>
              <a:gd name="connsiteY23-256" fmla="*/ 3651991 h 3960000"/>
              <a:gd name="connsiteX24-257" fmla="*/ 0 w 3960000"/>
              <a:gd name="connsiteY24-258" fmla="*/ 308009 h 3960000"/>
              <a:gd name="connsiteX25-259" fmla="*/ 308009 w 3960000"/>
              <a:gd name="connsiteY25-260" fmla="*/ 0 h 396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101" name="Rounded Rectangle 10"/>
          <p:cNvSpPr>
            <a:spLocks noChangeAspect="1"/>
          </p:cNvSpPr>
          <p:nvPr/>
        </p:nvSpPr>
        <p:spPr>
          <a:xfrm>
            <a:off x="5877478" y="4218156"/>
            <a:ext cx="390836" cy="397359"/>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2" name="Block Arc 6"/>
          <p:cNvSpPr/>
          <p:nvPr/>
        </p:nvSpPr>
        <p:spPr>
          <a:xfrm>
            <a:off x="6469577" y="4245523"/>
            <a:ext cx="366387" cy="36999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1" fmla="*/ 2664630 w 3221102"/>
              <a:gd name="connsiteY0-2" fmla="*/ 2175617 h 3221116"/>
              <a:gd name="connsiteX1-3" fmla="*/ 2658205 w 3221102"/>
              <a:gd name="connsiteY1-4" fmla="*/ 2178566 h 3221116"/>
              <a:gd name="connsiteX2-5" fmla="*/ 2664630 w 3221102"/>
              <a:gd name="connsiteY2-6" fmla="*/ 2175617 h 3221116"/>
              <a:gd name="connsiteX3-7" fmla="*/ 1477043 w 3221102"/>
              <a:gd name="connsiteY3-8" fmla="*/ 1144372 h 3221116"/>
              <a:gd name="connsiteX4-9" fmla="*/ 1409070 w 3221102"/>
              <a:gd name="connsiteY4-10" fmla="*/ 1159393 h 3221116"/>
              <a:gd name="connsiteX5-11" fmla="*/ 1152384 w 3221102"/>
              <a:gd name="connsiteY5-12" fmla="*/ 1703728 h 3221116"/>
              <a:gd name="connsiteX6-13" fmla="*/ 1591651 w 3221102"/>
              <a:gd name="connsiteY6-14" fmla="*/ 2152290 h 3221116"/>
              <a:gd name="connsiteX7-15" fmla="*/ 1850815 w 3221102"/>
              <a:gd name="connsiteY7-16" fmla="*/ 1654259 h 3221116"/>
              <a:gd name="connsiteX8-17" fmla="*/ 1830467 w 3221102"/>
              <a:gd name="connsiteY8-18" fmla="*/ 1515986 h 3221116"/>
              <a:gd name="connsiteX9-19" fmla="*/ 1477043 w 3221102"/>
              <a:gd name="connsiteY9-20" fmla="*/ 1144372 h 3221116"/>
              <a:gd name="connsiteX10-21" fmla="*/ 1651152 w 3221102"/>
              <a:gd name="connsiteY10-22" fmla="*/ 501 h 3221116"/>
              <a:gd name="connsiteX11-23" fmla="*/ 2580395 w 3221102"/>
              <a:gd name="connsiteY11-24" fmla="*/ 324821 h 3221116"/>
              <a:gd name="connsiteX12-25" fmla="*/ 3030464 w 3221102"/>
              <a:gd name="connsiteY12-26" fmla="*/ 2370314 h 3221116"/>
              <a:gd name="connsiteX13-27" fmla="*/ 3004976 w 3221102"/>
              <a:gd name="connsiteY13-28" fmla="*/ 2356675 h 3221116"/>
              <a:gd name="connsiteX14-29" fmla="*/ 2585849 w 3221102"/>
              <a:gd name="connsiteY14-30" fmla="*/ 2588887 h 3221116"/>
              <a:gd name="connsiteX15-31" fmla="*/ 1973374 w 3221102"/>
              <a:gd name="connsiteY15-32" fmla="*/ 2195096 h 3221116"/>
              <a:gd name="connsiteX16-33" fmla="*/ 1390827 w 3221102"/>
              <a:gd name="connsiteY16-34" fmla="*/ 2527630 h 3221116"/>
              <a:gd name="connsiteX17-35" fmla="*/ 783896 w 3221102"/>
              <a:gd name="connsiteY17-36" fmla="*/ 1665044 h 3221116"/>
              <a:gd name="connsiteX18-37" fmla="*/ 1268509 w 3221102"/>
              <a:gd name="connsiteY18-38" fmla="*/ 819983 h 3221116"/>
              <a:gd name="connsiteX19-39" fmla="*/ 1328805 w 3221102"/>
              <a:gd name="connsiteY19-40" fmla="*/ 807930 h 3221116"/>
              <a:gd name="connsiteX20-41" fmla="*/ 1390827 w 3221102"/>
              <a:gd name="connsiteY20-42" fmla="*/ 802457 h 3221116"/>
              <a:gd name="connsiteX21-43" fmla="*/ 1462242 w 3221102"/>
              <a:gd name="connsiteY21-44" fmla="*/ 801708 h 3221116"/>
              <a:gd name="connsiteX22-45" fmla="*/ 1734726 w 3221102"/>
              <a:gd name="connsiteY22-46" fmla="*/ 869255 h 3221116"/>
              <a:gd name="connsiteX23-47" fmla="*/ 1956122 w 3221102"/>
              <a:gd name="connsiteY23-48" fmla="*/ 1110076 h 3221116"/>
              <a:gd name="connsiteX24-49" fmla="*/ 1973374 w 3221102"/>
              <a:gd name="connsiteY24-50" fmla="*/ 875315 h 3221116"/>
              <a:gd name="connsiteX25-51" fmla="*/ 2333414 w 3221102"/>
              <a:gd name="connsiteY25-52" fmla="*/ 875315 h 3221116"/>
              <a:gd name="connsiteX26-53" fmla="*/ 2324788 w 3221102"/>
              <a:gd name="connsiteY26-54" fmla="*/ 2054049 h 3221116"/>
              <a:gd name="connsiteX27-55" fmla="*/ 2661746 w 3221102"/>
              <a:gd name="connsiteY27-56" fmla="*/ 2179658 h 3221116"/>
              <a:gd name="connsiteX28-57" fmla="*/ 2691046 w 3221102"/>
              <a:gd name="connsiteY28-58" fmla="*/ 2188689 h 3221116"/>
              <a:gd name="connsiteX29-59" fmla="*/ 2667011 w 3221102"/>
              <a:gd name="connsiteY29-60" fmla="*/ 2175828 h 3221116"/>
              <a:gd name="connsiteX30-61" fmla="*/ 2332141 w 3221102"/>
              <a:gd name="connsiteY30-62" fmla="*/ 653899 h 3221116"/>
              <a:gd name="connsiteX31-63" fmla="*/ 776764 w 3221102"/>
              <a:gd name="connsiteY31-64" fmla="*/ 749845 h 3221116"/>
              <a:gd name="connsiteX32-65" fmla="*/ 631487 w 3221102"/>
              <a:gd name="connsiteY32-66" fmla="*/ 2301392 h 3221116"/>
              <a:gd name="connsiteX33-67" fmla="*/ 2142017 w 3221102"/>
              <a:gd name="connsiteY33-68" fmla="*/ 2684410 h 3221116"/>
              <a:gd name="connsiteX34-69" fmla="*/ 2324866 w 3221102"/>
              <a:gd name="connsiteY34-70" fmla="*/ 3053856 h 3221116"/>
              <a:gd name="connsiteX35-71" fmla="*/ 294693 w 3221102"/>
              <a:gd name="connsiteY35-72" fmla="*/ 2539075 h 3221116"/>
              <a:gd name="connsiteX36-73" fmla="*/ 489947 w 3221102"/>
              <a:gd name="connsiteY36-74" fmla="*/ 453774 h 3221116"/>
              <a:gd name="connsiteX37-75" fmla="*/ 1651152 w 3221102"/>
              <a:gd name="connsiteY37-76" fmla="*/ 501 h 3221116"/>
              <a:gd name="connsiteX0-77" fmla="*/ 2664630 w 3221102"/>
              <a:gd name="connsiteY0-78" fmla="*/ 2175617 h 3221116"/>
              <a:gd name="connsiteX1-79" fmla="*/ 2658205 w 3221102"/>
              <a:gd name="connsiteY1-80" fmla="*/ 2178566 h 3221116"/>
              <a:gd name="connsiteX2-81" fmla="*/ 2664630 w 3221102"/>
              <a:gd name="connsiteY2-82" fmla="*/ 2175617 h 3221116"/>
              <a:gd name="connsiteX3-83" fmla="*/ 1477043 w 3221102"/>
              <a:gd name="connsiteY3-84" fmla="*/ 1144372 h 3221116"/>
              <a:gd name="connsiteX4-85" fmla="*/ 1409070 w 3221102"/>
              <a:gd name="connsiteY4-86" fmla="*/ 1159393 h 3221116"/>
              <a:gd name="connsiteX5-87" fmla="*/ 1152384 w 3221102"/>
              <a:gd name="connsiteY5-88" fmla="*/ 1703728 h 3221116"/>
              <a:gd name="connsiteX6-89" fmla="*/ 1591651 w 3221102"/>
              <a:gd name="connsiteY6-90" fmla="*/ 2152290 h 3221116"/>
              <a:gd name="connsiteX7-91" fmla="*/ 1850815 w 3221102"/>
              <a:gd name="connsiteY7-92" fmla="*/ 1654259 h 3221116"/>
              <a:gd name="connsiteX8-93" fmla="*/ 1830467 w 3221102"/>
              <a:gd name="connsiteY8-94" fmla="*/ 1515986 h 3221116"/>
              <a:gd name="connsiteX9-95" fmla="*/ 1477043 w 3221102"/>
              <a:gd name="connsiteY9-96" fmla="*/ 1144372 h 3221116"/>
              <a:gd name="connsiteX10-97" fmla="*/ 1651152 w 3221102"/>
              <a:gd name="connsiteY10-98" fmla="*/ 501 h 3221116"/>
              <a:gd name="connsiteX11-99" fmla="*/ 2580395 w 3221102"/>
              <a:gd name="connsiteY11-100" fmla="*/ 324821 h 3221116"/>
              <a:gd name="connsiteX12-101" fmla="*/ 3030464 w 3221102"/>
              <a:gd name="connsiteY12-102" fmla="*/ 2370314 h 3221116"/>
              <a:gd name="connsiteX13-103" fmla="*/ 3004976 w 3221102"/>
              <a:gd name="connsiteY13-104" fmla="*/ 2356675 h 3221116"/>
              <a:gd name="connsiteX14-105" fmla="*/ 2585849 w 3221102"/>
              <a:gd name="connsiteY14-106" fmla="*/ 2588887 h 3221116"/>
              <a:gd name="connsiteX15-107" fmla="*/ 1973374 w 3221102"/>
              <a:gd name="connsiteY15-108" fmla="*/ 2195096 h 3221116"/>
              <a:gd name="connsiteX16-109" fmla="*/ 1390827 w 3221102"/>
              <a:gd name="connsiteY16-110" fmla="*/ 2527630 h 3221116"/>
              <a:gd name="connsiteX17-111" fmla="*/ 783896 w 3221102"/>
              <a:gd name="connsiteY17-112" fmla="*/ 1665044 h 3221116"/>
              <a:gd name="connsiteX18-113" fmla="*/ 1268509 w 3221102"/>
              <a:gd name="connsiteY18-114" fmla="*/ 819983 h 3221116"/>
              <a:gd name="connsiteX19-115" fmla="*/ 1328805 w 3221102"/>
              <a:gd name="connsiteY19-116" fmla="*/ 807930 h 3221116"/>
              <a:gd name="connsiteX20-117" fmla="*/ 1390827 w 3221102"/>
              <a:gd name="connsiteY20-118" fmla="*/ 802457 h 3221116"/>
              <a:gd name="connsiteX21-119" fmla="*/ 1462242 w 3221102"/>
              <a:gd name="connsiteY21-120" fmla="*/ 801708 h 3221116"/>
              <a:gd name="connsiteX22-121" fmla="*/ 1956122 w 3221102"/>
              <a:gd name="connsiteY22-122" fmla="*/ 1110076 h 3221116"/>
              <a:gd name="connsiteX23-123" fmla="*/ 1973374 w 3221102"/>
              <a:gd name="connsiteY23-124" fmla="*/ 875315 h 3221116"/>
              <a:gd name="connsiteX24-125" fmla="*/ 2333414 w 3221102"/>
              <a:gd name="connsiteY24-126" fmla="*/ 875315 h 3221116"/>
              <a:gd name="connsiteX25-127" fmla="*/ 2324788 w 3221102"/>
              <a:gd name="connsiteY25-128" fmla="*/ 2054049 h 3221116"/>
              <a:gd name="connsiteX26-129" fmla="*/ 2661746 w 3221102"/>
              <a:gd name="connsiteY26-130" fmla="*/ 2179658 h 3221116"/>
              <a:gd name="connsiteX27-131" fmla="*/ 2691046 w 3221102"/>
              <a:gd name="connsiteY27-132" fmla="*/ 2188689 h 3221116"/>
              <a:gd name="connsiteX28-133" fmla="*/ 2667011 w 3221102"/>
              <a:gd name="connsiteY28-134" fmla="*/ 2175828 h 3221116"/>
              <a:gd name="connsiteX29-135" fmla="*/ 2332141 w 3221102"/>
              <a:gd name="connsiteY29-136" fmla="*/ 653899 h 3221116"/>
              <a:gd name="connsiteX30-137" fmla="*/ 776764 w 3221102"/>
              <a:gd name="connsiteY30-138" fmla="*/ 749845 h 3221116"/>
              <a:gd name="connsiteX31-139" fmla="*/ 631487 w 3221102"/>
              <a:gd name="connsiteY31-140" fmla="*/ 2301392 h 3221116"/>
              <a:gd name="connsiteX32-141" fmla="*/ 2142017 w 3221102"/>
              <a:gd name="connsiteY32-142" fmla="*/ 2684410 h 3221116"/>
              <a:gd name="connsiteX33-143" fmla="*/ 2324866 w 3221102"/>
              <a:gd name="connsiteY33-144" fmla="*/ 3053856 h 3221116"/>
              <a:gd name="connsiteX34-145" fmla="*/ 294693 w 3221102"/>
              <a:gd name="connsiteY34-146" fmla="*/ 2539075 h 3221116"/>
              <a:gd name="connsiteX35-147" fmla="*/ 489947 w 3221102"/>
              <a:gd name="connsiteY35-148" fmla="*/ 453774 h 3221116"/>
              <a:gd name="connsiteX36-149" fmla="*/ 1651152 w 3221102"/>
              <a:gd name="connsiteY36-150" fmla="*/ 501 h 3221116"/>
              <a:gd name="connsiteX0-151" fmla="*/ 2664630 w 3221102"/>
              <a:gd name="connsiteY0-152" fmla="*/ 2175617 h 3221116"/>
              <a:gd name="connsiteX1-153" fmla="*/ 2658205 w 3221102"/>
              <a:gd name="connsiteY1-154" fmla="*/ 2178566 h 3221116"/>
              <a:gd name="connsiteX2-155" fmla="*/ 2664630 w 3221102"/>
              <a:gd name="connsiteY2-156" fmla="*/ 2175617 h 3221116"/>
              <a:gd name="connsiteX3-157" fmla="*/ 1477043 w 3221102"/>
              <a:gd name="connsiteY3-158" fmla="*/ 1144372 h 3221116"/>
              <a:gd name="connsiteX4-159" fmla="*/ 1409070 w 3221102"/>
              <a:gd name="connsiteY4-160" fmla="*/ 1159393 h 3221116"/>
              <a:gd name="connsiteX5-161" fmla="*/ 1152384 w 3221102"/>
              <a:gd name="connsiteY5-162" fmla="*/ 1703728 h 3221116"/>
              <a:gd name="connsiteX6-163" fmla="*/ 1591651 w 3221102"/>
              <a:gd name="connsiteY6-164" fmla="*/ 2152290 h 3221116"/>
              <a:gd name="connsiteX7-165" fmla="*/ 1850815 w 3221102"/>
              <a:gd name="connsiteY7-166" fmla="*/ 1654259 h 3221116"/>
              <a:gd name="connsiteX8-167" fmla="*/ 1830467 w 3221102"/>
              <a:gd name="connsiteY8-168" fmla="*/ 1515986 h 3221116"/>
              <a:gd name="connsiteX9-169" fmla="*/ 1477043 w 3221102"/>
              <a:gd name="connsiteY9-170" fmla="*/ 1144372 h 3221116"/>
              <a:gd name="connsiteX10-171" fmla="*/ 1651152 w 3221102"/>
              <a:gd name="connsiteY10-172" fmla="*/ 501 h 3221116"/>
              <a:gd name="connsiteX11-173" fmla="*/ 2580395 w 3221102"/>
              <a:gd name="connsiteY11-174" fmla="*/ 324821 h 3221116"/>
              <a:gd name="connsiteX12-175" fmla="*/ 3030464 w 3221102"/>
              <a:gd name="connsiteY12-176" fmla="*/ 2370314 h 3221116"/>
              <a:gd name="connsiteX13-177" fmla="*/ 3004976 w 3221102"/>
              <a:gd name="connsiteY13-178" fmla="*/ 2356675 h 3221116"/>
              <a:gd name="connsiteX14-179" fmla="*/ 2585849 w 3221102"/>
              <a:gd name="connsiteY14-180" fmla="*/ 2588887 h 3221116"/>
              <a:gd name="connsiteX15-181" fmla="*/ 1973374 w 3221102"/>
              <a:gd name="connsiteY15-182" fmla="*/ 2195096 h 3221116"/>
              <a:gd name="connsiteX16-183" fmla="*/ 1390827 w 3221102"/>
              <a:gd name="connsiteY16-184" fmla="*/ 2527630 h 3221116"/>
              <a:gd name="connsiteX17-185" fmla="*/ 783896 w 3221102"/>
              <a:gd name="connsiteY17-186" fmla="*/ 1665044 h 3221116"/>
              <a:gd name="connsiteX18-187" fmla="*/ 1268509 w 3221102"/>
              <a:gd name="connsiteY18-188" fmla="*/ 819983 h 3221116"/>
              <a:gd name="connsiteX19-189" fmla="*/ 1328805 w 3221102"/>
              <a:gd name="connsiteY19-190" fmla="*/ 807930 h 3221116"/>
              <a:gd name="connsiteX20-191" fmla="*/ 1390827 w 3221102"/>
              <a:gd name="connsiteY20-192" fmla="*/ 802457 h 3221116"/>
              <a:gd name="connsiteX21-193" fmla="*/ 1462242 w 3221102"/>
              <a:gd name="connsiteY21-194" fmla="*/ 801708 h 3221116"/>
              <a:gd name="connsiteX22-195" fmla="*/ 1956122 w 3221102"/>
              <a:gd name="connsiteY22-196" fmla="*/ 1110076 h 3221116"/>
              <a:gd name="connsiteX23-197" fmla="*/ 1973374 w 3221102"/>
              <a:gd name="connsiteY23-198" fmla="*/ 875315 h 3221116"/>
              <a:gd name="connsiteX24-199" fmla="*/ 2333414 w 3221102"/>
              <a:gd name="connsiteY24-200" fmla="*/ 875315 h 3221116"/>
              <a:gd name="connsiteX25-201" fmla="*/ 2324788 w 3221102"/>
              <a:gd name="connsiteY25-202" fmla="*/ 2054049 h 3221116"/>
              <a:gd name="connsiteX26-203" fmla="*/ 2661746 w 3221102"/>
              <a:gd name="connsiteY26-204" fmla="*/ 2179658 h 3221116"/>
              <a:gd name="connsiteX27-205" fmla="*/ 2691046 w 3221102"/>
              <a:gd name="connsiteY27-206" fmla="*/ 2188689 h 3221116"/>
              <a:gd name="connsiteX28-207" fmla="*/ 2667011 w 3221102"/>
              <a:gd name="connsiteY28-208" fmla="*/ 2175828 h 3221116"/>
              <a:gd name="connsiteX29-209" fmla="*/ 2332141 w 3221102"/>
              <a:gd name="connsiteY29-210" fmla="*/ 653899 h 3221116"/>
              <a:gd name="connsiteX30-211" fmla="*/ 776764 w 3221102"/>
              <a:gd name="connsiteY30-212" fmla="*/ 749845 h 3221116"/>
              <a:gd name="connsiteX31-213" fmla="*/ 631487 w 3221102"/>
              <a:gd name="connsiteY31-214" fmla="*/ 2301392 h 3221116"/>
              <a:gd name="connsiteX32-215" fmla="*/ 2142017 w 3221102"/>
              <a:gd name="connsiteY32-216" fmla="*/ 2684410 h 3221116"/>
              <a:gd name="connsiteX33-217" fmla="*/ 2324866 w 3221102"/>
              <a:gd name="connsiteY33-218" fmla="*/ 3053856 h 3221116"/>
              <a:gd name="connsiteX34-219" fmla="*/ 294693 w 3221102"/>
              <a:gd name="connsiteY34-220" fmla="*/ 2539075 h 3221116"/>
              <a:gd name="connsiteX35-221" fmla="*/ 489947 w 3221102"/>
              <a:gd name="connsiteY35-222" fmla="*/ 453774 h 3221116"/>
              <a:gd name="connsiteX36-223" fmla="*/ 1651152 w 3221102"/>
              <a:gd name="connsiteY36-224" fmla="*/ 501 h 3221116"/>
              <a:gd name="connsiteX0-225" fmla="*/ 2664630 w 3221102"/>
              <a:gd name="connsiteY0-226" fmla="*/ 2175617 h 3221116"/>
              <a:gd name="connsiteX1-227" fmla="*/ 2658205 w 3221102"/>
              <a:gd name="connsiteY1-228" fmla="*/ 2178566 h 3221116"/>
              <a:gd name="connsiteX2-229" fmla="*/ 2664630 w 3221102"/>
              <a:gd name="connsiteY2-230" fmla="*/ 2175617 h 3221116"/>
              <a:gd name="connsiteX3-231" fmla="*/ 1477043 w 3221102"/>
              <a:gd name="connsiteY3-232" fmla="*/ 1144372 h 3221116"/>
              <a:gd name="connsiteX4-233" fmla="*/ 1409070 w 3221102"/>
              <a:gd name="connsiteY4-234" fmla="*/ 1159393 h 3221116"/>
              <a:gd name="connsiteX5-235" fmla="*/ 1152384 w 3221102"/>
              <a:gd name="connsiteY5-236" fmla="*/ 1703728 h 3221116"/>
              <a:gd name="connsiteX6-237" fmla="*/ 1591651 w 3221102"/>
              <a:gd name="connsiteY6-238" fmla="*/ 2152290 h 3221116"/>
              <a:gd name="connsiteX7-239" fmla="*/ 1850815 w 3221102"/>
              <a:gd name="connsiteY7-240" fmla="*/ 1654259 h 3221116"/>
              <a:gd name="connsiteX8-241" fmla="*/ 1830467 w 3221102"/>
              <a:gd name="connsiteY8-242" fmla="*/ 1515986 h 3221116"/>
              <a:gd name="connsiteX9-243" fmla="*/ 1477043 w 3221102"/>
              <a:gd name="connsiteY9-244" fmla="*/ 1144372 h 3221116"/>
              <a:gd name="connsiteX10-245" fmla="*/ 1651152 w 3221102"/>
              <a:gd name="connsiteY10-246" fmla="*/ 501 h 3221116"/>
              <a:gd name="connsiteX11-247" fmla="*/ 2580395 w 3221102"/>
              <a:gd name="connsiteY11-248" fmla="*/ 324821 h 3221116"/>
              <a:gd name="connsiteX12-249" fmla="*/ 3030464 w 3221102"/>
              <a:gd name="connsiteY12-250" fmla="*/ 2370314 h 3221116"/>
              <a:gd name="connsiteX13-251" fmla="*/ 3004976 w 3221102"/>
              <a:gd name="connsiteY13-252" fmla="*/ 2356675 h 3221116"/>
              <a:gd name="connsiteX14-253" fmla="*/ 2585849 w 3221102"/>
              <a:gd name="connsiteY14-254" fmla="*/ 2588887 h 3221116"/>
              <a:gd name="connsiteX15-255" fmla="*/ 1973374 w 3221102"/>
              <a:gd name="connsiteY15-256" fmla="*/ 2195096 h 3221116"/>
              <a:gd name="connsiteX16-257" fmla="*/ 1390827 w 3221102"/>
              <a:gd name="connsiteY16-258" fmla="*/ 2527630 h 3221116"/>
              <a:gd name="connsiteX17-259" fmla="*/ 783896 w 3221102"/>
              <a:gd name="connsiteY17-260" fmla="*/ 1665044 h 3221116"/>
              <a:gd name="connsiteX18-261" fmla="*/ 1268509 w 3221102"/>
              <a:gd name="connsiteY18-262" fmla="*/ 819983 h 3221116"/>
              <a:gd name="connsiteX19-263" fmla="*/ 1328805 w 3221102"/>
              <a:gd name="connsiteY19-264" fmla="*/ 807930 h 3221116"/>
              <a:gd name="connsiteX20-265" fmla="*/ 1390827 w 3221102"/>
              <a:gd name="connsiteY20-266" fmla="*/ 802457 h 3221116"/>
              <a:gd name="connsiteX21-267" fmla="*/ 1462242 w 3221102"/>
              <a:gd name="connsiteY21-268" fmla="*/ 801708 h 3221116"/>
              <a:gd name="connsiteX22-269" fmla="*/ 1956122 w 3221102"/>
              <a:gd name="connsiteY22-270" fmla="*/ 1110076 h 3221116"/>
              <a:gd name="connsiteX23-271" fmla="*/ 1973374 w 3221102"/>
              <a:gd name="connsiteY23-272" fmla="*/ 875315 h 3221116"/>
              <a:gd name="connsiteX24-273" fmla="*/ 2333414 w 3221102"/>
              <a:gd name="connsiteY24-274" fmla="*/ 875315 h 3221116"/>
              <a:gd name="connsiteX25-275" fmla="*/ 2324788 w 3221102"/>
              <a:gd name="connsiteY25-276" fmla="*/ 2054049 h 3221116"/>
              <a:gd name="connsiteX26-277" fmla="*/ 2661746 w 3221102"/>
              <a:gd name="connsiteY26-278" fmla="*/ 2179658 h 3221116"/>
              <a:gd name="connsiteX27-279" fmla="*/ 2691046 w 3221102"/>
              <a:gd name="connsiteY27-280" fmla="*/ 2188689 h 3221116"/>
              <a:gd name="connsiteX28-281" fmla="*/ 2667011 w 3221102"/>
              <a:gd name="connsiteY28-282" fmla="*/ 2175828 h 3221116"/>
              <a:gd name="connsiteX29-283" fmla="*/ 2332141 w 3221102"/>
              <a:gd name="connsiteY29-284" fmla="*/ 653899 h 3221116"/>
              <a:gd name="connsiteX30-285" fmla="*/ 776764 w 3221102"/>
              <a:gd name="connsiteY30-286" fmla="*/ 749845 h 3221116"/>
              <a:gd name="connsiteX31-287" fmla="*/ 631487 w 3221102"/>
              <a:gd name="connsiteY31-288" fmla="*/ 2301392 h 3221116"/>
              <a:gd name="connsiteX32-289" fmla="*/ 2142017 w 3221102"/>
              <a:gd name="connsiteY32-290" fmla="*/ 2684410 h 3221116"/>
              <a:gd name="connsiteX33-291" fmla="*/ 2324866 w 3221102"/>
              <a:gd name="connsiteY33-292" fmla="*/ 3053856 h 3221116"/>
              <a:gd name="connsiteX34-293" fmla="*/ 294693 w 3221102"/>
              <a:gd name="connsiteY34-294" fmla="*/ 2539075 h 3221116"/>
              <a:gd name="connsiteX35-295" fmla="*/ 489947 w 3221102"/>
              <a:gd name="connsiteY35-296" fmla="*/ 453774 h 3221116"/>
              <a:gd name="connsiteX36-297" fmla="*/ 1651152 w 3221102"/>
              <a:gd name="connsiteY36-298" fmla="*/ 501 h 3221116"/>
              <a:gd name="connsiteX0-299" fmla="*/ 2664630 w 3221102"/>
              <a:gd name="connsiteY0-300" fmla="*/ 2175617 h 3221116"/>
              <a:gd name="connsiteX1-301" fmla="*/ 2658205 w 3221102"/>
              <a:gd name="connsiteY1-302" fmla="*/ 2178566 h 3221116"/>
              <a:gd name="connsiteX2-303" fmla="*/ 2664630 w 3221102"/>
              <a:gd name="connsiteY2-304" fmla="*/ 2175617 h 3221116"/>
              <a:gd name="connsiteX3-305" fmla="*/ 1477043 w 3221102"/>
              <a:gd name="connsiteY3-306" fmla="*/ 1144372 h 3221116"/>
              <a:gd name="connsiteX4-307" fmla="*/ 1409070 w 3221102"/>
              <a:gd name="connsiteY4-308" fmla="*/ 1159393 h 3221116"/>
              <a:gd name="connsiteX5-309" fmla="*/ 1152384 w 3221102"/>
              <a:gd name="connsiteY5-310" fmla="*/ 1703728 h 3221116"/>
              <a:gd name="connsiteX6-311" fmla="*/ 1514013 w 3221102"/>
              <a:gd name="connsiteY6-312" fmla="*/ 2152290 h 3221116"/>
              <a:gd name="connsiteX7-313" fmla="*/ 1850815 w 3221102"/>
              <a:gd name="connsiteY7-314" fmla="*/ 1654259 h 3221116"/>
              <a:gd name="connsiteX8-315" fmla="*/ 1830467 w 3221102"/>
              <a:gd name="connsiteY8-316" fmla="*/ 1515986 h 3221116"/>
              <a:gd name="connsiteX9-317" fmla="*/ 1477043 w 3221102"/>
              <a:gd name="connsiteY9-318" fmla="*/ 1144372 h 3221116"/>
              <a:gd name="connsiteX10-319" fmla="*/ 1651152 w 3221102"/>
              <a:gd name="connsiteY10-320" fmla="*/ 501 h 3221116"/>
              <a:gd name="connsiteX11-321" fmla="*/ 2580395 w 3221102"/>
              <a:gd name="connsiteY11-322" fmla="*/ 324821 h 3221116"/>
              <a:gd name="connsiteX12-323" fmla="*/ 3030464 w 3221102"/>
              <a:gd name="connsiteY12-324" fmla="*/ 2370314 h 3221116"/>
              <a:gd name="connsiteX13-325" fmla="*/ 3004976 w 3221102"/>
              <a:gd name="connsiteY13-326" fmla="*/ 2356675 h 3221116"/>
              <a:gd name="connsiteX14-327" fmla="*/ 2585849 w 3221102"/>
              <a:gd name="connsiteY14-328" fmla="*/ 2588887 h 3221116"/>
              <a:gd name="connsiteX15-329" fmla="*/ 1973374 w 3221102"/>
              <a:gd name="connsiteY15-330" fmla="*/ 2195096 h 3221116"/>
              <a:gd name="connsiteX16-331" fmla="*/ 1390827 w 3221102"/>
              <a:gd name="connsiteY16-332" fmla="*/ 2527630 h 3221116"/>
              <a:gd name="connsiteX17-333" fmla="*/ 783896 w 3221102"/>
              <a:gd name="connsiteY17-334" fmla="*/ 1665044 h 3221116"/>
              <a:gd name="connsiteX18-335" fmla="*/ 1268509 w 3221102"/>
              <a:gd name="connsiteY18-336" fmla="*/ 819983 h 3221116"/>
              <a:gd name="connsiteX19-337" fmla="*/ 1328805 w 3221102"/>
              <a:gd name="connsiteY19-338" fmla="*/ 807930 h 3221116"/>
              <a:gd name="connsiteX20-339" fmla="*/ 1390827 w 3221102"/>
              <a:gd name="connsiteY20-340" fmla="*/ 802457 h 3221116"/>
              <a:gd name="connsiteX21-341" fmla="*/ 1462242 w 3221102"/>
              <a:gd name="connsiteY21-342" fmla="*/ 801708 h 3221116"/>
              <a:gd name="connsiteX22-343" fmla="*/ 1956122 w 3221102"/>
              <a:gd name="connsiteY22-344" fmla="*/ 1110076 h 3221116"/>
              <a:gd name="connsiteX23-345" fmla="*/ 1973374 w 3221102"/>
              <a:gd name="connsiteY23-346" fmla="*/ 875315 h 3221116"/>
              <a:gd name="connsiteX24-347" fmla="*/ 2333414 w 3221102"/>
              <a:gd name="connsiteY24-348" fmla="*/ 875315 h 3221116"/>
              <a:gd name="connsiteX25-349" fmla="*/ 2324788 w 3221102"/>
              <a:gd name="connsiteY25-350" fmla="*/ 2054049 h 3221116"/>
              <a:gd name="connsiteX26-351" fmla="*/ 2661746 w 3221102"/>
              <a:gd name="connsiteY26-352" fmla="*/ 2179658 h 3221116"/>
              <a:gd name="connsiteX27-353" fmla="*/ 2691046 w 3221102"/>
              <a:gd name="connsiteY27-354" fmla="*/ 2188689 h 3221116"/>
              <a:gd name="connsiteX28-355" fmla="*/ 2667011 w 3221102"/>
              <a:gd name="connsiteY28-356" fmla="*/ 2175828 h 3221116"/>
              <a:gd name="connsiteX29-357" fmla="*/ 2332141 w 3221102"/>
              <a:gd name="connsiteY29-358" fmla="*/ 653899 h 3221116"/>
              <a:gd name="connsiteX30-359" fmla="*/ 776764 w 3221102"/>
              <a:gd name="connsiteY30-360" fmla="*/ 749845 h 3221116"/>
              <a:gd name="connsiteX31-361" fmla="*/ 631487 w 3221102"/>
              <a:gd name="connsiteY31-362" fmla="*/ 2301392 h 3221116"/>
              <a:gd name="connsiteX32-363" fmla="*/ 2142017 w 3221102"/>
              <a:gd name="connsiteY32-364" fmla="*/ 2684410 h 3221116"/>
              <a:gd name="connsiteX33-365" fmla="*/ 2324866 w 3221102"/>
              <a:gd name="connsiteY33-366" fmla="*/ 3053856 h 3221116"/>
              <a:gd name="connsiteX34-367" fmla="*/ 294693 w 3221102"/>
              <a:gd name="connsiteY34-368" fmla="*/ 2539075 h 3221116"/>
              <a:gd name="connsiteX35-369" fmla="*/ 489947 w 3221102"/>
              <a:gd name="connsiteY35-370" fmla="*/ 453774 h 3221116"/>
              <a:gd name="connsiteX36-371" fmla="*/ 1651152 w 3221102"/>
              <a:gd name="connsiteY36-372" fmla="*/ 501 h 3221116"/>
              <a:gd name="connsiteX0-373" fmla="*/ 2664630 w 3221102"/>
              <a:gd name="connsiteY0-374" fmla="*/ 2175617 h 3221116"/>
              <a:gd name="connsiteX1-375" fmla="*/ 2658205 w 3221102"/>
              <a:gd name="connsiteY1-376" fmla="*/ 2178566 h 3221116"/>
              <a:gd name="connsiteX2-377" fmla="*/ 2664630 w 3221102"/>
              <a:gd name="connsiteY2-378" fmla="*/ 2175617 h 3221116"/>
              <a:gd name="connsiteX3-379" fmla="*/ 1477043 w 3221102"/>
              <a:gd name="connsiteY3-380" fmla="*/ 1144372 h 3221116"/>
              <a:gd name="connsiteX4-381" fmla="*/ 1409070 w 3221102"/>
              <a:gd name="connsiteY4-382" fmla="*/ 1159393 h 3221116"/>
              <a:gd name="connsiteX5-383" fmla="*/ 1152384 w 3221102"/>
              <a:gd name="connsiteY5-384" fmla="*/ 1703728 h 3221116"/>
              <a:gd name="connsiteX6-385" fmla="*/ 1514013 w 3221102"/>
              <a:gd name="connsiteY6-386" fmla="*/ 2152290 h 3221116"/>
              <a:gd name="connsiteX7-387" fmla="*/ 1850815 w 3221102"/>
              <a:gd name="connsiteY7-388" fmla="*/ 1654259 h 3221116"/>
              <a:gd name="connsiteX8-389" fmla="*/ 1830467 w 3221102"/>
              <a:gd name="connsiteY8-390" fmla="*/ 1515986 h 3221116"/>
              <a:gd name="connsiteX9-391" fmla="*/ 1477043 w 3221102"/>
              <a:gd name="connsiteY9-392" fmla="*/ 1144372 h 3221116"/>
              <a:gd name="connsiteX10-393" fmla="*/ 1651152 w 3221102"/>
              <a:gd name="connsiteY10-394" fmla="*/ 501 h 3221116"/>
              <a:gd name="connsiteX11-395" fmla="*/ 2580395 w 3221102"/>
              <a:gd name="connsiteY11-396" fmla="*/ 324821 h 3221116"/>
              <a:gd name="connsiteX12-397" fmla="*/ 3030464 w 3221102"/>
              <a:gd name="connsiteY12-398" fmla="*/ 2370314 h 3221116"/>
              <a:gd name="connsiteX13-399" fmla="*/ 3004976 w 3221102"/>
              <a:gd name="connsiteY13-400" fmla="*/ 2356675 h 3221116"/>
              <a:gd name="connsiteX14-401" fmla="*/ 2585849 w 3221102"/>
              <a:gd name="connsiteY14-402" fmla="*/ 2588887 h 3221116"/>
              <a:gd name="connsiteX15-403" fmla="*/ 1973374 w 3221102"/>
              <a:gd name="connsiteY15-404" fmla="*/ 2195096 h 3221116"/>
              <a:gd name="connsiteX16-405" fmla="*/ 1390827 w 3221102"/>
              <a:gd name="connsiteY16-406" fmla="*/ 2527630 h 3221116"/>
              <a:gd name="connsiteX17-407" fmla="*/ 783896 w 3221102"/>
              <a:gd name="connsiteY17-408" fmla="*/ 1665044 h 3221116"/>
              <a:gd name="connsiteX18-409" fmla="*/ 1268509 w 3221102"/>
              <a:gd name="connsiteY18-410" fmla="*/ 819983 h 3221116"/>
              <a:gd name="connsiteX19-411" fmla="*/ 1328805 w 3221102"/>
              <a:gd name="connsiteY19-412" fmla="*/ 807930 h 3221116"/>
              <a:gd name="connsiteX20-413" fmla="*/ 1390827 w 3221102"/>
              <a:gd name="connsiteY20-414" fmla="*/ 802457 h 3221116"/>
              <a:gd name="connsiteX21-415" fmla="*/ 1462242 w 3221102"/>
              <a:gd name="connsiteY21-416" fmla="*/ 801708 h 3221116"/>
              <a:gd name="connsiteX22-417" fmla="*/ 1956122 w 3221102"/>
              <a:gd name="connsiteY22-418" fmla="*/ 1110076 h 3221116"/>
              <a:gd name="connsiteX23-419" fmla="*/ 1973374 w 3221102"/>
              <a:gd name="connsiteY23-420" fmla="*/ 875315 h 3221116"/>
              <a:gd name="connsiteX24-421" fmla="*/ 2333414 w 3221102"/>
              <a:gd name="connsiteY24-422" fmla="*/ 875315 h 3221116"/>
              <a:gd name="connsiteX25-423" fmla="*/ 2324788 w 3221102"/>
              <a:gd name="connsiteY25-424" fmla="*/ 2054049 h 3221116"/>
              <a:gd name="connsiteX26-425" fmla="*/ 2661746 w 3221102"/>
              <a:gd name="connsiteY26-426" fmla="*/ 2179658 h 3221116"/>
              <a:gd name="connsiteX27-427" fmla="*/ 2691046 w 3221102"/>
              <a:gd name="connsiteY27-428" fmla="*/ 2188689 h 3221116"/>
              <a:gd name="connsiteX28-429" fmla="*/ 2667011 w 3221102"/>
              <a:gd name="connsiteY28-430" fmla="*/ 2175828 h 3221116"/>
              <a:gd name="connsiteX29-431" fmla="*/ 2332141 w 3221102"/>
              <a:gd name="connsiteY29-432" fmla="*/ 653899 h 3221116"/>
              <a:gd name="connsiteX30-433" fmla="*/ 776764 w 3221102"/>
              <a:gd name="connsiteY30-434" fmla="*/ 749845 h 3221116"/>
              <a:gd name="connsiteX31-435" fmla="*/ 631487 w 3221102"/>
              <a:gd name="connsiteY31-436" fmla="*/ 2301392 h 3221116"/>
              <a:gd name="connsiteX32-437" fmla="*/ 2142017 w 3221102"/>
              <a:gd name="connsiteY32-438" fmla="*/ 2684410 h 3221116"/>
              <a:gd name="connsiteX33-439" fmla="*/ 2324866 w 3221102"/>
              <a:gd name="connsiteY33-440" fmla="*/ 3053856 h 3221116"/>
              <a:gd name="connsiteX34-441" fmla="*/ 294693 w 3221102"/>
              <a:gd name="connsiteY34-442" fmla="*/ 2539075 h 3221116"/>
              <a:gd name="connsiteX35-443" fmla="*/ 489947 w 3221102"/>
              <a:gd name="connsiteY35-444" fmla="*/ 453774 h 3221116"/>
              <a:gd name="connsiteX36-445" fmla="*/ 1651152 w 3221102"/>
              <a:gd name="connsiteY36-446" fmla="*/ 501 h 3221116"/>
              <a:gd name="connsiteX0-447" fmla="*/ 2664630 w 3221102"/>
              <a:gd name="connsiteY0-448" fmla="*/ 2175617 h 3221116"/>
              <a:gd name="connsiteX1-449" fmla="*/ 2658205 w 3221102"/>
              <a:gd name="connsiteY1-450" fmla="*/ 2178566 h 3221116"/>
              <a:gd name="connsiteX2-451" fmla="*/ 2664630 w 3221102"/>
              <a:gd name="connsiteY2-452" fmla="*/ 2175617 h 3221116"/>
              <a:gd name="connsiteX3-453" fmla="*/ 1477043 w 3221102"/>
              <a:gd name="connsiteY3-454" fmla="*/ 1144372 h 3221116"/>
              <a:gd name="connsiteX4-455" fmla="*/ 1409070 w 3221102"/>
              <a:gd name="connsiteY4-456" fmla="*/ 1159393 h 3221116"/>
              <a:gd name="connsiteX5-457" fmla="*/ 1152384 w 3221102"/>
              <a:gd name="connsiteY5-458" fmla="*/ 1703728 h 3221116"/>
              <a:gd name="connsiteX6-459" fmla="*/ 1514013 w 3221102"/>
              <a:gd name="connsiteY6-460" fmla="*/ 2152290 h 3221116"/>
              <a:gd name="connsiteX7-461" fmla="*/ 1850815 w 3221102"/>
              <a:gd name="connsiteY7-462" fmla="*/ 1654259 h 3221116"/>
              <a:gd name="connsiteX8-463" fmla="*/ 1830467 w 3221102"/>
              <a:gd name="connsiteY8-464" fmla="*/ 1515986 h 3221116"/>
              <a:gd name="connsiteX9-465" fmla="*/ 1477043 w 3221102"/>
              <a:gd name="connsiteY9-466" fmla="*/ 1144372 h 3221116"/>
              <a:gd name="connsiteX10-467" fmla="*/ 1651152 w 3221102"/>
              <a:gd name="connsiteY10-468" fmla="*/ 501 h 3221116"/>
              <a:gd name="connsiteX11-469" fmla="*/ 2580395 w 3221102"/>
              <a:gd name="connsiteY11-470" fmla="*/ 324821 h 3221116"/>
              <a:gd name="connsiteX12-471" fmla="*/ 3030464 w 3221102"/>
              <a:gd name="connsiteY12-472" fmla="*/ 2370314 h 3221116"/>
              <a:gd name="connsiteX13-473" fmla="*/ 2585849 w 3221102"/>
              <a:gd name="connsiteY13-474" fmla="*/ 2588887 h 3221116"/>
              <a:gd name="connsiteX14-475" fmla="*/ 1973374 w 3221102"/>
              <a:gd name="connsiteY14-476" fmla="*/ 2195096 h 3221116"/>
              <a:gd name="connsiteX15-477" fmla="*/ 1390827 w 3221102"/>
              <a:gd name="connsiteY15-478" fmla="*/ 2527630 h 3221116"/>
              <a:gd name="connsiteX16-479" fmla="*/ 783896 w 3221102"/>
              <a:gd name="connsiteY16-480" fmla="*/ 1665044 h 3221116"/>
              <a:gd name="connsiteX17-481" fmla="*/ 1268509 w 3221102"/>
              <a:gd name="connsiteY17-482" fmla="*/ 819983 h 3221116"/>
              <a:gd name="connsiteX18-483" fmla="*/ 1328805 w 3221102"/>
              <a:gd name="connsiteY18-484" fmla="*/ 807930 h 3221116"/>
              <a:gd name="connsiteX19-485" fmla="*/ 1390827 w 3221102"/>
              <a:gd name="connsiteY19-486" fmla="*/ 802457 h 3221116"/>
              <a:gd name="connsiteX20-487" fmla="*/ 1462242 w 3221102"/>
              <a:gd name="connsiteY20-488" fmla="*/ 801708 h 3221116"/>
              <a:gd name="connsiteX21-489" fmla="*/ 1956122 w 3221102"/>
              <a:gd name="connsiteY21-490" fmla="*/ 1110076 h 3221116"/>
              <a:gd name="connsiteX22-491" fmla="*/ 1973374 w 3221102"/>
              <a:gd name="connsiteY22-492" fmla="*/ 875315 h 3221116"/>
              <a:gd name="connsiteX23-493" fmla="*/ 2333414 w 3221102"/>
              <a:gd name="connsiteY23-494" fmla="*/ 875315 h 3221116"/>
              <a:gd name="connsiteX24-495" fmla="*/ 2324788 w 3221102"/>
              <a:gd name="connsiteY24-496" fmla="*/ 2054049 h 3221116"/>
              <a:gd name="connsiteX25-497" fmla="*/ 2661746 w 3221102"/>
              <a:gd name="connsiteY25-498" fmla="*/ 2179658 h 3221116"/>
              <a:gd name="connsiteX26-499" fmla="*/ 2691046 w 3221102"/>
              <a:gd name="connsiteY26-500" fmla="*/ 2188689 h 3221116"/>
              <a:gd name="connsiteX27-501" fmla="*/ 2667011 w 3221102"/>
              <a:gd name="connsiteY27-502" fmla="*/ 2175828 h 3221116"/>
              <a:gd name="connsiteX28-503" fmla="*/ 2332141 w 3221102"/>
              <a:gd name="connsiteY28-504" fmla="*/ 653899 h 3221116"/>
              <a:gd name="connsiteX29-505" fmla="*/ 776764 w 3221102"/>
              <a:gd name="connsiteY29-506" fmla="*/ 749845 h 3221116"/>
              <a:gd name="connsiteX30-507" fmla="*/ 631487 w 3221102"/>
              <a:gd name="connsiteY30-508" fmla="*/ 2301392 h 3221116"/>
              <a:gd name="connsiteX31-509" fmla="*/ 2142017 w 3221102"/>
              <a:gd name="connsiteY31-510" fmla="*/ 2684410 h 3221116"/>
              <a:gd name="connsiteX32-511" fmla="*/ 2324866 w 3221102"/>
              <a:gd name="connsiteY32-512" fmla="*/ 3053856 h 3221116"/>
              <a:gd name="connsiteX33-513" fmla="*/ 294693 w 3221102"/>
              <a:gd name="connsiteY33-514" fmla="*/ 2539075 h 3221116"/>
              <a:gd name="connsiteX34-515" fmla="*/ 489947 w 3221102"/>
              <a:gd name="connsiteY34-516" fmla="*/ 453774 h 3221116"/>
              <a:gd name="connsiteX35-517" fmla="*/ 1651152 w 3221102"/>
              <a:gd name="connsiteY35-518" fmla="*/ 501 h 3221116"/>
              <a:gd name="connsiteX0-519" fmla="*/ 2664630 w 3221102"/>
              <a:gd name="connsiteY0-520" fmla="*/ 2175617 h 3221116"/>
              <a:gd name="connsiteX1-521" fmla="*/ 2658205 w 3221102"/>
              <a:gd name="connsiteY1-522" fmla="*/ 2178566 h 3221116"/>
              <a:gd name="connsiteX2-523" fmla="*/ 2664630 w 3221102"/>
              <a:gd name="connsiteY2-524" fmla="*/ 2175617 h 3221116"/>
              <a:gd name="connsiteX3-525" fmla="*/ 1477043 w 3221102"/>
              <a:gd name="connsiteY3-526" fmla="*/ 1144372 h 3221116"/>
              <a:gd name="connsiteX4-527" fmla="*/ 1409070 w 3221102"/>
              <a:gd name="connsiteY4-528" fmla="*/ 1159393 h 3221116"/>
              <a:gd name="connsiteX5-529" fmla="*/ 1152384 w 3221102"/>
              <a:gd name="connsiteY5-530" fmla="*/ 1703728 h 3221116"/>
              <a:gd name="connsiteX6-531" fmla="*/ 1514013 w 3221102"/>
              <a:gd name="connsiteY6-532" fmla="*/ 2152290 h 3221116"/>
              <a:gd name="connsiteX7-533" fmla="*/ 1850815 w 3221102"/>
              <a:gd name="connsiteY7-534" fmla="*/ 1654259 h 3221116"/>
              <a:gd name="connsiteX8-535" fmla="*/ 1830467 w 3221102"/>
              <a:gd name="connsiteY8-536" fmla="*/ 1515986 h 3221116"/>
              <a:gd name="connsiteX9-537" fmla="*/ 1477043 w 3221102"/>
              <a:gd name="connsiteY9-538" fmla="*/ 1144372 h 3221116"/>
              <a:gd name="connsiteX10-539" fmla="*/ 1651152 w 3221102"/>
              <a:gd name="connsiteY10-540" fmla="*/ 501 h 3221116"/>
              <a:gd name="connsiteX11-541" fmla="*/ 2580395 w 3221102"/>
              <a:gd name="connsiteY11-542" fmla="*/ 324821 h 3221116"/>
              <a:gd name="connsiteX12-543" fmla="*/ 3030464 w 3221102"/>
              <a:gd name="connsiteY12-544" fmla="*/ 2370314 h 3221116"/>
              <a:gd name="connsiteX13-545" fmla="*/ 2585849 w 3221102"/>
              <a:gd name="connsiteY13-546" fmla="*/ 2588887 h 3221116"/>
              <a:gd name="connsiteX14-547" fmla="*/ 1973374 w 3221102"/>
              <a:gd name="connsiteY14-548" fmla="*/ 2195096 h 3221116"/>
              <a:gd name="connsiteX15-549" fmla="*/ 1390827 w 3221102"/>
              <a:gd name="connsiteY15-550" fmla="*/ 2527630 h 3221116"/>
              <a:gd name="connsiteX16-551" fmla="*/ 783896 w 3221102"/>
              <a:gd name="connsiteY16-552" fmla="*/ 1665044 h 3221116"/>
              <a:gd name="connsiteX17-553" fmla="*/ 1268509 w 3221102"/>
              <a:gd name="connsiteY17-554" fmla="*/ 819983 h 3221116"/>
              <a:gd name="connsiteX18-555" fmla="*/ 1328805 w 3221102"/>
              <a:gd name="connsiteY18-556" fmla="*/ 807930 h 3221116"/>
              <a:gd name="connsiteX19-557" fmla="*/ 1390827 w 3221102"/>
              <a:gd name="connsiteY19-558" fmla="*/ 802457 h 3221116"/>
              <a:gd name="connsiteX20-559" fmla="*/ 1462242 w 3221102"/>
              <a:gd name="connsiteY20-560" fmla="*/ 801708 h 3221116"/>
              <a:gd name="connsiteX21-561" fmla="*/ 1956122 w 3221102"/>
              <a:gd name="connsiteY21-562" fmla="*/ 1110076 h 3221116"/>
              <a:gd name="connsiteX22-563" fmla="*/ 1973374 w 3221102"/>
              <a:gd name="connsiteY22-564" fmla="*/ 875315 h 3221116"/>
              <a:gd name="connsiteX23-565" fmla="*/ 2333414 w 3221102"/>
              <a:gd name="connsiteY23-566" fmla="*/ 875315 h 3221116"/>
              <a:gd name="connsiteX24-567" fmla="*/ 2324788 w 3221102"/>
              <a:gd name="connsiteY24-568" fmla="*/ 2054049 h 3221116"/>
              <a:gd name="connsiteX25-569" fmla="*/ 2661746 w 3221102"/>
              <a:gd name="connsiteY25-570" fmla="*/ 2179658 h 3221116"/>
              <a:gd name="connsiteX26-571" fmla="*/ 2691046 w 3221102"/>
              <a:gd name="connsiteY26-572" fmla="*/ 2188689 h 3221116"/>
              <a:gd name="connsiteX27-573" fmla="*/ 2667011 w 3221102"/>
              <a:gd name="connsiteY27-574" fmla="*/ 2175828 h 3221116"/>
              <a:gd name="connsiteX28-575" fmla="*/ 2332141 w 3221102"/>
              <a:gd name="connsiteY28-576" fmla="*/ 653899 h 3221116"/>
              <a:gd name="connsiteX29-577" fmla="*/ 776764 w 3221102"/>
              <a:gd name="connsiteY29-578" fmla="*/ 749845 h 3221116"/>
              <a:gd name="connsiteX30-579" fmla="*/ 631487 w 3221102"/>
              <a:gd name="connsiteY30-580" fmla="*/ 2301392 h 3221116"/>
              <a:gd name="connsiteX31-581" fmla="*/ 2142017 w 3221102"/>
              <a:gd name="connsiteY31-582" fmla="*/ 2684410 h 3221116"/>
              <a:gd name="connsiteX32-583" fmla="*/ 2324866 w 3221102"/>
              <a:gd name="connsiteY32-584" fmla="*/ 3053856 h 3221116"/>
              <a:gd name="connsiteX33-585" fmla="*/ 294693 w 3221102"/>
              <a:gd name="connsiteY33-586" fmla="*/ 2539075 h 3221116"/>
              <a:gd name="connsiteX34-587" fmla="*/ 489947 w 3221102"/>
              <a:gd name="connsiteY34-588" fmla="*/ 453774 h 3221116"/>
              <a:gd name="connsiteX35-589" fmla="*/ 1651152 w 3221102"/>
              <a:gd name="connsiteY35-590" fmla="*/ 501 h 3221116"/>
              <a:gd name="connsiteX0-591" fmla="*/ 2664630 w 3221102"/>
              <a:gd name="connsiteY0-592" fmla="*/ 2175617 h 3221116"/>
              <a:gd name="connsiteX1-593" fmla="*/ 2658205 w 3221102"/>
              <a:gd name="connsiteY1-594" fmla="*/ 2178566 h 3221116"/>
              <a:gd name="connsiteX2-595" fmla="*/ 2664630 w 3221102"/>
              <a:gd name="connsiteY2-596" fmla="*/ 2175617 h 3221116"/>
              <a:gd name="connsiteX3-597" fmla="*/ 1477043 w 3221102"/>
              <a:gd name="connsiteY3-598" fmla="*/ 1144372 h 3221116"/>
              <a:gd name="connsiteX4-599" fmla="*/ 1409070 w 3221102"/>
              <a:gd name="connsiteY4-600" fmla="*/ 1159393 h 3221116"/>
              <a:gd name="connsiteX5-601" fmla="*/ 1152384 w 3221102"/>
              <a:gd name="connsiteY5-602" fmla="*/ 1703728 h 3221116"/>
              <a:gd name="connsiteX6-603" fmla="*/ 1514013 w 3221102"/>
              <a:gd name="connsiteY6-604" fmla="*/ 2152290 h 3221116"/>
              <a:gd name="connsiteX7-605" fmla="*/ 1850815 w 3221102"/>
              <a:gd name="connsiteY7-606" fmla="*/ 1654259 h 3221116"/>
              <a:gd name="connsiteX8-607" fmla="*/ 1830467 w 3221102"/>
              <a:gd name="connsiteY8-608" fmla="*/ 1515986 h 3221116"/>
              <a:gd name="connsiteX9-609" fmla="*/ 1477043 w 3221102"/>
              <a:gd name="connsiteY9-610" fmla="*/ 1144372 h 3221116"/>
              <a:gd name="connsiteX10-611" fmla="*/ 1651152 w 3221102"/>
              <a:gd name="connsiteY10-612" fmla="*/ 501 h 3221116"/>
              <a:gd name="connsiteX11-613" fmla="*/ 2580395 w 3221102"/>
              <a:gd name="connsiteY11-614" fmla="*/ 324821 h 3221116"/>
              <a:gd name="connsiteX12-615" fmla="*/ 3030464 w 3221102"/>
              <a:gd name="connsiteY12-616" fmla="*/ 2370314 h 3221116"/>
              <a:gd name="connsiteX13-617" fmla="*/ 2585849 w 3221102"/>
              <a:gd name="connsiteY13-618" fmla="*/ 2588887 h 3221116"/>
              <a:gd name="connsiteX14-619" fmla="*/ 1973374 w 3221102"/>
              <a:gd name="connsiteY14-620" fmla="*/ 2195096 h 3221116"/>
              <a:gd name="connsiteX15-621" fmla="*/ 1390827 w 3221102"/>
              <a:gd name="connsiteY15-622" fmla="*/ 2527630 h 3221116"/>
              <a:gd name="connsiteX16-623" fmla="*/ 783896 w 3221102"/>
              <a:gd name="connsiteY16-624" fmla="*/ 1665044 h 3221116"/>
              <a:gd name="connsiteX17-625" fmla="*/ 1268509 w 3221102"/>
              <a:gd name="connsiteY17-626" fmla="*/ 819983 h 3221116"/>
              <a:gd name="connsiteX18-627" fmla="*/ 1328805 w 3221102"/>
              <a:gd name="connsiteY18-628" fmla="*/ 807930 h 3221116"/>
              <a:gd name="connsiteX19-629" fmla="*/ 1390827 w 3221102"/>
              <a:gd name="connsiteY19-630" fmla="*/ 802457 h 3221116"/>
              <a:gd name="connsiteX20-631" fmla="*/ 1462242 w 3221102"/>
              <a:gd name="connsiteY20-632" fmla="*/ 801708 h 3221116"/>
              <a:gd name="connsiteX21-633" fmla="*/ 1956122 w 3221102"/>
              <a:gd name="connsiteY21-634" fmla="*/ 1110076 h 3221116"/>
              <a:gd name="connsiteX22-635" fmla="*/ 1973374 w 3221102"/>
              <a:gd name="connsiteY22-636" fmla="*/ 875315 h 3221116"/>
              <a:gd name="connsiteX23-637" fmla="*/ 2333414 w 3221102"/>
              <a:gd name="connsiteY23-638" fmla="*/ 875315 h 3221116"/>
              <a:gd name="connsiteX24-639" fmla="*/ 2324788 w 3221102"/>
              <a:gd name="connsiteY24-640" fmla="*/ 2054049 h 3221116"/>
              <a:gd name="connsiteX25-641" fmla="*/ 2661746 w 3221102"/>
              <a:gd name="connsiteY25-642" fmla="*/ 2179658 h 3221116"/>
              <a:gd name="connsiteX26-643" fmla="*/ 2691046 w 3221102"/>
              <a:gd name="connsiteY26-644" fmla="*/ 2188689 h 3221116"/>
              <a:gd name="connsiteX27-645" fmla="*/ 2667011 w 3221102"/>
              <a:gd name="connsiteY27-646" fmla="*/ 2175828 h 3221116"/>
              <a:gd name="connsiteX28-647" fmla="*/ 2332141 w 3221102"/>
              <a:gd name="connsiteY28-648" fmla="*/ 653899 h 3221116"/>
              <a:gd name="connsiteX29-649" fmla="*/ 776764 w 3221102"/>
              <a:gd name="connsiteY29-650" fmla="*/ 749845 h 3221116"/>
              <a:gd name="connsiteX30-651" fmla="*/ 631487 w 3221102"/>
              <a:gd name="connsiteY30-652" fmla="*/ 2301392 h 3221116"/>
              <a:gd name="connsiteX31-653" fmla="*/ 2142017 w 3221102"/>
              <a:gd name="connsiteY31-654" fmla="*/ 2684410 h 3221116"/>
              <a:gd name="connsiteX32-655" fmla="*/ 2324866 w 3221102"/>
              <a:gd name="connsiteY32-656" fmla="*/ 3053856 h 3221116"/>
              <a:gd name="connsiteX33-657" fmla="*/ 294693 w 3221102"/>
              <a:gd name="connsiteY33-658" fmla="*/ 2539075 h 3221116"/>
              <a:gd name="connsiteX34-659" fmla="*/ 489947 w 3221102"/>
              <a:gd name="connsiteY34-660" fmla="*/ 453774 h 3221116"/>
              <a:gd name="connsiteX35-661" fmla="*/ 1651152 w 3221102"/>
              <a:gd name="connsiteY35-662" fmla="*/ 501 h 3221116"/>
              <a:gd name="connsiteX0-663" fmla="*/ 2664630 w 3221102"/>
              <a:gd name="connsiteY0-664" fmla="*/ 2175617 h 3221116"/>
              <a:gd name="connsiteX1-665" fmla="*/ 2658205 w 3221102"/>
              <a:gd name="connsiteY1-666" fmla="*/ 2178566 h 3221116"/>
              <a:gd name="connsiteX2-667" fmla="*/ 2664630 w 3221102"/>
              <a:gd name="connsiteY2-668" fmla="*/ 2175617 h 3221116"/>
              <a:gd name="connsiteX3-669" fmla="*/ 1477043 w 3221102"/>
              <a:gd name="connsiteY3-670" fmla="*/ 1144372 h 3221116"/>
              <a:gd name="connsiteX4-671" fmla="*/ 1409070 w 3221102"/>
              <a:gd name="connsiteY4-672" fmla="*/ 1159393 h 3221116"/>
              <a:gd name="connsiteX5-673" fmla="*/ 1152384 w 3221102"/>
              <a:gd name="connsiteY5-674" fmla="*/ 1703728 h 3221116"/>
              <a:gd name="connsiteX6-675" fmla="*/ 1514013 w 3221102"/>
              <a:gd name="connsiteY6-676" fmla="*/ 2152290 h 3221116"/>
              <a:gd name="connsiteX7-677" fmla="*/ 1850815 w 3221102"/>
              <a:gd name="connsiteY7-678" fmla="*/ 1654259 h 3221116"/>
              <a:gd name="connsiteX8-679" fmla="*/ 1830467 w 3221102"/>
              <a:gd name="connsiteY8-680" fmla="*/ 1515986 h 3221116"/>
              <a:gd name="connsiteX9-681" fmla="*/ 1477043 w 3221102"/>
              <a:gd name="connsiteY9-682" fmla="*/ 1144372 h 3221116"/>
              <a:gd name="connsiteX10-683" fmla="*/ 1651152 w 3221102"/>
              <a:gd name="connsiteY10-684" fmla="*/ 501 h 3221116"/>
              <a:gd name="connsiteX11-685" fmla="*/ 2580395 w 3221102"/>
              <a:gd name="connsiteY11-686" fmla="*/ 324821 h 3221116"/>
              <a:gd name="connsiteX12-687" fmla="*/ 3030464 w 3221102"/>
              <a:gd name="connsiteY12-688" fmla="*/ 2370314 h 3221116"/>
              <a:gd name="connsiteX13-689" fmla="*/ 2585849 w 3221102"/>
              <a:gd name="connsiteY13-690" fmla="*/ 2588887 h 3221116"/>
              <a:gd name="connsiteX14-691" fmla="*/ 1973374 w 3221102"/>
              <a:gd name="connsiteY14-692" fmla="*/ 2195096 h 3221116"/>
              <a:gd name="connsiteX15-693" fmla="*/ 1390827 w 3221102"/>
              <a:gd name="connsiteY15-694" fmla="*/ 2527630 h 3221116"/>
              <a:gd name="connsiteX16-695" fmla="*/ 783896 w 3221102"/>
              <a:gd name="connsiteY16-696" fmla="*/ 1665044 h 3221116"/>
              <a:gd name="connsiteX17-697" fmla="*/ 1268509 w 3221102"/>
              <a:gd name="connsiteY17-698" fmla="*/ 819983 h 3221116"/>
              <a:gd name="connsiteX18-699" fmla="*/ 1328805 w 3221102"/>
              <a:gd name="connsiteY18-700" fmla="*/ 807930 h 3221116"/>
              <a:gd name="connsiteX19-701" fmla="*/ 1390827 w 3221102"/>
              <a:gd name="connsiteY19-702" fmla="*/ 802457 h 3221116"/>
              <a:gd name="connsiteX20-703" fmla="*/ 1462242 w 3221102"/>
              <a:gd name="connsiteY20-704" fmla="*/ 801708 h 3221116"/>
              <a:gd name="connsiteX21-705" fmla="*/ 1956122 w 3221102"/>
              <a:gd name="connsiteY21-706" fmla="*/ 1110076 h 3221116"/>
              <a:gd name="connsiteX22-707" fmla="*/ 1973374 w 3221102"/>
              <a:gd name="connsiteY22-708" fmla="*/ 875315 h 3221116"/>
              <a:gd name="connsiteX23-709" fmla="*/ 2333414 w 3221102"/>
              <a:gd name="connsiteY23-710" fmla="*/ 875315 h 3221116"/>
              <a:gd name="connsiteX24-711" fmla="*/ 2324788 w 3221102"/>
              <a:gd name="connsiteY24-712" fmla="*/ 2054049 h 3221116"/>
              <a:gd name="connsiteX25-713" fmla="*/ 2661746 w 3221102"/>
              <a:gd name="connsiteY25-714" fmla="*/ 2179658 h 3221116"/>
              <a:gd name="connsiteX26-715" fmla="*/ 2691046 w 3221102"/>
              <a:gd name="connsiteY26-716" fmla="*/ 2188689 h 3221116"/>
              <a:gd name="connsiteX27-717" fmla="*/ 2667011 w 3221102"/>
              <a:gd name="connsiteY27-718" fmla="*/ 2175828 h 3221116"/>
              <a:gd name="connsiteX28-719" fmla="*/ 2332141 w 3221102"/>
              <a:gd name="connsiteY28-720" fmla="*/ 653899 h 3221116"/>
              <a:gd name="connsiteX29-721" fmla="*/ 776764 w 3221102"/>
              <a:gd name="connsiteY29-722" fmla="*/ 749845 h 3221116"/>
              <a:gd name="connsiteX30-723" fmla="*/ 631487 w 3221102"/>
              <a:gd name="connsiteY30-724" fmla="*/ 2301392 h 3221116"/>
              <a:gd name="connsiteX31-725" fmla="*/ 2142017 w 3221102"/>
              <a:gd name="connsiteY31-726" fmla="*/ 2684410 h 3221116"/>
              <a:gd name="connsiteX32-727" fmla="*/ 2324866 w 3221102"/>
              <a:gd name="connsiteY32-728" fmla="*/ 3053856 h 3221116"/>
              <a:gd name="connsiteX33-729" fmla="*/ 294693 w 3221102"/>
              <a:gd name="connsiteY33-730" fmla="*/ 2539075 h 3221116"/>
              <a:gd name="connsiteX34-731" fmla="*/ 489947 w 3221102"/>
              <a:gd name="connsiteY34-732" fmla="*/ 453774 h 3221116"/>
              <a:gd name="connsiteX35-733" fmla="*/ 1651152 w 3221102"/>
              <a:gd name="connsiteY35-734" fmla="*/ 501 h 3221116"/>
              <a:gd name="connsiteX0-735" fmla="*/ 2664630 w 3221102"/>
              <a:gd name="connsiteY0-736" fmla="*/ 2175617 h 3221116"/>
              <a:gd name="connsiteX1-737" fmla="*/ 2658205 w 3221102"/>
              <a:gd name="connsiteY1-738" fmla="*/ 2178566 h 3221116"/>
              <a:gd name="connsiteX2-739" fmla="*/ 2664630 w 3221102"/>
              <a:gd name="connsiteY2-740" fmla="*/ 2175617 h 3221116"/>
              <a:gd name="connsiteX3-741" fmla="*/ 1477043 w 3221102"/>
              <a:gd name="connsiteY3-742" fmla="*/ 1144372 h 3221116"/>
              <a:gd name="connsiteX4-743" fmla="*/ 1409070 w 3221102"/>
              <a:gd name="connsiteY4-744" fmla="*/ 1159393 h 3221116"/>
              <a:gd name="connsiteX5-745" fmla="*/ 1152384 w 3221102"/>
              <a:gd name="connsiteY5-746" fmla="*/ 1703728 h 3221116"/>
              <a:gd name="connsiteX6-747" fmla="*/ 1514013 w 3221102"/>
              <a:gd name="connsiteY6-748" fmla="*/ 2152290 h 3221116"/>
              <a:gd name="connsiteX7-749" fmla="*/ 1850815 w 3221102"/>
              <a:gd name="connsiteY7-750" fmla="*/ 1654259 h 3221116"/>
              <a:gd name="connsiteX8-751" fmla="*/ 1830467 w 3221102"/>
              <a:gd name="connsiteY8-752" fmla="*/ 1515986 h 3221116"/>
              <a:gd name="connsiteX9-753" fmla="*/ 1477043 w 3221102"/>
              <a:gd name="connsiteY9-754" fmla="*/ 1144372 h 3221116"/>
              <a:gd name="connsiteX10-755" fmla="*/ 1651152 w 3221102"/>
              <a:gd name="connsiteY10-756" fmla="*/ 501 h 3221116"/>
              <a:gd name="connsiteX11-757" fmla="*/ 2580395 w 3221102"/>
              <a:gd name="connsiteY11-758" fmla="*/ 324821 h 3221116"/>
              <a:gd name="connsiteX12-759" fmla="*/ 3030464 w 3221102"/>
              <a:gd name="connsiteY12-760" fmla="*/ 2370314 h 3221116"/>
              <a:gd name="connsiteX13-761" fmla="*/ 2585849 w 3221102"/>
              <a:gd name="connsiteY13-762" fmla="*/ 2588887 h 3221116"/>
              <a:gd name="connsiteX14-763" fmla="*/ 1973374 w 3221102"/>
              <a:gd name="connsiteY14-764" fmla="*/ 2195096 h 3221116"/>
              <a:gd name="connsiteX15-765" fmla="*/ 1390827 w 3221102"/>
              <a:gd name="connsiteY15-766" fmla="*/ 2527630 h 3221116"/>
              <a:gd name="connsiteX16-767" fmla="*/ 783896 w 3221102"/>
              <a:gd name="connsiteY16-768" fmla="*/ 1665044 h 3221116"/>
              <a:gd name="connsiteX17-769" fmla="*/ 1268509 w 3221102"/>
              <a:gd name="connsiteY17-770" fmla="*/ 819983 h 3221116"/>
              <a:gd name="connsiteX18-771" fmla="*/ 1328805 w 3221102"/>
              <a:gd name="connsiteY18-772" fmla="*/ 807930 h 3221116"/>
              <a:gd name="connsiteX19-773" fmla="*/ 1390827 w 3221102"/>
              <a:gd name="connsiteY19-774" fmla="*/ 802457 h 3221116"/>
              <a:gd name="connsiteX20-775" fmla="*/ 1462242 w 3221102"/>
              <a:gd name="connsiteY20-776" fmla="*/ 801708 h 3221116"/>
              <a:gd name="connsiteX21-777" fmla="*/ 1956122 w 3221102"/>
              <a:gd name="connsiteY21-778" fmla="*/ 1110076 h 3221116"/>
              <a:gd name="connsiteX22-779" fmla="*/ 1973374 w 3221102"/>
              <a:gd name="connsiteY22-780" fmla="*/ 875315 h 3221116"/>
              <a:gd name="connsiteX23-781" fmla="*/ 2333414 w 3221102"/>
              <a:gd name="connsiteY23-782" fmla="*/ 875315 h 3221116"/>
              <a:gd name="connsiteX24-783" fmla="*/ 2324788 w 3221102"/>
              <a:gd name="connsiteY24-784" fmla="*/ 2054049 h 3221116"/>
              <a:gd name="connsiteX25-785" fmla="*/ 2661746 w 3221102"/>
              <a:gd name="connsiteY25-786" fmla="*/ 2179658 h 3221116"/>
              <a:gd name="connsiteX26-787" fmla="*/ 2691046 w 3221102"/>
              <a:gd name="connsiteY26-788" fmla="*/ 2188689 h 3221116"/>
              <a:gd name="connsiteX27-789" fmla="*/ 2667011 w 3221102"/>
              <a:gd name="connsiteY27-790" fmla="*/ 2175828 h 3221116"/>
              <a:gd name="connsiteX28-791" fmla="*/ 2332141 w 3221102"/>
              <a:gd name="connsiteY28-792" fmla="*/ 653899 h 3221116"/>
              <a:gd name="connsiteX29-793" fmla="*/ 776764 w 3221102"/>
              <a:gd name="connsiteY29-794" fmla="*/ 749845 h 3221116"/>
              <a:gd name="connsiteX30-795" fmla="*/ 631487 w 3221102"/>
              <a:gd name="connsiteY30-796" fmla="*/ 2301392 h 3221116"/>
              <a:gd name="connsiteX31-797" fmla="*/ 2142017 w 3221102"/>
              <a:gd name="connsiteY31-798" fmla="*/ 2684410 h 3221116"/>
              <a:gd name="connsiteX32-799" fmla="*/ 2324866 w 3221102"/>
              <a:gd name="connsiteY32-800" fmla="*/ 3053856 h 3221116"/>
              <a:gd name="connsiteX33-801" fmla="*/ 294693 w 3221102"/>
              <a:gd name="connsiteY33-802" fmla="*/ 2539075 h 3221116"/>
              <a:gd name="connsiteX34-803" fmla="*/ 489947 w 3221102"/>
              <a:gd name="connsiteY34-804" fmla="*/ 453774 h 3221116"/>
              <a:gd name="connsiteX35-805" fmla="*/ 1651152 w 3221102"/>
              <a:gd name="connsiteY35-806" fmla="*/ 501 h 3221116"/>
              <a:gd name="connsiteX0-807" fmla="*/ 2664630 w 3151233"/>
              <a:gd name="connsiteY0-808" fmla="*/ 2175617 h 3221116"/>
              <a:gd name="connsiteX1-809" fmla="*/ 2658205 w 3151233"/>
              <a:gd name="connsiteY1-810" fmla="*/ 2178566 h 3221116"/>
              <a:gd name="connsiteX2-811" fmla="*/ 2664630 w 3151233"/>
              <a:gd name="connsiteY2-812" fmla="*/ 2175617 h 3221116"/>
              <a:gd name="connsiteX3-813" fmla="*/ 1477043 w 3151233"/>
              <a:gd name="connsiteY3-814" fmla="*/ 1144372 h 3221116"/>
              <a:gd name="connsiteX4-815" fmla="*/ 1409070 w 3151233"/>
              <a:gd name="connsiteY4-816" fmla="*/ 1159393 h 3221116"/>
              <a:gd name="connsiteX5-817" fmla="*/ 1152384 w 3151233"/>
              <a:gd name="connsiteY5-818" fmla="*/ 1703728 h 3221116"/>
              <a:gd name="connsiteX6-819" fmla="*/ 1514013 w 3151233"/>
              <a:gd name="connsiteY6-820" fmla="*/ 2152290 h 3221116"/>
              <a:gd name="connsiteX7-821" fmla="*/ 1850815 w 3151233"/>
              <a:gd name="connsiteY7-822" fmla="*/ 1654259 h 3221116"/>
              <a:gd name="connsiteX8-823" fmla="*/ 1830467 w 3151233"/>
              <a:gd name="connsiteY8-824" fmla="*/ 1515986 h 3221116"/>
              <a:gd name="connsiteX9-825" fmla="*/ 1477043 w 3151233"/>
              <a:gd name="connsiteY9-826" fmla="*/ 1144372 h 3221116"/>
              <a:gd name="connsiteX10-827" fmla="*/ 1651152 w 3151233"/>
              <a:gd name="connsiteY10-828" fmla="*/ 501 h 3221116"/>
              <a:gd name="connsiteX11-829" fmla="*/ 2580395 w 3151233"/>
              <a:gd name="connsiteY11-830" fmla="*/ 324821 h 3221116"/>
              <a:gd name="connsiteX12-831" fmla="*/ 3030464 w 3151233"/>
              <a:gd name="connsiteY12-832" fmla="*/ 2249544 h 3221116"/>
              <a:gd name="connsiteX13-833" fmla="*/ 2585849 w 3151233"/>
              <a:gd name="connsiteY13-834" fmla="*/ 2588887 h 3221116"/>
              <a:gd name="connsiteX14-835" fmla="*/ 1973374 w 3151233"/>
              <a:gd name="connsiteY14-836" fmla="*/ 2195096 h 3221116"/>
              <a:gd name="connsiteX15-837" fmla="*/ 1390827 w 3151233"/>
              <a:gd name="connsiteY15-838" fmla="*/ 2527630 h 3221116"/>
              <a:gd name="connsiteX16-839" fmla="*/ 783896 w 3151233"/>
              <a:gd name="connsiteY16-840" fmla="*/ 1665044 h 3221116"/>
              <a:gd name="connsiteX17-841" fmla="*/ 1268509 w 3151233"/>
              <a:gd name="connsiteY17-842" fmla="*/ 819983 h 3221116"/>
              <a:gd name="connsiteX18-843" fmla="*/ 1328805 w 3151233"/>
              <a:gd name="connsiteY18-844" fmla="*/ 807930 h 3221116"/>
              <a:gd name="connsiteX19-845" fmla="*/ 1390827 w 3151233"/>
              <a:gd name="connsiteY19-846" fmla="*/ 802457 h 3221116"/>
              <a:gd name="connsiteX20-847" fmla="*/ 1462242 w 3151233"/>
              <a:gd name="connsiteY20-848" fmla="*/ 801708 h 3221116"/>
              <a:gd name="connsiteX21-849" fmla="*/ 1956122 w 3151233"/>
              <a:gd name="connsiteY21-850" fmla="*/ 1110076 h 3221116"/>
              <a:gd name="connsiteX22-851" fmla="*/ 1973374 w 3151233"/>
              <a:gd name="connsiteY22-852" fmla="*/ 875315 h 3221116"/>
              <a:gd name="connsiteX23-853" fmla="*/ 2333414 w 3151233"/>
              <a:gd name="connsiteY23-854" fmla="*/ 875315 h 3221116"/>
              <a:gd name="connsiteX24-855" fmla="*/ 2324788 w 3151233"/>
              <a:gd name="connsiteY24-856" fmla="*/ 2054049 h 3221116"/>
              <a:gd name="connsiteX25-857" fmla="*/ 2661746 w 3151233"/>
              <a:gd name="connsiteY25-858" fmla="*/ 2179658 h 3221116"/>
              <a:gd name="connsiteX26-859" fmla="*/ 2691046 w 3151233"/>
              <a:gd name="connsiteY26-860" fmla="*/ 2188689 h 3221116"/>
              <a:gd name="connsiteX27-861" fmla="*/ 2667011 w 3151233"/>
              <a:gd name="connsiteY27-862" fmla="*/ 2175828 h 3221116"/>
              <a:gd name="connsiteX28-863" fmla="*/ 2332141 w 3151233"/>
              <a:gd name="connsiteY28-864" fmla="*/ 653899 h 3221116"/>
              <a:gd name="connsiteX29-865" fmla="*/ 776764 w 3151233"/>
              <a:gd name="connsiteY29-866" fmla="*/ 749845 h 3221116"/>
              <a:gd name="connsiteX30-867" fmla="*/ 631487 w 3151233"/>
              <a:gd name="connsiteY30-868" fmla="*/ 2301392 h 3221116"/>
              <a:gd name="connsiteX31-869" fmla="*/ 2142017 w 3151233"/>
              <a:gd name="connsiteY31-870" fmla="*/ 2684410 h 3221116"/>
              <a:gd name="connsiteX32-871" fmla="*/ 2324866 w 3151233"/>
              <a:gd name="connsiteY32-872" fmla="*/ 3053856 h 3221116"/>
              <a:gd name="connsiteX33-873" fmla="*/ 294693 w 3151233"/>
              <a:gd name="connsiteY33-874" fmla="*/ 2539075 h 3221116"/>
              <a:gd name="connsiteX34-875" fmla="*/ 489947 w 3151233"/>
              <a:gd name="connsiteY34-876" fmla="*/ 453774 h 3221116"/>
              <a:gd name="connsiteX35-877" fmla="*/ 1651152 w 3151233"/>
              <a:gd name="connsiteY35-878" fmla="*/ 501 h 3221116"/>
              <a:gd name="connsiteX0-879" fmla="*/ 2664630 w 3161851"/>
              <a:gd name="connsiteY0-880" fmla="*/ 2175617 h 3221116"/>
              <a:gd name="connsiteX1-881" fmla="*/ 2658205 w 3161851"/>
              <a:gd name="connsiteY1-882" fmla="*/ 2178566 h 3221116"/>
              <a:gd name="connsiteX2-883" fmla="*/ 2664630 w 3161851"/>
              <a:gd name="connsiteY2-884" fmla="*/ 2175617 h 3221116"/>
              <a:gd name="connsiteX3-885" fmla="*/ 1477043 w 3161851"/>
              <a:gd name="connsiteY3-886" fmla="*/ 1144372 h 3221116"/>
              <a:gd name="connsiteX4-887" fmla="*/ 1409070 w 3161851"/>
              <a:gd name="connsiteY4-888" fmla="*/ 1159393 h 3221116"/>
              <a:gd name="connsiteX5-889" fmla="*/ 1152384 w 3161851"/>
              <a:gd name="connsiteY5-890" fmla="*/ 1703728 h 3221116"/>
              <a:gd name="connsiteX6-891" fmla="*/ 1514013 w 3161851"/>
              <a:gd name="connsiteY6-892" fmla="*/ 2152290 h 3221116"/>
              <a:gd name="connsiteX7-893" fmla="*/ 1850815 w 3161851"/>
              <a:gd name="connsiteY7-894" fmla="*/ 1654259 h 3221116"/>
              <a:gd name="connsiteX8-895" fmla="*/ 1830467 w 3161851"/>
              <a:gd name="connsiteY8-896" fmla="*/ 1515986 h 3221116"/>
              <a:gd name="connsiteX9-897" fmla="*/ 1477043 w 3161851"/>
              <a:gd name="connsiteY9-898" fmla="*/ 1144372 h 3221116"/>
              <a:gd name="connsiteX10-899" fmla="*/ 1651152 w 3161851"/>
              <a:gd name="connsiteY10-900" fmla="*/ 501 h 3221116"/>
              <a:gd name="connsiteX11-901" fmla="*/ 2580395 w 3161851"/>
              <a:gd name="connsiteY11-902" fmla="*/ 324821 h 3221116"/>
              <a:gd name="connsiteX12-903" fmla="*/ 3030464 w 3161851"/>
              <a:gd name="connsiteY12-904" fmla="*/ 2249544 h 3221116"/>
              <a:gd name="connsiteX13-905" fmla="*/ 2585849 w 3161851"/>
              <a:gd name="connsiteY13-906" fmla="*/ 2588887 h 3221116"/>
              <a:gd name="connsiteX14-907" fmla="*/ 1973374 w 3161851"/>
              <a:gd name="connsiteY14-908" fmla="*/ 2195096 h 3221116"/>
              <a:gd name="connsiteX15-909" fmla="*/ 1390827 w 3161851"/>
              <a:gd name="connsiteY15-910" fmla="*/ 2527630 h 3221116"/>
              <a:gd name="connsiteX16-911" fmla="*/ 783896 w 3161851"/>
              <a:gd name="connsiteY16-912" fmla="*/ 1665044 h 3221116"/>
              <a:gd name="connsiteX17-913" fmla="*/ 1268509 w 3161851"/>
              <a:gd name="connsiteY17-914" fmla="*/ 819983 h 3221116"/>
              <a:gd name="connsiteX18-915" fmla="*/ 1328805 w 3161851"/>
              <a:gd name="connsiteY18-916" fmla="*/ 807930 h 3221116"/>
              <a:gd name="connsiteX19-917" fmla="*/ 1390827 w 3161851"/>
              <a:gd name="connsiteY19-918" fmla="*/ 802457 h 3221116"/>
              <a:gd name="connsiteX20-919" fmla="*/ 1462242 w 3161851"/>
              <a:gd name="connsiteY20-920" fmla="*/ 801708 h 3221116"/>
              <a:gd name="connsiteX21-921" fmla="*/ 1956122 w 3161851"/>
              <a:gd name="connsiteY21-922" fmla="*/ 1110076 h 3221116"/>
              <a:gd name="connsiteX22-923" fmla="*/ 1973374 w 3161851"/>
              <a:gd name="connsiteY22-924" fmla="*/ 875315 h 3221116"/>
              <a:gd name="connsiteX23-925" fmla="*/ 2333414 w 3161851"/>
              <a:gd name="connsiteY23-926" fmla="*/ 875315 h 3221116"/>
              <a:gd name="connsiteX24-927" fmla="*/ 2324788 w 3161851"/>
              <a:gd name="connsiteY24-928" fmla="*/ 2054049 h 3221116"/>
              <a:gd name="connsiteX25-929" fmla="*/ 2661746 w 3161851"/>
              <a:gd name="connsiteY25-930" fmla="*/ 2179658 h 3221116"/>
              <a:gd name="connsiteX26-931" fmla="*/ 2691046 w 3161851"/>
              <a:gd name="connsiteY26-932" fmla="*/ 2188689 h 3221116"/>
              <a:gd name="connsiteX27-933" fmla="*/ 2667011 w 3161851"/>
              <a:gd name="connsiteY27-934" fmla="*/ 2175828 h 3221116"/>
              <a:gd name="connsiteX28-935" fmla="*/ 2332141 w 3161851"/>
              <a:gd name="connsiteY28-936" fmla="*/ 653899 h 3221116"/>
              <a:gd name="connsiteX29-937" fmla="*/ 776764 w 3161851"/>
              <a:gd name="connsiteY29-938" fmla="*/ 749845 h 3221116"/>
              <a:gd name="connsiteX30-939" fmla="*/ 631487 w 3161851"/>
              <a:gd name="connsiteY30-940" fmla="*/ 2301392 h 3221116"/>
              <a:gd name="connsiteX31-941" fmla="*/ 2142017 w 3161851"/>
              <a:gd name="connsiteY31-942" fmla="*/ 2684410 h 3221116"/>
              <a:gd name="connsiteX32-943" fmla="*/ 2324866 w 3161851"/>
              <a:gd name="connsiteY32-944" fmla="*/ 3053856 h 3221116"/>
              <a:gd name="connsiteX33-945" fmla="*/ 294693 w 3161851"/>
              <a:gd name="connsiteY33-946" fmla="*/ 2539075 h 3221116"/>
              <a:gd name="connsiteX34-947" fmla="*/ 489947 w 3161851"/>
              <a:gd name="connsiteY34-948" fmla="*/ 453774 h 3221116"/>
              <a:gd name="connsiteX35-949" fmla="*/ 1651152 w 3161851"/>
              <a:gd name="connsiteY35-950" fmla="*/ 501 h 3221116"/>
              <a:gd name="connsiteX0-951" fmla="*/ 2664630 w 3182629"/>
              <a:gd name="connsiteY0-952" fmla="*/ 2175617 h 3221116"/>
              <a:gd name="connsiteX1-953" fmla="*/ 2658205 w 3182629"/>
              <a:gd name="connsiteY1-954" fmla="*/ 2178566 h 3221116"/>
              <a:gd name="connsiteX2-955" fmla="*/ 2664630 w 3182629"/>
              <a:gd name="connsiteY2-956" fmla="*/ 2175617 h 3221116"/>
              <a:gd name="connsiteX3-957" fmla="*/ 1477043 w 3182629"/>
              <a:gd name="connsiteY3-958" fmla="*/ 1144372 h 3221116"/>
              <a:gd name="connsiteX4-959" fmla="*/ 1409070 w 3182629"/>
              <a:gd name="connsiteY4-960" fmla="*/ 1159393 h 3221116"/>
              <a:gd name="connsiteX5-961" fmla="*/ 1152384 w 3182629"/>
              <a:gd name="connsiteY5-962" fmla="*/ 1703728 h 3221116"/>
              <a:gd name="connsiteX6-963" fmla="*/ 1514013 w 3182629"/>
              <a:gd name="connsiteY6-964" fmla="*/ 2152290 h 3221116"/>
              <a:gd name="connsiteX7-965" fmla="*/ 1850815 w 3182629"/>
              <a:gd name="connsiteY7-966" fmla="*/ 1654259 h 3221116"/>
              <a:gd name="connsiteX8-967" fmla="*/ 1830467 w 3182629"/>
              <a:gd name="connsiteY8-968" fmla="*/ 1515986 h 3221116"/>
              <a:gd name="connsiteX9-969" fmla="*/ 1477043 w 3182629"/>
              <a:gd name="connsiteY9-970" fmla="*/ 1144372 h 3221116"/>
              <a:gd name="connsiteX10-971" fmla="*/ 1651152 w 3182629"/>
              <a:gd name="connsiteY10-972" fmla="*/ 501 h 3221116"/>
              <a:gd name="connsiteX11-973" fmla="*/ 2580395 w 3182629"/>
              <a:gd name="connsiteY11-974" fmla="*/ 324821 h 3221116"/>
              <a:gd name="connsiteX12-975" fmla="*/ 3030464 w 3182629"/>
              <a:gd name="connsiteY12-976" fmla="*/ 2249544 h 3221116"/>
              <a:gd name="connsiteX13-977" fmla="*/ 2585849 w 3182629"/>
              <a:gd name="connsiteY13-978" fmla="*/ 2588887 h 3221116"/>
              <a:gd name="connsiteX14-979" fmla="*/ 1973374 w 3182629"/>
              <a:gd name="connsiteY14-980" fmla="*/ 2195096 h 3221116"/>
              <a:gd name="connsiteX15-981" fmla="*/ 1390827 w 3182629"/>
              <a:gd name="connsiteY15-982" fmla="*/ 2527630 h 3221116"/>
              <a:gd name="connsiteX16-983" fmla="*/ 783896 w 3182629"/>
              <a:gd name="connsiteY16-984" fmla="*/ 1665044 h 3221116"/>
              <a:gd name="connsiteX17-985" fmla="*/ 1268509 w 3182629"/>
              <a:gd name="connsiteY17-986" fmla="*/ 819983 h 3221116"/>
              <a:gd name="connsiteX18-987" fmla="*/ 1328805 w 3182629"/>
              <a:gd name="connsiteY18-988" fmla="*/ 807930 h 3221116"/>
              <a:gd name="connsiteX19-989" fmla="*/ 1390827 w 3182629"/>
              <a:gd name="connsiteY19-990" fmla="*/ 802457 h 3221116"/>
              <a:gd name="connsiteX20-991" fmla="*/ 1462242 w 3182629"/>
              <a:gd name="connsiteY20-992" fmla="*/ 801708 h 3221116"/>
              <a:gd name="connsiteX21-993" fmla="*/ 1956122 w 3182629"/>
              <a:gd name="connsiteY21-994" fmla="*/ 1110076 h 3221116"/>
              <a:gd name="connsiteX22-995" fmla="*/ 1973374 w 3182629"/>
              <a:gd name="connsiteY22-996" fmla="*/ 875315 h 3221116"/>
              <a:gd name="connsiteX23-997" fmla="*/ 2333414 w 3182629"/>
              <a:gd name="connsiteY23-998" fmla="*/ 875315 h 3221116"/>
              <a:gd name="connsiteX24-999" fmla="*/ 2324788 w 3182629"/>
              <a:gd name="connsiteY24-1000" fmla="*/ 2054049 h 3221116"/>
              <a:gd name="connsiteX25-1001" fmla="*/ 2661746 w 3182629"/>
              <a:gd name="connsiteY25-1002" fmla="*/ 2179658 h 3221116"/>
              <a:gd name="connsiteX26-1003" fmla="*/ 2691046 w 3182629"/>
              <a:gd name="connsiteY26-1004" fmla="*/ 2188689 h 3221116"/>
              <a:gd name="connsiteX27-1005" fmla="*/ 2667011 w 3182629"/>
              <a:gd name="connsiteY27-1006" fmla="*/ 2175828 h 3221116"/>
              <a:gd name="connsiteX28-1007" fmla="*/ 2332141 w 3182629"/>
              <a:gd name="connsiteY28-1008" fmla="*/ 653899 h 3221116"/>
              <a:gd name="connsiteX29-1009" fmla="*/ 776764 w 3182629"/>
              <a:gd name="connsiteY29-1010" fmla="*/ 749845 h 3221116"/>
              <a:gd name="connsiteX30-1011" fmla="*/ 631487 w 3182629"/>
              <a:gd name="connsiteY30-1012" fmla="*/ 2301392 h 3221116"/>
              <a:gd name="connsiteX31-1013" fmla="*/ 2142017 w 3182629"/>
              <a:gd name="connsiteY31-1014" fmla="*/ 2684410 h 3221116"/>
              <a:gd name="connsiteX32-1015" fmla="*/ 2324866 w 3182629"/>
              <a:gd name="connsiteY32-1016" fmla="*/ 3053856 h 3221116"/>
              <a:gd name="connsiteX33-1017" fmla="*/ 294693 w 3182629"/>
              <a:gd name="connsiteY33-1018" fmla="*/ 2539075 h 3221116"/>
              <a:gd name="connsiteX34-1019" fmla="*/ 489947 w 3182629"/>
              <a:gd name="connsiteY34-1020" fmla="*/ 453774 h 3221116"/>
              <a:gd name="connsiteX35-1021" fmla="*/ 1651152 w 3182629"/>
              <a:gd name="connsiteY35-1022" fmla="*/ 501 h 3221116"/>
              <a:gd name="connsiteX0-1023" fmla="*/ 2664630 w 3189723"/>
              <a:gd name="connsiteY0-1024" fmla="*/ 2175617 h 3221116"/>
              <a:gd name="connsiteX1-1025" fmla="*/ 2658205 w 3189723"/>
              <a:gd name="connsiteY1-1026" fmla="*/ 2178566 h 3221116"/>
              <a:gd name="connsiteX2-1027" fmla="*/ 2664630 w 3189723"/>
              <a:gd name="connsiteY2-1028" fmla="*/ 2175617 h 3221116"/>
              <a:gd name="connsiteX3-1029" fmla="*/ 1477043 w 3189723"/>
              <a:gd name="connsiteY3-1030" fmla="*/ 1144372 h 3221116"/>
              <a:gd name="connsiteX4-1031" fmla="*/ 1409070 w 3189723"/>
              <a:gd name="connsiteY4-1032" fmla="*/ 1159393 h 3221116"/>
              <a:gd name="connsiteX5-1033" fmla="*/ 1152384 w 3189723"/>
              <a:gd name="connsiteY5-1034" fmla="*/ 1703728 h 3221116"/>
              <a:gd name="connsiteX6-1035" fmla="*/ 1514013 w 3189723"/>
              <a:gd name="connsiteY6-1036" fmla="*/ 2152290 h 3221116"/>
              <a:gd name="connsiteX7-1037" fmla="*/ 1850815 w 3189723"/>
              <a:gd name="connsiteY7-1038" fmla="*/ 1654259 h 3221116"/>
              <a:gd name="connsiteX8-1039" fmla="*/ 1830467 w 3189723"/>
              <a:gd name="connsiteY8-1040" fmla="*/ 1515986 h 3221116"/>
              <a:gd name="connsiteX9-1041" fmla="*/ 1477043 w 3189723"/>
              <a:gd name="connsiteY9-1042" fmla="*/ 1144372 h 3221116"/>
              <a:gd name="connsiteX10-1043" fmla="*/ 1651152 w 3189723"/>
              <a:gd name="connsiteY10-1044" fmla="*/ 501 h 3221116"/>
              <a:gd name="connsiteX11-1045" fmla="*/ 2580395 w 3189723"/>
              <a:gd name="connsiteY11-1046" fmla="*/ 324821 h 3221116"/>
              <a:gd name="connsiteX12-1047" fmla="*/ 3030464 w 3189723"/>
              <a:gd name="connsiteY12-1048" fmla="*/ 2249544 h 3221116"/>
              <a:gd name="connsiteX13-1049" fmla="*/ 2585849 w 3189723"/>
              <a:gd name="connsiteY13-1050" fmla="*/ 2588887 h 3221116"/>
              <a:gd name="connsiteX14-1051" fmla="*/ 1973374 w 3189723"/>
              <a:gd name="connsiteY14-1052" fmla="*/ 2195096 h 3221116"/>
              <a:gd name="connsiteX15-1053" fmla="*/ 1390827 w 3189723"/>
              <a:gd name="connsiteY15-1054" fmla="*/ 2527630 h 3221116"/>
              <a:gd name="connsiteX16-1055" fmla="*/ 783896 w 3189723"/>
              <a:gd name="connsiteY16-1056" fmla="*/ 1665044 h 3221116"/>
              <a:gd name="connsiteX17-1057" fmla="*/ 1268509 w 3189723"/>
              <a:gd name="connsiteY17-1058" fmla="*/ 819983 h 3221116"/>
              <a:gd name="connsiteX18-1059" fmla="*/ 1328805 w 3189723"/>
              <a:gd name="connsiteY18-1060" fmla="*/ 807930 h 3221116"/>
              <a:gd name="connsiteX19-1061" fmla="*/ 1390827 w 3189723"/>
              <a:gd name="connsiteY19-1062" fmla="*/ 802457 h 3221116"/>
              <a:gd name="connsiteX20-1063" fmla="*/ 1462242 w 3189723"/>
              <a:gd name="connsiteY20-1064" fmla="*/ 801708 h 3221116"/>
              <a:gd name="connsiteX21-1065" fmla="*/ 1956122 w 3189723"/>
              <a:gd name="connsiteY21-1066" fmla="*/ 1110076 h 3221116"/>
              <a:gd name="connsiteX22-1067" fmla="*/ 1973374 w 3189723"/>
              <a:gd name="connsiteY22-1068" fmla="*/ 875315 h 3221116"/>
              <a:gd name="connsiteX23-1069" fmla="*/ 2333414 w 3189723"/>
              <a:gd name="connsiteY23-1070" fmla="*/ 875315 h 3221116"/>
              <a:gd name="connsiteX24-1071" fmla="*/ 2324788 w 3189723"/>
              <a:gd name="connsiteY24-1072" fmla="*/ 2054049 h 3221116"/>
              <a:gd name="connsiteX25-1073" fmla="*/ 2661746 w 3189723"/>
              <a:gd name="connsiteY25-1074" fmla="*/ 2179658 h 3221116"/>
              <a:gd name="connsiteX26-1075" fmla="*/ 2691046 w 3189723"/>
              <a:gd name="connsiteY26-1076" fmla="*/ 2188689 h 3221116"/>
              <a:gd name="connsiteX27-1077" fmla="*/ 2667011 w 3189723"/>
              <a:gd name="connsiteY27-1078" fmla="*/ 2175828 h 3221116"/>
              <a:gd name="connsiteX28-1079" fmla="*/ 2332141 w 3189723"/>
              <a:gd name="connsiteY28-1080" fmla="*/ 653899 h 3221116"/>
              <a:gd name="connsiteX29-1081" fmla="*/ 776764 w 3189723"/>
              <a:gd name="connsiteY29-1082" fmla="*/ 749845 h 3221116"/>
              <a:gd name="connsiteX30-1083" fmla="*/ 631487 w 3189723"/>
              <a:gd name="connsiteY30-1084" fmla="*/ 2301392 h 3221116"/>
              <a:gd name="connsiteX31-1085" fmla="*/ 2142017 w 3189723"/>
              <a:gd name="connsiteY31-1086" fmla="*/ 2684410 h 3221116"/>
              <a:gd name="connsiteX32-1087" fmla="*/ 2324866 w 3189723"/>
              <a:gd name="connsiteY32-1088" fmla="*/ 3053856 h 3221116"/>
              <a:gd name="connsiteX33-1089" fmla="*/ 294693 w 3189723"/>
              <a:gd name="connsiteY33-1090" fmla="*/ 2539075 h 3221116"/>
              <a:gd name="connsiteX34-1091" fmla="*/ 489947 w 3189723"/>
              <a:gd name="connsiteY34-1092" fmla="*/ 453774 h 3221116"/>
              <a:gd name="connsiteX35-1093" fmla="*/ 1651152 w 3189723"/>
              <a:gd name="connsiteY35-1094" fmla="*/ 501 h 3221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103" name="Left Arrow 1"/>
          <p:cNvSpPr>
            <a:spLocks noChangeAspect="1"/>
          </p:cNvSpPr>
          <p:nvPr/>
        </p:nvSpPr>
        <p:spPr>
          <a:xfrm>
            <a:off x="8316735" y="4218156"/>
            <a:ext cx="408255" cy="397359"/>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 name="Oval 35"/>
          <p:cNvSpPr/>
          <p:nvPr/>
        </p:nvSpPr>
        <p:spPr>
          <a:xfrm>
            <a:off x="7769397" y="4218956"/>
            <a:ext cx="319660" cy="40305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3217834"/>
            <a:ext cx="9144000" cy="1943100"/>
          </a:xfrm>
          <a:prstGeom prst="rect">
            <a:avLst/>
          </a:prstGeom>
          <a:solidFill>
            <a:srgbClr val="015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4" name="文本框 3"/>
          <p:cNvSpPr txBox="1"/>
          <p:nvPr/>
        </p:nvSpPr>
        <p:spPr>
          <a:xfrm>
            <a:off x="677412" y="1191951"/>
            <a:ext cx="3486128" cy="3170099"/>
          </a:xfrm>
          <a:prstGeom prst="rect">
            <a:avLst/>
          </a:prstGeom>
          <a:noFill/>
        </p:spPr>
        <p:txBody>
          <a:bodyPr wrap="square" rtlCol="0">
            <a:spAutoFit/>
          </a:bodyPr>
          <a:lstStyle/>
          <a:p>
            <a:r>
              <a:rPr lang="en-US" altLang="zh-CN" sz="20000" b="1" dirty="0">
                <a:solidFill>
                  <a:srgbClr val="009999"/>
                </a:solidFill>
                <a:effectLst>
                  <a:innerShdw blurRad="63500" dist="50800" dir="18900000">
                    <a:prstClr val="black">
                      <a:alpha val="50000"/>
                    </a:prstClr>
                  </a:innerShdw>
                </a:effectLst>
                <a:latin typeface="+mn-ea"/>
                <a:cs typeface="+mn-ea"/>
                <a:sym typeface="+mn-lt"/>
              </a:rPr>
              <a:t>01</a:t>
            </a:r>
            <a:endParaRPr lang="zh-CN" altLang="en-US" sz="20000" b="1" dirty="0">
              <a:solidFill>
                <a:srgbClr val="009999"/>
              </a:solidFill>
              <a:effectLst>
                <a:innerShdw blurRad="63500" dist="50800" dir="18900000">
                  <a:prstClr val="black">
                    <a:alpha val="50000"/>
                  </a:prstClr>
                </a:innerShdw>
              </a:effectLst>
              <a:latin typeface="+mn-ea"/>
              <a:cs typeface="+mn-ea"/>
              <a:sym typeface="+mn-lt"/>
            </a:endParaRPr>
          </a:p>
        </p:txBody>
      </p:sp>
      <p:sp>
        <p:nvSpPr>
          <p:cNvPr id="5" name="TextBox 143"/>
          <p:cNvSpPr txBox="1"/>
          <p:nvPr/>
        </p:nvSpPr>
        <p:spPr>
          <a:xfrm>
            <a:off x="4113770" y="2240691"/>
            <a:ext cx="3918059" cy="952633"/>
          </a:xfrm>
          <a:prstGeom prst="rect">
            <a:avLst/>
          </a:prstGeom>
          <a:noFill/>
        </p:spPr>
        <p:txBody>
          <a:bodyPr wrap="none" rtlCol="0">
            <a:spAutoFit/>
          </a:bodyPr>
          <a:lstStyle/>
          <a:p>
            <a:pPr algn="ctr">
              <a:lnSpc>
                <a:spcPct val="130000"/>
              </a:lnSpc>
            </a:pPr>
            <a:r>
              <a:rPr lang="en-US" altLang="zh-CN" sz="4800" b="1" dirty="0">
                <a:solidFill>
                  <a:srgbClr val="F17445"/>
                </a:solidFill>
                <a:effectLst>
                  <a:innerShdw blurRad="63500" dist="50800" dir="18900000">
                    <a:prstClr val="black">
                      <a:alpha val="50000"/>
                    </a:prstClr>
                  </a:innerShdw>
                </a:effectLst>
                <a:cs typeface="+mn-ea"/>
                <a:sym typeface="+mn-lt"/>
              </a:rPr>
              <a:t>Add title text</a:t>
            </a:r>
            <a:endParaRPr lang="zh-CN" altLang="en-US" sz="4800" b="1" dirty="0">
              <a:solidFill>
                <a:srgbClr val="F17445"/>
              </a:solidFill>
              <a:effectLst>
                <a:innerShdw blurRad="63500" dist="50800" dir="18900000">
                  <a:prstClr val="black">
                    <a:alpha val="50000"/>
                  </a:prstClr>
                </a:innerShdw>
              </a:effectLst>
              <a:cs typeface="+mn-ea"/>
              <a:sym typeface="+mn-lt"/>
            </a:endParaRPr>
          </a:p>
        </p:txBody>
      </p:sp>
      <p:sp>
        <p:nvSpPr>
          <p:cNvPr id="7" name="椭圆 6"/>
          <p:cNvSpPr/>
          <p:nvPr/>
        </p:nvSpPr>
        <p:spPr>
          <a:xfrm>
            <a:off x="630671" y="3438591"/>
            <a:ext cx="267533" cy="267533"/>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23156" y="4562242"/>
            <a:ext cx="258791" cy="258791"/>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967216" y="4406966"/>
            <a:ext cx="414067" cy="414067"/>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925470" y="3910699"/>
            <a:ext cx="432591" cy="432591"/>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6646763" y="4743923"/>
            <a:ext cx="229548" cy="229548"/>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8203723" y="3910699"/>
            <a:ext cx="280152" cy="280152"/>
          </a:xfrm>
          <a:prstGeom prst="ellipse">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500"/>
                            </p:stCondLst>
                            <p:childTnLst>
                              <p:par>
                                <p:cTn id="35" presetID="12" presetClass="entr" presetSubtype="4"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p:tgtEl>
                                          <p:spTgt spid="5"/>
                                        </p:tgtEl>
                                        <p:attrNameLst>
                                          <p:attrName>ppt_y</p:attrName>
                                        </p:attrNameLst>
                                      </p:cBhvr>
                                      <p:tavLst>
                                        <p:tav tm="0">
                                          <p:val>
                                            <p:strVal val="#ppt_y+#ppt_h*1.125000"/>
                                          </p:val>
                                        </p:tav>
                                        <p:tav tm="100000">
                                          <p:val>
                                            <p:strVal val="#ppt_y"/>
                                          </p:val>
                                        </p:tav>
                                      </p:tavLst>
                                    </p:anim>
                                    <p:animEffect transition="in" filter="wipe(u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animBg="1"/>
      <p:bldP spid="9" grpId="0" animBg="1"/>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p:cNvSpPr/>
          <p:nvPr/>
        </p:nvSpPr>
        <p:spPr>
          <a:xfrm rot="10800000">
            <a:off x="5903951" y="3457680"/>
            <a:ext cx="165527" cy="515483"/>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55" name="Rectangle 9"/>
          <p:cNvSpPr/>
          <p:nvPr/>
        </p:nvSpPr>
        <p:spPr>
          <a:xfrm>
            <a:off x="6326655" y="3517196"/>
            <a:ext cx="397100" cy="396454"/>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56" name="Isosceles Triangle 8"/>
          <p:cNvSpPr/>
          <p:nvPr/>
        </p:nvSpPr>
        <p:spPr>
          <a:xfrm rot="16200000">
            <a:off x="3269481" y="2725779"/>
            <a:ext cx="333112" cy="39715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57" name="Donut 8"/>
          <p:cNvSpPr/>
          <p:nvPr/>
        </p:nvSpPr>
        <p:spPr>
          <a:xfrm>
            <a:off x="7106351" y="2706411"/>
            <a:ext cx="364662" cy="43588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58" name="Freeform 18"/>
          <p:cNvSpPr/>
          <p:nvPr/>
        </p:nvSpPr>
        <p:spPr>
          <a:xfrm>
            <a:off x="7578705" y="3560670"/>
            <a:ext cx="383494" cy="309508"/>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59" name="Oval 7"/>
          <p:cNvSpPr/>
          <p:nvPr/>
        </p:nvSpPr>
        <p:spPr>
          <a:xfrm>
            <a:off x="7689204" y="2731417"/>
            <a:ext cx="385879" cy="38587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0" name="Freeform 20"/>
          <p:cNvSpPr/>
          <p:nvPr/>
        </p:nvSpPr>
        <p:spPr>
          <a:xfrm>
            <a:off x="8248663" y="4239579"/>
            <a:ext cx="402320" cy="429973"/>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1" fmla="*/ 795647 w 2149434"/>
              <a:gd name="connsiteY0-2" fmla="*/ 2933205 h 2933205"/>
              <a:gd name="connsiteX1-3" fmla="*/ 0 w 2149434"/>
              <a:gd name="connsiteY1-4" fmla="*/ 1531917 h 2933205"/>
              <a:gd name="connsiteX2-5" fmla="*/ 463138 w 2149434"/>
              <a:gd name="connsiteY2-6" fmla="*/ 1733797 h 2933205"/>
              <a:gd name="connsiteX3-7" fmla="*/ 676894 w 2149434"/>
              <a:gd name="connsiteY3-8" fmla="*/ 0 h 2933205"/>
              <a:gd name="connsiteX4-9" fmla="*/ 2066307 w 2149434"/>
              <a:gd name="connsiteY4-10" fmla="*/ 819397 h 2933205"/>
              <a:gd name="connsiteX5-11" fmla="*/ 2149434 w 2149434"/>
              <a:gd name="connsiteY5-12" fmla="*/ 593766 h 2933205"/>
              <a:gd name="connsiteX6-13" fmla="*/ 1816925 w 2149434"/>
              <a:gd name="connsiteY6-14" fmla="*/ 2933205 h 2933205"/>
              <a:gd name="connsiteX7-15" fmla="*/ 1187533 w 2149434"/>
              <a:gd name="connsiteY7-16" fmla="*/ 926275 h 2933205"/>
              <a:gd name="connsiteX8-17" fmla="*/ 1080655 w 2149434"/>
              <a:gd name="connsiteY8-18" fmla="*/ 1828800 h 2933205"/>
              <a:gd name="connsiteX9-19" fmla="*/ 914400 w 2149434"/>
              <a:gd name="connsiteY9-20" fmla="*/ 1448790 h 2933205"/>
              <a:gd name="connsiteX10-21" fmla="*/ 795647 w 2149434"/>
              <a:gd name="connsiteY10-22" fmla="*/ 2933205 h 2933205"/>
              <a:gd name="connsiteX0-23" fmla="*/ 795647 w 2149434"/>
              <a:gd name="connsiteY0-24" fmla="*/ 3150488 h 3150488"/>
              <a:gd name="connsiteX1-25" fmla="*/ 0 w 2149434"/>
              <a:gd name="connsiteY1-26" fmla="*/ 1749200 h 3150488"/>
              <a:gd name="connsiteX2-27" fmla="*/ 463138 w 2149434"/>
              <a:gd name="connsiteY2-28" fmla="*/ 1951080 h 3150488"/>
              <a:gd name="connsiteX3-29" fmla="*/ 776482 w 2149434"/>
              <a:gd name="connsiteY3-30" fmla="*/ 0 h 3150488"/>
              <a:gd name="connsiteX4-31" fmla="*/ 2066307 w 2149434"/>
              <a:gd name="connsiteY4-32" fmla="*/ 1036680 h 3150488"/>
              <a:gd name="connsiteX5-33" fmla="*/ 2149434 w 2149434"/>
              <a:gd name="connsiteY5-34" fmla="*/ 811049 h 3150488"/>
              <a:gd name="connsiteX6-35" fmla="*/ 1816925 w 2149434"/>
              <a:gd name="connsiteY6-36" fmla="*/ 3150488 h 3150488"/>
              <a:gd name="connsiteX7-37" fmla="*/ 1187533 w 2149434"/>
              <a:gd name="connsiteY7-38" fmla="*/ 1143558 h 3150488"/>
              <a:gd name="connsiteX8-39" fmla="*/ 1080655 w 2149434"/>
              <a:gd name="connsiteY8-40" fmla="*/ 2046083 h 3150488"/>
              <a:gd name="connsiteX9-41" fmla="*/ 914400 w 2149434"/>
              <a:gd name="connsiteY9-42" fmla="*/ 1666073 h 3150488"/>
              <a:gd name="connsiteX10-43" fmla="*/ 795647 w 2149434"/>
              <a:gd name="connsiteY10-44" fmla="*/ 3150488 h 3150488"/>
              <a:gd name="connsiteX0-45" fmla="*/ 795647 w 2149434"/>
              <a:gd name="connsiteY0-46" fmla="*/ 3150488 h 3150488"/>
              <a:gd name="connsiteX1-47" fmla="*/ 0 w 2149434"/>
              <a:gd name="connsiteY1-48" fmla="*/ 1749200 h 3150488"/>
              <a:gd name="connsiteX2-49" fmla="*/ 463138 w 2149434"/>
              <a:gd name="connsiteY2-50" fmla="*/ 1951080 h 3150488"/>
              <a:gd name="connsiteX3-51" fmla="*/ 776482 w 2149434"/>
              <a:gd name="connsiteY3-52" fmla="*/ 0 h 3150488"/>
              <a:gd name="connsiteX4-53" fmla="*/ 2066307 w 2149434"/>
              <a:gd name="connsiteY4-54" fmla="*/ 1036680 h 3150488"/>
              <a:gd name="connsiteX5-55" fmla="*/ 2149434 w 2149434"/>
              <a:gd name="connsiteY5-56" fmla="*/ 811049 h 3150488"/>
              <a:gd name="connsiteX6-57" fmla="*/ 1816925 w 2149434"/>
              <a:gd name="connsiteY6-58" fmla="*/ 3150488 h 3150488"/>
              <a:gd name="connsiteX7-59" fmla="*/ 1187533 w 2149434"/>
              <a:gd name="connsiteY7-60" fmla="*/ 1143558 h 3150488"/>
              <a:gd name="connsiteX8-61" fmla="*/ 1080655 w 2149434"/>
              <a:gd name="connsiteY8-62" fmla="*/ 2046083 h 3150488"/>
              <a:gd name="connsiteX9-63" fmla="*/ 914400 w 2149434"/>
              <a:gd name="connsiteY9-64" fmla="*/ 1666073 h 3150488"/>
              <a:gd name="connsiteX10-65" fmla="*/ 795647 w 2149434"/>
              <a:gd name="connsiteY10-66" fmla="*/ 3150488 h 3150488"/>
              <a:gd name="connsiteX0-67" fmla="*/ 795647 w 2149434"/>
              <a:gd name="connsiteY0-68" fmla="*/ 3150488 h 3150488"/>
              <a:gd name="connsiteX1-69" fmla="*/ 0 w 2149434"/>
              <a:gd name="connsiteY1-70" fmla="*/ 1749200 h 3150488"/>
              <a:gd name="connsiteX2-71" fmla="*/ 463138 w 2149434"/>
              <a:gd name="connsiteY2-72" fmla="*/ 1951080 h 3150488"/>
              <a:gd name="connsiteX3-73" fmla="*/ 776482 w 2149434"/>
              <a:gd name="connsiteY3-74" fmla="*/ 0 h 3150488"/>
              <a:gd name="connsiteX4-75" fmla="*/ 1975772 w 2149434"/>
              <a:gd name="connsiteY4-76" fmla="*/ 991413 h 3150488"/>
              <a:gd name="connsiteX5-77" fmla="*/ 2149434 w 2149434"/>
              <a:gd name="connsiteY5-78" fmla="*/ 811049 h 3150488"/>
              <a:gd name="connsiteX6-79" fmla="*/ 1816925 w 2149434"/>
              <a:gd name="connsiteY6-80" fmla="*/ 3150488 h 3150488"/>
              <a:gd name="connsiteX7-81" fmla="*/ 1187533 w 2149434"/>
              <a:gd name="connsiteY7-82" fmla="*/ 1143558 h 3150488"/>
              <a:gd name="connsiteX8-83" fmla="*/ 1080655 w 2149434"/>
              <a:gd name="connsiteY8-84" fmla="*/ 2046083 h 3150488"/>
              <a:gd name="connsiteX9-85" fmla="*/ 914400 w 2149434"/>
              <a:gd name="connsiteY9-86" fmla="*/ 1666073 h 3150488"/>
              <a:gd name="connsiteX10-87" fmla="*/ 795647 w 2149434"/>
              <a:gd name="connsiteY10-88" fmla="*/ 3150488 h 3150488"/>
              <a:gd name="connsiteX0-89" fmla="*/ 795647 w 2149434"/>
              <a:gd name="connsiteY0-90" fmla="*/ 3150488 h 3150488"/>
              <a:gd name="connsiteX1-91" fmla="*/ 0 w 2149434"/>
              <a:gd name="connsiteY1-92" fmla="*/ 1749200 h 3150488"/>
              <a:gd name="connsiteX2-93" fmla="*/ 463138 w 2149434"/>
              <a:gd name="connsiteY2-94" fmla="*/ 1951080 h 3150488"/>
              <a:gd name="connsiteX3-95" fmla="*/ 776482 w 2149434"/>
              <a:gd name="connsiteY3-96" fmla="*/ 0 h 3150488"/>
              <a:gd name="connsiteX4-97" fmla="*/ 1975772 w 2149434"/>
              <a:gd name="connsiteY4-98" fmla="*/ 991413 h 3150488"/>
              <a:gd name="connsiteX5-99" fmla="*/ 2149434 w 2149434"/>
              <a:gd name="connsiteY5-100" fmla="*/ 811049 h 3150488"/>
              <a:gd name="connsiteX6-101" fmla="*/ 1816925 w 2149434"/>
              <a:gd name="connsiteY6-102" fmla="*/ 3150488 h 3150488"/>
              <a:gd name="connsiteX7-103" fmla="*/ 1187533 w 2149434"/>
              <a:gd name="connsiteY7-104" fmla="*/ 1143558 h 3150488"/>
              <a:gd name="connsiteX8-105" fmla="*/ 1080655 w 2149434"/>
              <a:gd name="connsiteY8-106" fmla="*/ 2046083 h 3150488"/>
              <a:gd name="connsiteX9-107" fmla="*/ 914400 w 2149434"/>
              <a:gd name="connsiteY9-108" fmla="*/ 1666073 h 3150488"/>
              <a:gd name="connsiteX10-109" fmla="*/ 795647 w 2149434"/>
              <a:gd name="connsiteY10-110" fmla="*/ 3150488 h 3150488"/>
              <a:gd name="connsiteX0-111" fmla="*/ 795647 w 2149434"/>
              <a:gd name="connsiteY0-112" fmla="*/ 3150488 h 3150488"/>
              <a:gd name="connsiteX1-113" fmla="*/ 0 w 2149434"/>
              <a:gd name="connsiteY1-114" fmla="*/ 1749200 h 3150488"/>
              <a:gd name="connsiteX2-115" fmla="*/ 463138 w 2149434"/>
              <a:gd name="connsiteY2-116" fmla="*/ 1951080 h 3150488"/>
              <a:gd name="connsiteX3-117" fmla="*/ 776482 w 2149434"/>
              <a:gd name="connsiteY3-118" fmla="*/ 0 h 3150488"/>
              <a:gd name="connsiteX4-119" fmla="*/ 1975772 w 2149434"/>
              <a:gd name="connsiteY4-120" fmla="*/ 991413 h 3150488"/>
              <a:gd name="connsiteX5-121" fmla="*/ 2149434 w 2149434"/>
              <a:gd name="connsiteY5-122" fmla="*/ 811049 h 3150488"/>
              <a:gd name="connsiteX6-123" fmla="*/ 1816925 w 2149434"/>
              <a:gd name="connsiteY6-124" fmla="*/ 3150488 h 3150488"/>
              <a:gd name="connsiteX7-125" fmla="*/ 1187533 w 2149434"/>
              <a:gd name="connsiteY7-126" fmla="*/ 1143558 h 3150488"/>
              <a:gd name="connsiteX8-127" fmla="*/ 1080655 w 2149434"/>
              <a:gd name="connsiteY8-128" fmla="*/ 2046083 h 3150488"/>
              <a:gd name="connsiteX9-129" fmla="*/ 914400 w 2149434"/>
              <a:gd name="connsiteY9-130" fmla="*/ 1666073 h 3150488"/>
              <a:gd name="connsiteX10-131" fmla="*/ 795647 w 2149434"/>
              <a:gd name="connsiteY10-132" fmla="*/ 3150488 h 3150488"/>
              <a:gd name="connsiteX0-133" fmla="*/ 795647 w 2095113"/>
              <a:gd name="connsiteY0-134" fmla="*/ 3150488 h 3150488"/>
              <a:gd name="connsiteX1-135" fmla="*/ 0 w 2095113"/>
              <a:gd name="connsiteY1-136" fmla="*/ 1749200 h 3150488"/>
              <a:gd name="connsiteX2-137" fmla="*/ 463138 w 2095113"/>
              <a:gd name="connsiteY2-138" fmla="*/ 1951080 h 3150488"/>
              <a:gd name="connsiteX3-139" fmla="*/ 776482 w 2095113"/>
              <a:gd name="connsiteY3-140" fmla="*/ 0 h 3150488"/>
              <a:gd name="connsiteX4-141" fmla="*/ 1975772 w 2095113"/>
              <a:gd name="connsiteY4-142" fmla="*/ 991413 h 3150488"/>
              <a:gd name="connsiteX5-143" fmla="*/ 2095113 w 2095113"/>
              <a:gd name="connsiteY5-144" fmla="*/ 702407 h 3150488"/>
              <a:gd name="connsiteX6-145" fmla="*/ 1816925 w 2095113"/>
              <a:gd name="connsiteY6-146" fmla="*/ 3150488 h 3150488"/>
              <a:gd name="connsiteX7-147" fmla="*/ 1187533 w 2095113"/>
              <a:gd name="connsiteY7-148" fmla="*/ 1143558 h 3150488"/>
              <a:gd name="connsiteX8-149" fmla="*/ 1080655 w 2095113"/>
              <a:gd name="connsiteY8-150" fmla="*/ 2046083 h 3150488"/>
              <a:gd name="connsiteX9-151" fmla="*/ 914400 w 2095113"/>
              <a:gd name="connsiteY9-152" fmla="*/ 1666073 h 3150488"/>
              <a:gd name="connsiteX10-153" fmla="*/ 795647 w 2095113"/>
              <a:gd name="connsiteY10-154" fmla="*/ 3150488 h 3150488"/>
              <a:gd name="connsiteX0-155" fmla="*/ 795647 w 2760540"/>
              <a:gd name="connsiteY0-156" fmla="*/ 3150488 h 3150488"/>
              <a:gd name="connsiteX1-157" fmla="*/ 0 w 2760540"/>
              <a:gd name="connsiteY1-158" fmla="*/ 1749200 h 3150488"/>
              <a:gd name="connsiteX2-159" fmla="*/ 463138 w 2760540"/>
              <a:gd name="connsiteY2-160" fmla="*/ 1951080 h 3150488"/>
              <a:gd name="connsiteX3-161" fmla="*/ 776482 w 2760540"/>
              <a:gd name="connsiteY3-162" fmla="*/ 0 h 3150488"/>
              <a:gd name="connsiteX4-163" fmla="*/ 1975772 w 2760540"/>
              <a:gd name="connsiteY4-164" fmla="*/ 991413 h 3150488"/>
              <a:gd name="connsiteX5-165" fmla="*/ 2095113 w 2760540"/>
              <a:gd name="connsiteY5-166" fmla="*/ 702407 h 3150488"/>
              <a:gd name="connsiteX6-167" fmla="*/ 1816925 w 2760540"/>
              <a:gd name="connsiteY6-168" fmla="*/ 3150488 h 3150488"/>
              <a:gd name="connsiteX7-169" fmla="*/ 1187533 w 2760540"/>
              <a:gd name="connsiteY7-170" fmla="*/ 1143558 h 3150488"/>
              <a:gd name="connsiteX8-171" fmla="*/ 1080655 w 2760540"/>
              <a:gd name="connsiteY8-172" fmla="*/ 2046083 h 3150488"/>
              <a:gd name="connsiteX9-173" fmla="*/ 914400 w 2760540"/>
              <a:gd name="connsiteY9-174" fmla="*/ 1666073 h 3150488"/>
              <a:gd name="connsiteX10-175" fmla="*/ 795647 w 2760540"/>
              <a:gd name="connsiteY10-176" fmla="*/ 3150488 h 3150488"/>
              <a:gd name="connsiteX0-177" fmla="*/ 795647 w 2904019"/>
              <a:gd name="connsiteY0-178" fmla="*/ 3150488 h 3150488"/>
              <a:gd name="connsiteX1-179" fmla="*/ 0 w 2904019"/>
              <a:gd name="connsiteY1-180" fmla="*/ 1749200 h 3150488"/>
              <a:gd name="connsiteX2-181" fmla="*/ 463138 w 2904019"/>
              <a:gd name="connsiteY2-182" fmla="*/ 1951080 h 3150488"/>
              <a:gd name="connsiteX3-183" fmla="*/ 776482 w 2904019"/>
              <a:gd name="connsiteY3-184" fmla="*/ 0 h 3150488"/>
              <a:gd name="connsiteX4-185" fmla="*/ 1975772 w 2904019"/>
              <a:gd name="connsiteY4-186" fmla="*/ 991413 h 3150488"/>
              <a:gd name="connsiteX5-187" fmla="*/ 2095113 w 2904019"/>
              <a:gd name="connsiteY5-188" fmla="*/ 702407 h 3150488"/>
              <a:gd name="connsiteX6-189" fmla="*/ 1816925 w 2904019"/>
              <a:gd name="connsiteY6-190" fmla="*/ 3150488 h 3150488"/>
              <a:gd name="connsiteX7-191" fmla="*/ 1187533 w 2904019"/>
              <a:gd name="connsiteY7-192" fmla="*/ 1143558 h 3150488"/>
              <a:gd name="connsiteX8-193" fmla="*/ 1080655 w 2904019"/>
              <a:gd name="connsiteY8-194" fmla="*/ 2046083 h 3150488"/>
              <a:gd name="connsiteX9-195" fmla="*/ 914400 w 2904019"/>
              <a:gd name="connsiteY9-196" fmla="*/ 1666073 h 3150488"/>
              <a:gd name="connsiteX10-197" fmla="*/ 795647 w 2904019"/>
              <a:gd name="connsiteY10-198" fmla="*/ 3150488 h 3150488"/>
              <a:gd name="connsiteX0-199" fmla="*/ 795647 w 2905418"/>
              <a:gd name="connsiteY0-200" fmla="*/ 3150488 h 3186701"/>
              <a:gd name="connsiteX1-201" fmla="*/ 0 w 2905418"/>
              <a:gd name="connsiteY1-202" fmla="*/ 1749200 h 3186701"/>
              <a:gd name="connsiteX2-203" fmla="*/ 463138 w 2905418"/>
              <a:gd name="connsiteY2-204" fmla="*/ 1951080 h 3186701"/>
              <a:gd name="connsiteX3-205" fmla="*/ 776482 w 2905418"/>
              <a:gd name="connsiteY3-206" fmla="*/ 0 h 3186701"/>
              <a:gd name="connsiteX4-207" fmla="*/ 1975772 w 2905418"/>
              <a:gd name="connsiteY4-208" fmla="*/ 991413 h 3186701"/>
              <a:gd name="connsiteX5-209" fmla="*/ 2095113 w 2905418"/>
              <a:gd name="connsiteY5-210" fmla="*/ 702407 h 3186701"/>
              <a:gd name="connsiteX6-211" fmla="*/ 1821452 w 2905418"/>
              <a:gd name="connsiteY6-212" fmla="*/ 3186701 h 3186701"/>
              <a:gd name="connsiteX7-213" fmla="*/ 1187533 w 2905418"/>
              <a:gd name="connsiteY7-214" fmla="*/ 1143558 h 3186701"/>
              <a:gd name="connsiteX8-215" fmla="*/ 1080655 w 2905418"/>
              <a:gd name="connsiteY8-216" fmla="*/ 2046083 h 3186701"/>
              <a:gd name="connsiteX9-217" fmla="*/ 914400 w 2905418"/>
              <a:gd name="connsiteY9-218" fmla="*/ 1666073 h 3186701"/>
              <a:gd name="connsiteX10-219" fmla="*/ 795647 w 2905418"/>
              <a:gd name="connsiteY10-220" fmla="*/ 3150488 h 3186701"/>
              <a:gd name="connsiteX0-221" fmla="*/ 795647 w 2937337"/>
              <a:gd name="connsiteY0-222" fmla="*/ 3150488 h 3186701"/>
              <a:gd name="connsiteX1-223" fmla="*/ 0 w 2937337"/>
              <a:gd name="connsiteY1-224" fmla="*/ 1749200 h 3186701"/>
              <a:gd name="connsiteX2-225" fmla="*/ 463138 w 2937337"/>
              <a:gd name="connsiteY2-226" fmla="*/ 1951080 h 3186701"/>
              <a:gd name="connsiteX3-227" fmla="*/ 776482 w 2937337"/>
              <a:gd name="connsiteY3-228" fmla="*/ 0 h 3186701"/>
              <a:gd name="connsiteX4-229" fmla="*/ 1975772 w 2937337"/>
              <a:gd name="connsiteY4-230" fmla="*/ 991413 h 3186701"/>
              <a:gd name="connsiteX5-231" fmla="*/ 2095113 w 2937337"/>
              <a:gd name="connsiteY5-232" fmla="*/ 702407 h 3186701"/>
              <a:gd name="connsiteX6-233" fmla="*/ 1821452 w 2937337"/>
              <a:gd name="connsiteY6-234" fmla="*/ 3186701 h 3186701"/>
              <a:gd name="connsiteX7-235" fmla="*/ 1187533 w 2937337"/>
              <a:gd name="connsiteY7-236" fmla="*/ 1143558 h 3186701"/>
              <a:gd name="connsiteX8-237" fmla="*/ 1080655 w 2937337"/>
              <a:gd name="connsiteY8-238" fmla="*/ 2046083 h 3186701"/>
              <a:gd name="connsiteX9-239" fmla="*/ 914400 w 2937337"/>
              <a:gd name="connsiteY9-240" fmla="*/ 1666073 h 3186701"/>
              <a:gd name="connsiteX10-241" fmla="*/ 795647 w 2937337"/>
              <a:gd name="connsiteY10-242" fmla="*/ 3150488 h 3186701"/>
              <a:gd name="connsiteX0-243" fmla="*/ 795647 w 2937337"/>
              <a:gd name="connsiteY0-244" fmla="*/ 3150488 h 3186701"/>
              <a:gd name="connsiteX1-245" fmla="*/ 0 w 2937337"/>
              <a:gd name="connsiteY1-246" fmla="*/ 1749200 h 3186701"/>
              <a:gd name="connsiteX2-247" fmla="*/ 463138 w 2937337"/>
              <a:gd name="connsiteY2-248" fmla="*/ 1951080 h 3186701"/>
              <a:gd name="connsiteX3-249" fmla="*/ 776482 w 2937337"/>
              <a:gd name="connsiteY3-250" fmla="*/ 0 h 3186701"/>
              <a:gd name="connsiteX4-251" fmla="*/ 2120628 w 2937337"/>
              <a:gd name="connsiteY4-252" fmla="*/ 1308284 h 3186701"/>
              <a:gd name="connsiteX5-253" fmla="*/ 2095113 w 2937337"/>
              <a:gd name="connsiteY5-254" fmla="*/ 702407 h 3186701"/>
              <a:gd name="connsiteX6-255" fmla="*/ 1821452 w 2937337"/>
              <a:gd name="connsiteY6-256" fmla="*/ 3186701 h 3186701"/>
              <a:gd name="connsiteX7-257" fmla="*/ 1187533 w 2937337"/>
              <a:gd name="connsiteY7-258" fmla="*/ 1143558 h 3186701"/>
              <a:gd name="connsiteX8-259" fmla="*/ 1080655 w 2937337"/>
              <a:gd name="connsiteY8-260" fmla="*/ 2046083 h 3186701"/>
              <a:gd name="connsiteX9-261" fmla="*/ 914400 w 2937337"/>
              <a:gd name="connsiteY9-262" fmla="*/ 1666073 h 3186701"/>
              <a:gd name="connsiteX10-263" fmla="*/ 795647 w 2937337"/>
              <a:gd name="connsiteY10-264" fmla="*/ 3150488 h 3186701"/>
              <a:gd name="connsiteX0-265" fmla="*/ 795647 w 2937337"/>
              <a:gd name="connsiteY0-266" fmla="*/ 3150488 h 3186701"/>
              <a:gd name="connsiteX1-267" fmla="*/ 0 w 2937337"/>
              <a:gd name="connsiteY1-268" fmla="*/ 1749200 h 3186701"/>
              <a:gd name="connsiteX2-269" fmla="*/ 463138 w 2937337"/>
              <a:gd name="connsiteY2-270" fmla="*/ 1951080 h 3186701"/>
              <a:gd name="connsiteX3-271" fmla="*/ 776482 w 2937337"/>
              <a:gd name="connsiteY3-272" fmla="*/ 0 h 3186701"/>
              <a:gd name="connsiteX4-273" fmla="*/ 2120628 w 2937337"/>
              <a:gd name="connsiteY4-274" fmla="*/ 1308284 h 3186701"/>
              <a:gd name="connsiteX5-275" fmla="*/ 2095113 w 2937337"/>
              <a:gd name="connsiteY5-276" fmla="*/ 702407 h 3186701"/>
              <a:gd name="connsiteX6-277" fmla="*/ 1821452 w 2937337"/>
              <a:gd name="connsiteY6-278" fmla="*/ 3186701 h 3186701"/>
              <a:gd name="connsiteX7-279" fmla="*/ 1187533 w 2937337"/>
              <a:gd name="connsiteY7-280" fmla="*/ 1143558 h 3186701"/>
              <a:gd name="connsiteX8-281" fmla="*/ 1080655 w 2937337"/>
              <a:gd name="connsiteY8-282" fmla="*/ 2046083 h 3186701"/>
              <a:gd name="connsiteX9-283" fmla="*/ 914400 w 2937337"/>
              <a:gd name="connsiteY9-284" fmla="*/ 1666073 h 3186701"/>
              <a:gd name="connsiteX10-285" fmla="*/ 795647 w 2937337"/>
              <a:gd name="connsiteY10-286" fmla="*/ 3150488 h 3186701"/>
              <a:gd name="connsiteX0-287" fmla="*/ 795647 w 2937337"/>
              <a:gd name="connsiteY0-288" fmla="*/ 3150488 h 3186701"/>
              <a:gd name="connsiteX1-289" fmla="*/ 0 w 2937337"/>
              <a:gd name="connsiteY1-290" fmla="*/ 1749200 h 3186701"/>
              <a:gd name="connsiteX2-291" fmla="*/ 463138 w 2937337"/>
              <a:gd name="connsiteY2-292" fmla="*/ 1951080 h 3186701"/>
              <a:gd name="connsiteX3-293" fmla="*/ 776482 w 2937337"/>
              <a:gd name="connsiteY3-294" fmla="*/ 0 h 3186701"/>
              <a:gd name="connsiteX4-295" fmla="*/ 2120628 w 2937337"/>
              <a:gd name="connsiteY4-296" fmla="*/ 1308284 h 3186701"/>
              <a:gd name="connsiteX5-297" fmla="*/ 2095113 w 2937337"/>
              <a:gd name="connsiteY5-298" fmla="*/ 702407 h 3186701"/>
              <a:gd name="connsiteX6-299" fmla="*/ 1821452 w 2937337"/>
              <a:gd name="connsiteY6-300" fmla="*/ 3186701 h 3186701"/>
              <a:gd name="connsiteX7-301" fmla="*/ 1187533 w 2937337"/>
              <a:gd name="connsiteY7-302" fmla="*/ 1143558 h 3186701"/>
              <a:gd name="connsiteX8-303" fmla="*/ 1080655 w 2937337"/>
              <a:gd name="connsiteY8-304" fmla="*/ 2046083 h 3186701"/>
              <a:gd name="connsiteX9-305" fmla="*/ 914400 w 2937337"/>
              <a:gd name="connsiteY9-306" fmla="*/ 1666073 h 3186701"/>
              <a:gd name="connsiteX10-307" fmla="*/ 795647 w 2937337"/>
              <a:gd name="connsiteY10-308" fmla="*/ 3150488 h 3186701"/>
              <a:gd name="connsiteX0-309" fmla="*/ 795647 w 2937337"/>
              <a:gd name="connsiteY0-310" fmla="*/ 3150488 h 3186701"/>
              <a:gd name="connsiteX1-311" fmla="*/ 0 w 2937337"/>
              <a:gd name="connsiteY1-312" fmla="*/ 1749200 h 3186701"/>
              <a:gd name="connsiteX2-313" fmla="*/ 463138 w 2937337"/>
              <a:gd name="connsiteY2-314" fmla="*/ 1951080 h 3186701"/>
              <a:gd name="connsiteX3-315" fmla="*/ 776482 w 2937337"/>
              <a:gd name="connsiteY3-316" fmla="*/ 0 h 3186701"/>
              <a:gd name="connsiteX4-317" fmla="*/ 2120628 w 2937337"/>
              <a:gd name="connsiteY4-318" fmla="*/ 1308284 h 3186701"/>
              <a:gd name="connsiteX5-319" fmla="*/ 2095113 w 2937337"/>
              <a:gd name="connsiteY5-320" fmla="*/ 702407 h 3186701"/>
              <a:gd name="connsiteX6-321" fmla="*/ 1821452 w 2937337"/>
              <a:gd name="connsiteY6-322" fmla="*/ 3186701 h 3186701"/>
              <a:gd name="connsiteX7-323" fmla="*/ 1187533 w 2937337"/>
              <a:gd name="connsiteY7-324" fmla="*/ 1143558 h 3186701"/>
              <a:gd name="connsiteX8-325" fmla="*/ 1080655 w 2937337"/>
              <a:gd name="connsiteY8-326" fmla="*/ 2046083 h 3186701"/>
              <a:gd name="connsiteX9-327" fmla="*/ 914400 w 2937337"/>
              <a:gd name="connsiteY9-328" fmla="*/ 1666073 h 3186701"/>
              <a:gd name="connsiteX10-329" fmla="*/ 795647 w 2937337"/>
              <a:gd name="connsiteY10-330" fmla="*/ 3150488 h 3186701"/>
              <a:gd name="connsiteX0-331" fmla="*/ 795647 w 2937337"/>
              <a:gd name="connsiteY0-332" fmla="*/ 3150488 h 3186701"/>
              <a:gd name="connsiteX1-333" fmla="*/ 0 w 2937337"/>
              <a:gd name="connsiteY1-334" fmla="*/ 1749200 h 3186701"/>
              <a:gd name="connsiteX2-335" fmla="*/ 463138 w 2937337"/>
              <a:gd name="connsiteY2-336" fmla="*/ 1951080 h 3186701"/>
              <a:gd name="connsiteX3-337" fmla="*/ 776482 w 2937337"/>
              <a:gd name="connsiteY3-338" fmla="*/ 0 h 3186701"/>
              <a:gd name="connsiteX4-339" fmla="*/ 2120628 w 2937337"/>
              <a:gd name="connsiteY4-340" fmla="*/ 1308284 h 3186701"/>
              <a:gd name="connsiteX5-341" fmla="*/ 2095113 w 2937337"/>
              <a:gd name="connsiteY5-342" fmla="*/ 702407 h 3186701"/>
              <a:gd name="connsiteX6-343" fmla="*/ 1821452 w 2937337"/>
              <a:gd name="connsiteY6-344" fmla="*/ 3186701 h 3186701"/>
              <a:gd name="connsiteX7-345" fmla="*/ 1187533 w 2937337"/>
              <a:gd name="connsiteY7-346" fmla="*/ 1143558 h 3186701"/>
              <a:gd name="connsiteX8-347" fmla="*/ 1080655 w 2937337"/>
              <a:gd name="connsiteY8-348" fmla="*/ 2046083 h 3186701"/>
              <a:gd name="connsiteX9-349" fmla="*/ 914400 w 2937337"/>
              <a:gd name="connsiteY9-350" fmla="*/ 1666073 h 3186701"/>
              <a:gd name="connsiteX10-351" fmla="*/ 795647 w 2937337"/>
              <a:gd name="connsiteY10-352" fmla="*/ 3150488 h 3186701"/>
              <a:gd name="connsiteX0-353" fmla="*/ 795647 w 2937337"/>
              <a:gd name="connsiteY0-354" fmla="*/ 3150488 h 3186701"/>
              <a:gd name="connsiteX1-355" fmla="*/ 0 w 2937337"/>
              <a:gd name="connsiteY1-356" fmla="*/ 1749200 h 3186701"/>
              <a:gd name="connsiteX2-357" fmla="*/ 463138 w 2937337"/>
              <a:gd name="connsiteY2-358" fmla="*/ 1951080 h 3186701"/>
              <a:gd name="connsiteX3-359" fmla="*/ 776482 w 2937337"/>
              <a:gd name="connsiteY3-360" fmla="*/ 0 h 3186701"/>
              <a:gd name="connsiteX4-361" fmla="*/ 2120628 w 2937337"/>
              <a:gd name="connsiteY4-362" fmla="*/ 1308284 h 3186701"/>
              <a:gd name="connsiteX5-363" fmla="*/ 2095113 w 2937337"/>
              <a:gd name="connsiteY5-364" fmla="*/ 702407 h 3186701"/>
              <a:gd name="connsiteX6-365" fmla="*/ 1821452 w 2937337"/>
              <a:gd name="connsiteY6-366" fmla="*/ 3186701 h 3186701"/>
              <a:gd name="connsiteX7-367" fmla="*/ 1187533 w 2937337"/>
              <a:gd name="connsiteY7-368" fmla="*/ 1143558 h 3186701"/>
              <a:gd name="connsiteX8-369" fmla="*/ 1080655 w 2937337"/>
              <a:gd name="connsiteY8-370" fmla="*/ 2046083 h 3186701"/>
              <a:gd name="connsiteX9-371" fmla="*/ 914400 w 2937337"/>
              <a:gd name="connsiteY9-372" fmla="*/ 1666073 h 3186701"/>
              <a:gd name="connsiteX10-373" fmla="*/ 795647 w 2937337"/>
              <a:gd name="connsiteY10-374" fmla="*/ 3150488 h 3186701"/>
              <a:gd name="connsiteX0-375" fmla="*/ 795647 w 2937337"/>
              <a:gd name="connsiteY0-376" fmla="*/ 3150488 h 3186701"/>
              <a:gd name="connsiteX1-377" fmla="*/ 0 w 2937337"/>
              <a:gd name="connsiteY1-378" fmla="*/ 1749200 h 3186701"/>
              <a:gd name="connsiteX2-379" fmla="*/ 463138 w 2937337"/>
              <a:gd name="connsiteY2-380" fmla="*/ 1951080 h 3186701"/>
              <a:gd name="connsiteX3-381" fmla="*/ 776482 w 2937337"/>
              <a:gd name="connsiteY3-382" fmla="*/ 0 h 3186701"/>
              <a:gd name="connsiteX4-383" fmla="*/ 2034620 w 2937337"/>
              <a:gd name="connsiteY4-384" fmla="*/ 1294704 h 3186701"/>
              <a:gd name="connsiteX5-385" fmla="*/ 2095113 w 2937337"/>
              <a:gd name="connsiteY5-386" fmla="*/ 702407 h 3186701"/>
              <a:gd name="connsiteX6-387" fmla="*/ 1821452 w 2937337"/>
              <a:gd name="connsiteY6-388" fmla="*/ 3186701 h 3186701"/>
              <a:gd name="connsiteX7-389" fmla="*/ 1187533 w 2937337"/>
              <a:gd name="connsiteY7-390" fmla="*/ 1143558 h 3186701"/>
              <a:gd name="connsiteX8-391" fmla="*/ 1080655 w 2937337"/>
              <a:gd name="connsiteY8-392" fmla="*/ 2046083 h 3186701"/>
              <a:gd name="connsiteX9-393" fmla="*/ 914400 w 2937337"/>
              <a:gd name="connsiteY9-394" fmla="*/ 1666073 h 3186701"/>
              <a:gd name="connsiteX10-395" fmla="*/ 795647 w 2937337"/>
              <a:gd name="connsiteY10-396" fmla="*/ 3150488 h 3186701"/>
              <a:gd name="connsiteX0-397" fmla="*/ 795647 w 2937337"/>
              <a:gd name="connsiteY0-398" fmla="*/ 3150488 h 3186701"/>
              <a:gd name="connsiteX1-399" fmla="*/ 0 w 2937337"/>
              <a:gd name="connsiteY1-400" fmla="*/ 1749200 h 3186701"/>
              <a:gd name="connsiteX2-401" fmla="*/ 463138 w 2937337"/>
              <a:gd name="connsiteY2-402" fmla="*/ 1951080 h 3186701"/>
              <a:gd name="connsiteX3-403" fmla="*/ 776482 w 2937337"/>
              <a:gd name="connsiteY3-404" fmla="*/ 0 h 3186701"/>
              <a:gd name="connsiteX4-405" fmla="*/ 2034620 w 2937337"/>
              <a:gd name="connsiteY4-406" fmla="*/ 1294704 h 3186701"/>
              <a:gd name="connsiteX5-407" fmla="*/ 2095113 w 2937337"/>
              <a:gd name="connsiteY5-408" fmla="*/ 702407 h 3186701"/>
              <a:gd name="connsiteX6-409" fmla="*/ 1821452 w 2937337"/>
              <a:gd name="connsiteY6-410" fmla="*/ 3186701 h 3186701"/>
              <a:gd name="connsiteX7-411" fmla="*/ 1187533 w 2937337"/>
              <a:gd name="connsiteY7-412" fmla="*/ 1143558 h 3186701"/>
              <a:gd name="connsiteX8-413" fmla="*/ 1080655 w 2937337"/>
              <a:gd name="connsiteY8-414" fmla="*/ 2046083 h 3186701"/>
              <a:gd name="connsiteX9-415" fmla="*/ 914400 w 2937337"/>
              <a:gd name="connsiteY9-416" fmla="*/ 1666073 h 3186701"/>
              <a:gd name="connsiteX10-417" fmla="*/ 795647 w 2937337"/>
              <a:gd name="connsiteY10-418" fmla="*/ 3150488 h 3186701"/>
              <a:gd name="connsiteX0-419" fmla="*/ 795647 w 2937337"/>
              <a:gd name="connsiteY0-420" fmla="*/ 3150488 h 3186701"/>
              <a:gd name="connsiteX1-421" fmla="*/ 0 w 2937337"/>
              <a:gd name="connsiteY1-422" fmla="*/ 1749200 h 3186701"/>
              <a:gd name="connsiteX2-423" fmla="*/ 463138 w 2937337"/>
              <a:gd name="connsiteY2-424" fmla="*/ 1951080 h 3186701"/>
              <a:gd name="connsiteX3-425" fmla="*/ 776482 w 2937337"/>
              <a:gd name="connsiteY3-426" fmla="*/ 0 h 3186701"/>
              <a:gd name="connsiteX4-427" fmla="*/ 2034620 w 2937337"/>
              <a:gd name="connsiteY4-428" fmla="*/ 1294704 h 3186701"/>
              <a:gd name="connsiteX5-429" fmla="*/ 2095113 w 2937337"/>
              <a:gd name="connsiteY5-430" fmla="*/ 702407 h 3186701"/>
              <a:gd name="connsiteX6-431" fmla="*/ 1821452 w 2937337"/>
              <a:gd name="connsiteY6-432" fmla="*/ 3186701 h 3186701"/>
              <a:gd name="connsiteX7-433" fmla="*/ 1187533 w 2937337"/>
              <a:gd name="connsiteY7-434" fmla="*/ 1143558 h 3186701"/>
              <a:gd name="connsiteX8-435" fmla="*/ 1080655 w 2937337"/>
              <a:gd name="connsiteY8-436" fmla="*/ 2046083 h 3186701"/>
              <a:gd name="connsiteX9-437" fmla="*/ 914400 w 2937337"/>
              <a:gd name="connsiteY9-438" fmla="*/ 1666073 h 3186701"/>
              <a:gd name="connsiteX10-439" fmla="*/ 795647 w 2937337"/>
              <a:gd name="connsiteY10-440" fmla="*/ 3150488 h 3186701"/>
              <a:gd name="connsiteX0-441" fmla="*/ 795647 w 2893849"/>
              <a:gd name="connsiteY0-442" fmla="*/ 3150488 h 3186701"/>
              <a:gd name="connsiteX1-443" fmla="*/ 0 w 2893849"/>
              <a:gd name="connsiteY1-444" fmla="*/ 1749200 h 3186701"/>
              <a:gd name="connsiteX2-445" fmla="*/ 463138 w 2893849"/>
              <a:gd name="connsiteY2-446" fmla="*/ 1951080 h 3186701"/>
              <a:gd name="connsiteX3-447" fmla="*/ 776482 w 2893849"/>
              <a:gd name="connsiteY3-448" fmla="*/ 0 h 3186701"/>
              <a:gd name="connsiteX4-449" fmla="*/ 2034620 w 2893849"/>
              <a:gd name="connsiteY4-450" fmla="*/ 1294704 h 3186701"/>
              <a:gd name="connsiteX5-451" fmla="*/ 2031739 w 2893849"/>
              <a:gd name="connsiteY5-452" fmla="*/ 711461 h 3186701"/>
              <a:gd name="connsiteX6-453" fmla="*/ 1821452 w 2893849"/>
              <a:gd name="connsiteY6-454" fmla="*/ 3186701 h 3186701"/>
              <a:gd name="connsiteX7-455" fmla="*/ 1187533 w 2893849"/>
              <a:gd name="connsiteY7-456" fmla="*/ 1143558 h 3186701"/>
              <a:gd name="connsiteX8-457" fmla="*/ 1080655 w 2893849"/>
              <a:gd name="connsiteY8-458" fmla="*/ 2046083 h 3186701"/>
              <a:gd name="connsiteX9-459" fmla="*/ 914400 w 2893849"/>
              <a:gd name="connsiteY9-460" fmla="*/ 1666073 h 3186701"/>
              <a:gd name="connsiteX10-461" fmla="*/ 795647 w 2893849"/>
              <a:gd name="connsiteY10-462" fmla="*/ 3150488 h 3186701"/>
              <a:gd name="connsiteX0-463" fmla="*/ 795647 w 2931612"/>
              <a:gd name="connsiteY0-464" fmla="*/ 3150488 h 3186701"/>
              <a:gd name="connsiteX1-465" fmla="*/ 0 w 2931612"/>
              <a:gd name="connsiteY1-466" fmla="*/ 1749200 h 3186701"/>
              <a:gd name="connsiteX2-467" fmla="*/ 463138 w 2931612"/>
              <a:gd name="connsiteY2-468" fmla="*/ 1951080 h 3186701"/>
              <a:gd name="connsiteX3-469" fmla="*/ 776482 w 2931612"/>
              <a:gd name="connsiteY3-470" fmla="*/ 0 h 3186701"/>
              <a:gd name="connsiteX4-471" fmla="*/ 2034620 w 2931612"/>
              <a:gd name="connsiteY4-472" fmla="*/ 1294704 h 3186701"/>
              <a:gd name="connsiteX5-473" fmla="*/ 2031739 w 2931612"/>
              <a:gd name="connsiteY5-474" fmla="*/ 711461 h 3186701"/>
              <a:gd name="connsiteX6-475" fmla="*/ 1821452 w 2931612"/>
              <a:gd name="connsiteY6-476" fmla="*/ 3186701 h 3186701"/>
              <a:gd name="connsiteX7-477" fmla="*/ 1187533 w 2931612"/>
              <a:gd name="connsiteY7-478" fmla="*/ 1143558 h 3186701"/>
              <a:gd name="connsiteX8-479" fmla="*/ 1080655 w 2931612"/>
              <a:gd name="connsiteY8-480" fmla="*/ 2046083 h 3186701"/>
              <a:gd name="connsiteX9-481" fmla="*/ 914400 w 2931612"/>
              <a:gd name="connsiteY9-482" fmla="*/ 1666073 h 3186701"/>
              <a:gd name="connsiteX10-483" fmla="*/ 795647 w 2931612"/>
              <a:gd name="connsiteY10-484" fmla="*/ 3150488 h 3186701"/>
              <a:gd name="connsiteX0-485" fmla="*/ 795647 w 2931612"/>
              <a:gd name="connsiteY0-486" fmla="*/ 3150488 h 3186701"/>
              <a:gd name="connsiteX1-487" fmla="*/ 0 w 2931612"/>
              <a:gd name="connsiteY1-488" fmla="*/ 1749200 h 3186701"/>
              <a:gd name="connsiteX2-489" fmla="*/ 463138 w 2931612"/>
              <a:gd name="connsiteY2-490" fmla="*/ 1951080 h 3186701"/>
              <a:gd name="connsiteX3-491" fmla="*/ 776482 w 2931612"/>
              <a:gd name="connsiteY3-492" fmla="*/ 0 h 3186701"/>
              <a:gd name="connsiteX4-493" fmla="*/ 2034620 w 2931612"/>
              <a:gd name="connsiteY4-494" fmla="*/ 1294704 h 3186701"/>
              <a:gd name="connsiteX5-495" fmla="*/ 2031739 w 2931612"/>
              <a:gd name="connsiteY5-496" fmla="*/ 711461 h 3186701"/>
              <a:gd name="connsiteX6-497" fmla="*/ 1821452 w 2931612"/>
              <a:gd name="connsiteY6-498" fmla="*/ 3186701 h 3186701"/>
              <a:gd name="connsiteX7-499" fmla="*/ 1187533 w 2931612"/>
              <a:gd name="connsiteY7-500" fmla="*/ 1143558 h 3186701"/>
              <a:gd name="connsiteX8-501" fmla="*/ 1080655 w 2931612"/>
              <a:gd name="connsiteY8-502" fmla="*/ 2046083 h 3186701"/>
              <a:gd name="connsiteX9-503" fmla="*/ 914400 w 2931612"/>
              <a:gd name="connsiteY9-504" fmla="*/ 1666073 h 3186701"/>
              <a:gd name="connsiteX10-505" fmla="*/ 795647 w 2931612"/>
              <a:gd name="connsiteY10-506" fmla="*/ 3150488 h 3186701"/>
              <a:gd name="connsiteX0-507" fmla="*/ 795647 w 2931612"/>
              <a:gd name="connsiteY0-508" fmla="*/ 3150488 h 3186701"/>
              <a:gd name="connsiteX1-509" fmla="*/ 0 w 2931612"/>
              <a:gd name="connsiteY1-510" fmla="*/ 1749200 h 3186701"/>
              <a:gd name="connsiteX2-511" fmla="*/ 463138 w 2931612"/>
              <a:gd name="connsiteY2-512" fmla="*/ 1951080 h 3186701"/>
              <a:gd name="connsiteX3-513" fmla="*/ 776482 w 2931612"/>
              <a:gd name="connsiteY3-514" fmla="*/ 0 h 3186701"/>
              <a:gd name="connsiteX4-515" fmla="*/ 2034620 w 2931612"/>
              <a:gd name="connsiteY4-516" fmla="*/ 1294704 h 3186701"/>
              <a:gd name="connsiteX5-517" fmla="*/ 2031739 w 2931612"/>
              <a:gd name="connsiteY5-518" fmla="*/ 711461 h 3186701"/>
              <a:gd name="connsiteX6-519" fmla="*/ 1821452 w 2931612"/>
              <a:gd name="connsiteY6-520" fmla="*/ 3186701 h 3186701"/>
              <a:gd name="connsiteX7-521" fmla="*/ 1187533 w 2931612"/>
              <a:gd name="connsiteY7-522" fmla="*/ 1143558 h 3186701"/>
              <a:gd name="connsiteX8-523" fmla="*/ 1080655 w 2931612"/>
              <a:gd name="connsiteY8-524" fmla="*/ 2046083 h 3186701"/>
              <a:gd name="connsiteX9-525" fmla="*/ 914400 w 2931612"/>
              <a:gd name="connsiteY9-526" fmla="*/ 1666073 h 3186701"/>
              <a:gd name="connsiteX10-527" fmla="*/ 795647 w 2931612"/>
              <a:gd name="connsiteY10-528" fmla="*/ 3150488 h 3186701"/>
              <a:gd name="connsiteX0-529" fmla="*/ 795647 w 2931612"/>
              <a:gd name="connsiteY0-530" fmla="*/ 3150488 h 3186701"/>
              <a:gd name="connsiteX1-531" fmla="*/ 0 w 2931612"/>
              <a:gd name="connsiteY1-532" fmla="*/ 1749200 h 3186701"/>
              <a:gd name="connsiteX2-533" fmla="*/ 463138 w 2931612"/>
              <a:gd name="connsiteY2-534" fmla="*/ 1951080 h 3186701"/>
              <a:gd name="connsiteX3-535" fmla="*/ 776482 w 2931612"/>
              <a:gd name="connsiteY3-536" fmla="*/ 0 h 3186701"/>
              <a:gd name="connsiteX4-537" fmla="*/ 2034620 w 2931612"/>
              <a:gd name="connsiteY4-538" fmla="*/ 1294704 h 3186701"/>
              <a:gd name="connsiteX5-539" fmla="*/ 2031739 w 2931612"/>
              <a:gd name="connsiteY5-540" fmla="*/ 711461 h 3186701"/>
              <a:gd name="connsiteX6-541" fmla="*/ 1821452 w 2931612"/>
              <a:gd name="connsiteY6-542" fmla="*/ 3186701 h 3186701"/>
              <a:gd name="connsiteX7-543" fmla="*/ 1187533 w 2931612"/>
              <a:gd name="connsiteY7-544" fmla="*/ 1143558 h 3186701"/>
              <a:gd name="connsiteX8-545" fmla="*/ 1080655 w 2931612"/>
              <a:gd name="connsiteY8-546" fmla="*/ 2046083 h 3186701"/>
              <a:gd name="connsiteX9-547" fmla="*/ 914400 w 2931612"/>
              <a:gd name="connsiteY9-548" fmla="*/ 1666073 h 3186701"/>
              <a:gd name="connsiteX10-549" fmla="*/ 795647 w 2931612"/>
              <a:gd name="connsiteY10-550" fmla="*/ 3150488 h 3186701"/>
              <a:gd name="connsiteX0-551" fmla="*/ 795647 w 2931612"/>
              <a:gd name="connsiteY0-552" fmla="*/ 3150488 h 3186701"/>
              <a:gd name="connsiteX1-553" fmla="*/ 0 w 2931612"/>
              <a:gd name="connsiteY1-554" fmla="*/ 1749200 h 3186701"/>
              <a:gd name="connsiteX2-555" fmla="*/ 463138 w 2931612"/>
              <a:gd name="connsiteY2-556" fmla="*/ 1951080 h 3186701"/>
              <a:gd name="connsiteX3-557" fmla="*/ 776482 w 2931612"/>
              <a:gd name="connsiteY3-558" fmla="*/ 0 h 3186701"/>
              <a:gd name="connsiteX4-559" fmla="*/ 2034620 w 2931612"/>
              <a:gd name="connsiteY4-560" fmla="*/ 1294704 h 3186701"/>
              <a:gd name="connsiteX5-561" fmla="*/ 2031739 w 2931612"/>
              <a:gd name="connsiteY5-562" fmla="*/ 711461 h 3186701"/>
              <a:gd name="connsiteX6-563" fmla="*/ 1821452 w 2931612"/>
              <a:gd name="connsiteY6-564" fmla="*/ 3186701 h 3186701"/>
              <a:gd name="connsiteX7-565" fmla="*/ 1187533 w 2931612"/>
              <a:gd name="connsiteY7-566" fmla="*/ 1143558 h 3186701"/>
              <a:gd name="connsiteX8-567" fmla="*/ 1080655 w 2931612"/>
              <a:gd name="connsiteY8-568" fmla="*/ 2046083 h 3186701"/>
              <a:gd name="connsiteX9-569" fmla="*/ 914400 w 2931612"/>
              <a:gd name="connsiteY9-570" fmla="*/ 1666073 h 3186701"/>
              <a:gd name="connsiteX10-571" fmla="*/ 795647 w 2931612"/>
              <a:gd name="connsiteY10-572" fmla="*/ 3150488 h 3186701"/>
              <a:gd name="connsiteX0-573" fmla="*/ 813754 w 2949719"/>
              <a:gd name="connsiteY0-574" fmla="*/ 3150488 h 3186701"/>
              <a:gd name="connsiteX1-575" fmla="*/ 0 w 2949719"/>
              <a:gd name="connsiteY1-576" fmla="*/ 1726566 h 3186701"/>
              <a:gd name="connsiteX2-577" fmla="*/ 481245 w 2949719"/>
              <a:gd name="connsiteY2-578" fmla="*/ 1951080 h 3186701"/>
              <a:gd name="connsiteX3-579" fmla="*/ 794589 w 2949719"/>
              <a:gd name="connsiteY3-580" fmla="*/ 0 h 3186701"/>
              <a:gd name="connsiteX4-581" fmla="*/ 2052727 w 2949719"/>
              <a:gd name="connsiteY4-582" fmla="*/ 1294704 h 3186701"/>
              <a:gd name="connsiteX5-583" fmla="*/ 2049846 w 2949719"/>
              <a:gd name="connsiteY5-584" fmla="*/ 711461 h 3186701"/>
              <a:gd name="connsiteX6-585" fmla="*/ 1839559 w 2949719"/>
              <a:gd name="connsiteY6-586" fmla="*/ 3186701 h 3186701"/>
              <a:gd name="connsiteX7-587" fmla="*/ 1205640 w 2949719"/>
              <a:gd name="connsiteY7-588" fmla="*/ 1143558 h 3186701"/>
              <a:gd name="connsiteX8-589" fmla="*/ 1098762 w 2949719"/>
              <a:gd name="connsiteY8-590" fmla="*/ 2046083 h 3186701"/>
              <a:gd name="connsiteX9-591" fmla="*/ 932507 w 2949719"/>
              <a:gd name="connsiteY9-592" fmla="*/ 1666073 h 3186701"/>
              <a:gd name="connsiteX10-593" fmla="*/ 813754 w 2949719"/>
              <a:gd name="connsiteY10-594" fmla="*/ 3150488 h 3186701"/>
              <a:gd name="connsiteX0-595" fmla="*/ 813754 w 2949719"/>
              <a:gd name="connsiteY0-596" fmla="*/ 3150488 h 3186701"/>
              <a:gd name="connsiteX1-597" fmla="*/ 0 w 2949719"/>
              <a:gd name="connsiteY1-598" fmla="*/ 1726566 h 3186701"/>
              <a:gd name="connsiteX2-599" fmla="*/ 481245 w 2949719"/>
              <a:gd name="connsiteY2-600" fmla="*/ 1951080 h 3186701"/>
              <a:gd name="connsiteX3-601" fmla="*/ 794589 w 2949719"/>
              <a:gd name="connsiteY3-602" fmla="*/ 0 h 3186701"/>
              <a:gd name="connsiteX4-603" fmla="*/ 2052727 w 2949719"/>
              <a:gd name="connsiteY4-604" fmla="*/ 1294704 h 3186701"/>
              <a:gd name="connsiteX5-605" fmla="*/ 2049846 w 2949719"/>
              <a:gd name="connsiteY5-606" fmla="*/ 711461 h 3186701"/>
              <a:gd name="connsiteX6-607" fmla="*/ 1839559 w 2949719"/>
              <a:gd name="connsiteY6-608" fmla="*/ 3186701 h 3186701"/>
              <a:gd name="connsiteX7-609" fmla="*/ 1205640 w 2949719"/>
              <a:gd name="connsiteY7-610" fmla="*/ 1143558 h 3186701"/>
              <a:gd name="connsiteX8-611" fmla="*/ 1098762 w 2949719"/>
              <a:gd name="connsiteY8-612" fmla="*/ 2046083 h 3186701"/>
              <a:gd name="connsiteX9-613" fmla="*/ 932507 w 2949719"/>
              <a:gd name="connsiteY9-614" fmla="*/ 1666073 h 3186701"/>
              <a:gd name="connsiteX10-615" fmla="*/ 813754 w 2949719"/>
              <a:gd name="connsiteY10-616" fmla="*/ 3150488 h 3186701"/>
              <a:gd name="connsiteX0-617" fmla="*/ 813754 w 2949719"/>
              <a:gd name="connsiteY0-618" fmla="*/ 3150488 h 3186701"/>
              <a:gd name="connsiteX1-619" fmla="*/ 0 w 2949719"/>
              <a:gd name="connsiteY1-620" fmla="*/ 1726566 h 3186701"/>
              <a:gd name="connsiteX2-621" fmla="*/ 481245 w 2949719"/>
              <a:gd name="connsiteY2-622" fmla="*/ 1951080 h 3186701"/>
              <a:gd name="connsiteX3-623" fmla="*/ 794589 w 2949719"/>
              <a:gd name="connsiteY3-624" fmla="*/ 0 h 3186701"/>
              <a:gd name="connsiteX4-625" fmla="*/ 2052727 w 2949719"/>
              <a:gd name="connsiteY4-626" fmla="*/ 1294704 h 3186701"/>
              <a:gd name="connsiteX5-627" fmla="*/ 2049846 w 2949719"/>
              <a:gd name="connsiteY5-628" fmla="*/ 711461 h 3186701"/>
              <a:gd name="connsiteX6-629" fmla="*/ 1839559 w 2949719"/>
              <a:gd name="connsiteY6-630" fmla="*/ 3186701 h 3186701"/>
              <a:gd name="connsiteX7-631" fmla="*/ 1205640 w 2949719"/>
              <a:gd name="connsiteY7-632" fmla="*/ 1143558 h 3186701"/>
              <a:gd name="connsiteX8-633" fmla="*/ 1098762 w 2949719"/>
              <a:gd name="connsiteY8-634" fmla="*/ 2046083 h 3186701"/>
              <a:gd name="connsiteX9-635" fmla="*/ 932507 w 2949719"/>
              <a:gd name="connsiteY9-636" fmla="*/ 1666073 h 3186701"/>
              <a:gd name="connsiteX10-637" fmla="*/ 813754 w 2949719"/>
              <a:gd name="connsiteY10-638" fmla="*/ 3150488 h 3186701"/>
              <a:gd name="connsiteX0-639" fmla="*/ 813754 w 2949719"/>
              <a:gd name="connsiteY0-640" fmla="*/ 3150488 h 3186701"/>
              <a:gd name="connsiteX1-641" fmla="*/ 0 w 2949719"/>
              <a:gd name="connsiteY1-642" fmla="*/ 1726566 h 3186701"/>
              <a:gd name="connsiteX2-643" fmla="*/ 481245 w 2949719"/>
              <a:gd name="connsiteY2-644" fmla="*/ 1951080 h 3186701"/>
              <a:gd name="connsiteX3-645" fmla="*/ 794589 w 2949719"/>
              <a:gd name="connsiteY3-646" fmla="*/ 0 h 3186701"/>
              <a:gd name="connsiteX4-647" fmla="*/ 2052727 w 2949719"/>
              <a:gd name="connsiteY4-648" fmla="*/ 1294704 h 3186701"/>
              <a:gd name="connsiteX5-649" fmla="*/ 2049846 w 2949719"/>
              <a:gd name="connsiteY5-650" fmla="*/ 711461 h 3186701"/>
              <a:gd name="connsiteX6-651" fmla="*/ 1839559 w 2949719"/>
              <a:gd name="connsiteY6-652" fmla="*/ 3186701 h 3186701"/>
              <a:gd name="connsiteX7-653" fmla="*/ 1205640 w 2949719"/>
              <a:gd name="connsiteY7-654" fmla="*/ 1143558 h 3186701"/>
              <a:gd name="connsiteX8-655" fmla="*/ 1098762 w 2949719"/>
              <a:gd name="connsiteY8-656" fmla="*/ 2046083 h 3186701"/>
              <a:gd name="connsiteX9-657" fmla="*/ 932507 w 2949719"/>
              <a:gd name="connsiteY9-658" fmla="*/ 1666073 h 3186701"/>
              <a:gd name="connsiteX10-659" fmla="*/ 813754 w 2949719"/>
              <a:gd name="connsiteY10-660" fmla="*/ 3150488 h 3186701"/>
              <a:gd name="connsiteX0-661" fmla="*/ 1117045 w 2949719"/>
              <a:gd name="connsiteY0-662" fmla="*/ 3168594 h 3186701"/>
              <a:gd name="connsiteX1-663" fmla="*/ 0 w 2949719"/>
              <a:gd name="connsiteY1-664" fmla="*/ 1726566 h 3186701"/>
              <a:gd name="connsiteX2-665" fmla="*/ 481245 w 2949719"/>
              <a:gd name="connsiteY2-666" fmla="*/ 1951080 h 3186701"/>
              <a:gd name="connsiteX3-667" fmla="*/ 794589 w 2949719"/>
              <a:gd name="connsiteY3-668" fmla="*/ 0 h 3186701"/>
              <a:gd name="connsiteX4-669" fmla="*/ 2052727 w 2949719"/>
              <a:gd name="connsiteY4-670" fmla="*/ 1294704 h 3186701"/>
              <a:gd name="connsiteX5-671" fmla="*/ 2049846 w 2949719"/>
              <a:gd name="connsiteY5-672" fmla="*/ 711461 h 3186701"/>
              <a:gd name="connsiteX6-673" fmla="*/ 1839559 w 2949719"/>
              <a:gd name="connsiteY6-674" fmla="*/ 3186701 h 3186701"/>
              <a:gd name="connsiteX7-675" fmla="*/ 1205640 w 2949719"/>
              <a:gd name="connsiteY7-676" fmla="*/ 1143558 h 3186701"/>
              <a:gd name="connsiteX8-677" fmla="*/ 1098762 w 2949719"/>
              <a:gd name="connsiteY8-678" fmla="*/ 2046083 h 3186701"/>
              <a:gd name="connsiteX9-679" fmla="*/ 932507 w 2949719"/>
              <a:gd name="connsiteY9-680" fmla="*/ 1666073 h 3186701"/>
              <a:gd name="connsiteX10-681" fmla="*/ 1117045 w 2949719"/>
              <a:gd name="connsiteY10-682" fmla="*/ 3168594 h 3186701"/>
              <a:gd name="connsiteX0-683" fmla="*/ 1117045 w 2949719"/>
              <a:gd name="connsiteY0-684" fmla="*/ 3168594 h 3186701"/>
              <a:gd name="connsiteX1-685" fmla="*/ 0 w 2949719"/>
              <a:gd name="connsiteY1-686" fmla="*/ 1726566 h 3186701"/>
              <a:gd name="connsiteX2-687" fmla="*/ 481245 w 2949719"/>
              <a:gd name="connsiteY2-688" fmla="*/ 1951080 h 3186701"/>
              <a:gd name="connsiteX3-689" fmla="*/ 794589 w 2949719"/>
              <a:gd name="connsiteY3-690" fmla="*/ 0 h 3186701"/>
              <a:gd name="connsiteX4-691" fmla="*/ 2052727 w 2949719"/>
              <a:gd name="connsiteY4-692" fmla="*/ 1294704 h 3186701"/>
              <a:gd name="connsiteX5-693" fmla="*/ 2049846 w 2949719"/>
              <a:gd name="connsiteY5-694" fmla="*/ 711461 h 3186701"/>
              <a:gd name="connsiteX6-695" fmla="*/ 1839559 w 2949719"/>
              <a:gd name="connsiteY6-696" fmla="*/ 3186701 h 3186701"/>
              <a:gd name="connsiteX7-697" fmla="*/ 1205640 w 2949719"/>
              <a:gd name="connsiteY7-698" fmla="*/ 1143558 h 3186701"/>
              <a:gd name="connsiteX8-699" fmla="*/ 1098762 w 2949719"/>
              <a:gd name="connsiteY8-700" fmla="*/ 2046083 h 3186701"/>
              <a:gd name="connsiteX9-701" fmla="*/ 932507 w 2949719"/>
              <a:gd name="connsiteY9-702" fmla="*/ 1666073 h 3186701"/>
              <a:gd name="connsiteX10-703" fmla="*/ 1117045 w 2949719"/>
              <a:gd name="connsiteY10-704" fmla="*/ 3168594 h 3186701"/>
              <a:gd name="connsiteX0-705" fmla="*/ 1117045 w 2949719"/>
              <a:gd name="connsiteY0-706" fmla="*/ 3168594 h 3186701"/>
              <a:gd name="connsiteX1-707" fmla="*/ 0 w 2949719"/>
              <a:gd name="connsiteY1-708" fmla="*/ 1726566 h 3186701"/>
              <a:gd name="connsiteX2-709" fmla="*/ 481245 w 2949719"/>
              <a:gd name="connsiteY2-710" fmla="*/ 1951080 h 3186701"/>
              <a:gd name="connsiteX3-711" fmla="*/ 794589 w 2949719"/>
              <a:gd name="connsiteY3-712" fmla="*/ 0 h 3186701"/>
              <a:gd name="connsiteX4-713" fmla="*/ 2052727 w 2949719"/>
              <a:gd name="connsiteY4-714" fmla="*/ 1294704 h 3186701"/>
              <a:gd name="connsiteX5-715" fmla="*/ 2049846 w 2949719"/>
              <a:gd name="connsiteY5-716" fmla="*/ 711461 h 3186701"/>
              <a:gd name="connsiteX6-717" fmla="*/ 1839559 w 2949719"/>
              <a:gd name="connsiteY6-718" fmla="*/ 3186701 h 3186701"/>
              <a:gd name="connsiteX7-719" fmla="*/ 1205640 w 2949719"/>
              <a:gd name="connsiteY7-720" fmla="*/ 1143558 h 3186701"/>
              <a:gd name="connsiteX8-721" fmla="*/ 1098762 w 2949719"/>
              <a:gd name="connsiteY8-722" fmla="*/ 2046083 h 3186701"/>
              <a:gd name="connsiteX9-723" fmla="*/ 932507 w 2949719"/>
              <a:gd name="connsiteY9-724" fmla="*/ 1666073 h 3186701"/>
              <a:gd name="connsiteX10-725" fmla="*/ 1117045 w 2949719"/>
              <a:gd name="connsiteY10-726" fmla="*/ 3168594 h 3186701"/>
              <a:gd name="connsiteX0-727" fmla="*/ 1117045 w 2949719"/>
              <a:gd name="connsiteY0-728" fmla="*/ 3168594 h 3186701"/>
              <a:gd name="connsiteX1-729" fmla="*/ 0 w 2949719"/>
              <a:gd name="connsiteY1-730" fmla="*/ 1726566 h 3186701"/>
              <a:gd name="connsiteX2-731" fmla="*/ 481245 w 2949719"/>
              <a:gd name="connsiteY2-732" fmla="*/ 1951080 h 3186701"/>
              <a:gd name="connsiteX3-733" fmla="*/ 794589 w 2949719"/>
              <a:gd name="connsiteY3-734" fmla="*/ 0 h 3186701"/>
              <a:gd name="connsiteX4-735" fmla="*/ 2052727 w 2949719"/>
              <a:gd name="connsiteY4-736" fmla="*/ 1294704 h 3186701"/>
              <a:gd name="connsiteX5-737" fmla="*/ 2049846 w 2949719"/>
              <a:gd name="connsiteY5-738" fmla="*/ 711461 h 3186701"/>
              <a:gd name="connsiteX6-739" fmla="*/ 1839559 w 2949719"/>
              <a:gd name="connsiteY6-740" fmla="*/ 3186701 h 3186701"/>
              <a:gd name="connsiteX7-741" fmla="*/ 1205640 w 2949719"/>
              <a:gd name="connsiteY7-742" fmla="*/ 1143558 h 3186701"/>
              <a:gd name="connsiteX8-743" fmla="*/ 1098762 w 2949719"/>
              <a:gd name="connsiteY8-744" fmla="*/ 2046083 h 3186701"/>
              <a:gd name="connsiteX9-745" fmla="*/ 932507 w 2949719"/>
              <a:gd name="connsiteY9-746" fmla="*/ 1666073 h 3186701"/>
              <a:gd name="connsiteX10-747" fmla="*/ 1117045 w 2949719"/>
              <a:gd name="connsiteY10-748" fmla="*/ 3168594 h 3186701"/>
              <a:gd name="connsiteX0-749" fmla="*/ 1117045 w 2949719"/>
              <a:gd name="connsiteY0-750" fmla="*/ 3168594 h 3186701"/>
              <a:gd name="connsiteX1-751" fmla="*/ 0 w 2949719"/>
              <a:gd name="connsiteY1-752" fmla="*/ 1726566 h 3186701"/>
              <a:gd name="connsiteX2-753" fmla="*/ 417871 w 2949719"/>
              <a:gd name="connsiteY2-754" fmla="*/ 2009927 h 3186701"/>
              <a:gd name="connsiteX3-755" fmla="*/ 794589 w 2949719"/>
              <a:gd name="connsiteY3-756" fmla="*/ 0 h 3186701"/>
              <a:gd name="connsiteX4-757" fmla="*/ 2052727 w 2949719"/>
              <a:gd name="connsiteY4-758" fmla="*/ 1294704 h 3186701"/>
              <a:gd name="connsiteX5-759" fmla="*/ 2049846 w 2949719"/>
              <a:gd name="connsiteY5-760" fmla="*/ 711461 h 3186701"/>
              <a:gd name="connsiteX6-761" fmla="*/ 1839559 w 2949719"/>
              <a:gd name="connsiteY6-762" fmla="*/ 3186701 h 3186701"/>
              <a:gd name="connsiteX7-763" fmla="*/ 1205640 w 2949719"/>
              <a:gd name="connsiteY7-764" fmla="*/ 1143558 h 3186701"/>
              <a:gd name="connsiteX8-765" fmla="*/ 1098762 w 2949719"/>
              <a:gd name="connsiteY8-766" fmla="*/ 2046083 h 3186701"/>
              <a:gd name="connsiteX9-767" fmla="*/ 932507 w 2949719"/>
              <a:gd name="connsiteY9-768" fmla="*/ 1666073 h 3186701"/>
              <a:gd name="connsiteX10-769" fmla="*/ 1117045 w 2949719"/>
              <a:gd name="connsiteY10-770" fmla="*/ 3168594 h 3186701"/>
              <a:gd name="connsiteX0-771" fmla="*/ 1117045 w 2949719"/>
              <a:gd name="connsiteY0-772" fmla="*/ 3168594 h 3186701"/>
              <a:gd name="connsiteX1-773" fmla="*/ 0 w 2949719"/>
              <a:gd name="connsiteY1-774" fmla="*/ 1726566 h 3186701"/>
              <a:gd name="connsiteX2-775" fmla="*/ 417871 w 2949719"/>
              <a:gd name="connsiteY2-776" fmla="*/ 2009927 h 3186701"/>
              <a:gd name="connsiteX3-777" fmla="*/ 794589 w 2949719"/>
              <a:gd name="connsiteY3-778" fmla="*/ 0 h 3186701"/>
              <a:gd name="connsiteX4-779" fmla="*/ 2052727 w 2949719"/>
              <a:gd name="connsiteY4-780" fmla="*/ 1294704 h 3186701"/>
              <a:gd name="connsiteX5-781" fmla="*/ 2049846 w 2949719"/>
              <a:gd name="connsiteY5-782" fmla="*/ 711461 h 3186701"/>
              <a:gd name="connsiteX6-783" fmla="*/ 1839559 w 2949719"/>
              <a:gd name="connsiteY6-784" fmla="*/ 3186701 h 3186701"/>
              <a:gd name="connsiteX7-785" fmla="*/ 1205640 w 2949719"/>
              <a:gd name="connsiteY7-786" fmla="*/ 1143558 h 3186701"/>
              <a:gd name="connsiteX8-787" fmla="*/ 1098762 w 2949719"/>
              <a:gd name="connsiteY8-788" fmla="*/ 2046083 h 3186701"/>
              <a:gd name="connsiteX9-789" fmla="*/ 932507 w 2949719"/>
              <a:gd name="connsiteY9-790" fmla="*/ 1666073 h 3186701"/>
              <a:gd name="connsiteX10-791" fmla="*/ 1117045 w 2949719"/>
              <a:gd name="connsiteY10-792" fmla="*/ 3168594 h 3186701"/>
              <a:gd name="connsiteX0-793" fmla="*/ 1117045 w 2949719"/>
              <a:gd name="connsiteY0-794" fmla="*/ 3168594 h 3186701"/>
              <a:gd name="connsiteX1-795" fmla="*/ 0 w 2949719"/>
              <a:gd name="connsiteY1-796" fmla="*/ 1726566 h 3186701"/>
              <a:gd name="connsiteX2-797" fmla="*/ 417871 w 2949719"/>
              <a:gd name="connsiteY2-798" fmla="*/ 2009927 h 3186701"/>
              <a:gd name="connsiteX3-799" fmla="*/ 794589 w 2949719"/>
              <a:gd name="connsiteY3-800" fmla="*/ 0 h 3186701"/>
              <a:gd name="connsiteX4-801" fmla="*/ 2052727 w 2949719"/>
              <a:gd name="connsiteY4-802" fmla="*/ 1294704 h 3186701"/>
              <a:gd name="connsiteX5-803" fmla="*/ 2049846 w 2949719"/>
              <a:gd name="connsiteY5-804" fmla="*/ 711461 h 3186701"/>
              <a:gd name="connsiteX6-805" fmla="*/ 1839559 w 2949719"/>
              <a:gd name="connsiteY6-806" fmla="*/ 3186701 h 3186701"/>
              <a:gd name="connsiteX7-807" fmla="*/ 1205640 w 2949719"/>
              <a:gd name="connsiteY7-808" fmla="*/ 1143558 h 3186701"/>
              <a:gd name="connsiteX8-809" fmla="*/ 1098762 w 2949719"/>
              <a:gd name="connsiteY8-810" fmla="*/ 2046083 h 3186701"/>
              <a:gd name="connsiteX9-811" fmla="*/ 932507 w 2949719"/>
              <a:gd name="connsiteY9-812" fmla="*/ 1666073 h 3186701"/>
              <a:gd name="connsiteX10-813" fmla="*/ 1117045 w 2949719"/>
              <a:gd name="connsiteY10-814" fmla="*/ 3168594 h 3186701"/>
              <a:gd name="connsiteX0-815" fmla="*/ 1117045 w 2949719"/>
              <a:gd name="connsiteY0-816" fmla="*/ 3168594 h 3186701"/>
              <a:gd name="connsiteX1-817" fmla="*/ 0 w 2949719"/>
              <a:gd name="connsiteY1-818" fmla="*/ 1726566 h 3186701"/>
              <a:gd name="connsiteX2-819" fmla="*/ 417871 w 2949719"/>
              <a:gd name="connsiteY2-820" fmla="*/ 2009927 h 3186701"/>
              <a:gd name="connsiteX3-821" fmla="*/ 794589 w 2949719"/>
              <a:gd name="connsiteY3-822" fmla="*/ 0 h 3186701"/>
              <a:gd name="connsiteX4-823" fmla="*/ 2052727 w 2949719"/>
              <a:gd name="connsiteY4-824" fmla="*/ 1294704 h 3186701"/>
              <a:gd name="connsiteX5-825" fmla="*/ 2049846 w 2949719"/>
              <a:gd name="connsiteY5-826" fmla="*/ 711461 h 3186701"/>
              <a:gd name="connsiteX6-827" fmla="*/ 1839559 w 2949719"/>
              <a:gd name="connsiteY6-828" fmla="*/ 3186701 h 3186701"/>
              <a:gd name="connsiteX7-829" fmla="*/ 1205640 w 2949719"/>
              <a:gd name="connsiteY7-830" fmla="*/ 1143558 h 3186701"/>
              <a:gd name="connsiteX8-831" fmla="*/ 1098762 w 2949719"/>
              <a:gd name="connsiteY8-832" fmla="*/ 2046083 h 3186701"/>
              <a:gd name="connsiteX9-833" fmla="*/ 932507 w 2949719"/>
              <a:gd name="connsiteY9-834" fmla="*/ 1666073 h 3186701"/>
              <a:gd name="connsiteX10-835" fmla="*/ 1117045 w 2949719"/>
              <a:gd name="connsiteY10-836" fmla="*/ 3168594 h 3186701"/>
              <a:gd name="connsiteX0-837" fmla="*/ 1117045 w 2949719"/>
              <a:gd name="connsiteY0-838" fmla="*/ 3168594 h 3186701"/>
              <a:gd name="connsiteX1-839" fmla="*/ 0 w 2949719"/>
              <a:gd name="connsiteY1-840" fmla="*/ 1726566 h 3186701"/>
              <a:gd name="connsiteX2-841" fmla="*/ 417871 w 2949719"/>
              <a:gd name="connsiteY2-842" fmla="*/ 2009927 h 3186701"/>
              <a:gd name="connsiteX3-843" fmla="*/ 794589 w 2949719"/>
              <a:gd name="connsiteY3-844" fmla="*/ 0 h 3186701"/>
              <a:gd name="connsiteX4-845" fmla="*/ 2052727 w 2949719"/>
              <a:gd name="connsiteY4-846" fmla="*/ 1294704 h 3186701"/>
              <a:gd name="connsiteX5-847" fmla="*/ 2049846 w 2949719"/>
              <a:gd name="connsiteY5-848" fmla="*/ 711461 h 3186701"/>
              <a:gd name="connsiteX6-849" fmla="*/ 1839559 w 2949719"/>
              <a:gd name="connsiteY6-850" fmla="*/ 3186701 h 3186701"/>
              <a:gd name="connsiteX7-851" fmla="*/ 1205640 w 2949719"/>
              <a:gd name="connsiteY7-852" fmla="*/ 1143558 h 3186701"/>
              <a:gd name="connsiteX8-853" fmla="*/ 1098762 w 2949719"/>
              <a:gd name="connsiteY8-854" fmla="*/ 2046083 h 3186701"/>
              <a:gd name="connsiteX9-855" fmla="*/ 932507 w 2949719"/>
              <a:gd name="connsiteY9-856" fmla="*/ 1666073 h 3186701"/>
              <a:gd name="connsiteX10-857" fmla="*/ 1117045 w 2949719"/>
              <a:gd name="connsiteY10-858" fmla="*/ 3168594 h 3186701"/>
              <a:gd name="connsiteX0-859" fmla="*/ 1103465 w 2936139"/>
              <a:gd name="connsiteY0-860" fmla="*/ 3168594 h 3186701"/>
              <a:gd name="connsiteX1-861" fmla="*/ 0 w 2936139"/>
              <a:gd name="connsiteY1-862" fmla="*/ 1726566 h 3186701"/>
              <a:gd name="connsiteX2-863" fmla="*/ 404291 w 2936139"/>
              <a:gd name="connsiteY2-864" fmla="*/ 2009927 h 3186701"/>
              <a:gd name="connsiteX3-865" fmla="*/ 781009 w 2936139"/>
              <a:gd name="connsiteY3-866" fmla="*/ 0 h 3186701"/>
              <a:gd name="connsiteX4-867" fmla="*/ 2039147 w 2936139"/>
              <a:gd name="connsiteY4-868" fmla="*/ 1294704 h 3186701"/>
              <a:gd name="connsiteX5-869" fmla="*/ 2036266 w 2936139"/>
              <a:gd name="connsiteY5-870" fmla="*/ 711461 h 3186701"/>
              <a:gd name="connsiteX6-871" fmla="*/ 1825979 w 2936139"/>
              <a:gd name="connsiteY6-872" fmla="*/ 3186701 h 3186701"/>
              <a:gd name="connsiteX7-873" fmla="*/ 1192060 w 2936139"/>
              <a:gd name="connsiteY7-874" fmla="*/ 1143558 h 3186701"/>
              <a:gd name="connsiteX8-875" fmla="*/ 1085182 w 2936139"/>
              <a:gd name="connsiteY8-876" fmla="*/ 2046083 h 3186701"/>
              <a:gd name="connsiteX9-877" fmla="*/ 918927 w 2936139"/>
              <a:gd name="connsiteY9-878" fmla="*/ 1666073 h 3186701"/>
              <a:gd name="connsiteX10-879" fmla="*/ 1103465 w 2936139"/>
              <a:gd name="connsiteY10-880" fmla="*/ 3168594 h 3186701"/>
              <a:gd name="connsiteX0-881" fmla="*/ 1148733 w 2981407"/>
              <a:gd name="connsiteY0-882" fmla="*/ 3168594 h 3186701"/>
              <a:gd name="connsiteX1-883" fmla="*/ 0 w 2981407"/>
              <a:gd name="connsiteY1-884" fmla="*/ 1749200 h 3186701"/>
              <a:gd name="connsiteX2-885" fmla="*/ 449559 w 2981407"/>
              <a:gd name="connsiteY2-886" fmla="*/ 2009927 h 3186701"/>
              <a:gd name="connsiteX3-887" fmla="*/ 826277 w 2981407"/>
              <a:gd name="connsiteY3-888" fmla="*/ 0 h 3186701"/>
              <a:gd name="connsiteX4-889" fmla="*/ 2084415 w 2981407"/>
              <a:gd name="connsiteY4-890" fmla="*/ 1294704 h 3186701"/>
              <a:gd name="connsiteX5-891" fmla="*/ 2081534 w 2981407"/>
              <a:gd name="connsiteY5-892" fmla="*/ 711461 h 3186701"/>
              <a:gd name="connsiteX6-893" fmla="*/ 1871247 w 2981407"/>
              <a:gd name="connsiteY6-894" fmla="*/ 3186701 h 3186701"/>
              <a:gd name="connsiteX7-895" fmla="*/ 1237328 w 2981407"/>
              <a:gd name="connsiteY7-896" fmla="*/ 1143558 h 3186701"/>
              <a:gd name="connsiteX8-897" fmla="*/ 1130450 w 2981407"/>
              <a:gd name="connsiteY8-898" fmla="*/ 2046083 h 3186701"/>
              <a:gd name="connsiteX9-899" fmla="*/ 964195 w 2981407"/>
              <a:gd name="connsiteY9-900" fmla="*/ 1666073 h 3186701"/>
              <a:gd name="connsiteX10-901" fmla="*/ 1148733 w 2981407"/>
              <a:gd name="connsiteY10-902" fmla="*/ 3168594 h 3186701"/>
              <a:gd name="connsiteX0-903" fmla="*/ 1148733 w 2981407"/>
              <a:gd name="connsiteY0-904" fmla="*/ 3168594 h 3186701"/>
              <a:gd name="connsiteX1-905" fmla="*/ 0 w 2981407"/>
              <a:gd name="connsiteY1-906" fmla="*/ 1749200 h 3186701"/>
              <a:gd name="connsiteX2-907" fmla="*/ 449559 w 2981407"/>
              <a:gd name="connsiteY2-908" fmla="*/ 2009927 h 3186701"/>
              <a:gd name="connsiteX3-909" fmla="*/ 826277 w 2981407"/>
              <a:gd name="connsiteY3-910" fmla="*/ 0 h 3186701"/>
              <a:gd name="connsiteX4-911" fmla="*/ 2084415 w 2981407"/>
              <a:gd name="connsiteY4-912" fmla="*/ 1294704 h 3186701"/>
              <a:gd name="connsiteX5-913" fmla="*/ 2081534 w 2981407"/>
              <a:gd name="connsiteY5-914" fmla="*/ 711461 h 3186701"/>
              <a:gd name="connsiteX6-915" fmla="*/ 1871247 w 2981407"/>
              <a:gd name="connsiteY6-916" fmla="*/ 3186701 h 3186701"/>
              <a:gd name="connsiteX7-917" fmla="*/ 1237328 w 2981407"/>
              <a:gd name="connsiteY7-918" fmla="*/ 1143558 h 3186701"/>
              <a:gd name="connsiteX8-919" fmla="*/ 1130450 w 2981407"/>
              <a:gd name="connsiteY8-920" fmla="*/ 2046083 h 3186701"/>
              <a:gd name="connsiteX9-921" fmla="*/ 964195 w 2981407"/>
              <a:gd name="connsiteY9-922" fmla="*/ 1666073 h 3186701"/>
              <a:gd name="connsiteX10-923" fmla="*/ 1148733 w 2981407"/>
              <a:gd name="connsiteY10-924" fmla="*/ 3168594 h 3186701"/>
              <a:gd name="connsiteX0-925" fmla="*/ 1148733 w 2981407"/>
              <a:gd name="connsiteY0-926" fmla="*/ 3168594 h 3186701"/>
              <a:gd name="connsiteX1-927" fmla="*/ 0 w 2981407"/>
              <a:gd name="connsiteY1-928" fmla="*/ 1749200 h 3186701"/>
              <a:gd name="connsiteX2-929" fmla="*/ 449559 w 2981407"/>
              <a:gd name="connsiteY2-930" fmla="*/ 2009927 h 3186701"/>
              <a:gd name="connsiteX3-931" fmla="*/ 826277 w 2981407"/>
              <a:gd name="connsiteY3-932" fmla="*/ 0 h 3186701"/>
              <a:gd name="connsiteX4-933" fmla="*/ 2084415 w 2981407"/>
              <a:gd name="connsiteY4-934" fmla="*/ 1294704 h 3186701"/>
              <a:gd name="connsiteX5-935" fmla="*/ 2081534 w 2981407"/>
              <a:gd name="connsiteY5-936" fmla="*/ 711461 h 3186701"/>
              <a:gd name="connsiteX6-937" fmla="*/ 1871247 w 2981407"/>
              <a:gd name="connsiteY6-938" fmla="*/ 3186701 h 3186701"/>
              <a:gd name="connsiteX7-939" fmla="*/ 1237328 w 2981407"/>
              <a:gd name="connsiteY7-940" fmla="*/ 1143558 h 3186701"/>
              <a:gd name="connsiteX8-941" fmla="*/ 1130450 w 2981407"/>
              <a:gd name="connsiteY8-942" fmla="*/ 2046083 h 3186701"/>
              <a:gd name="connsiteX9-943" fmla="*/ 964195 w 2981407"/>
              <a:gd name="connsiteY9-944" fmla="*/ 1666073 h 3186701"/>
              <a:gd name="connsiteX10-945" fmla="*/ 1148733 w 2981407"/>
              <a:gd name="connsiteY10-946" fmla="*/ 3168594 h 3186701"/>
              <a:gd name="connsiteX0-947" fmla="*/ 1148733 w 2981407"/>
              <a:gd name="connsiteY0-948" fmla="*/ 3168594 h 3186701"/>
              <a:gd name="connsiteX1-949" fmla="*/ 0 w 2981407"/>
              <a:gd name="connsiteY1-950" fmla="*/ 1749200 h 3186701"/>
              <a:gd name="connsiteX2-951" fmla="*/ 449559 w 2981407"/>
              <a:gd name="connsiteY2-952" fmla="*/ 2009927 h 3186701"/>
              <a:gd name="connsiteX3-953" fmla="*/ 826277 w 2981407"/>
              <a:gd name="connsiteY3-954" fmla="*/ 0 h 3186701"/>
              <a:gd name="connsiteX4-955" fmla="*/ 2084415 w 2981407"/>
              <a:gd name="connsiteY4-956" fmla="*/ 1294704 h 3186701"/>
              <a:gd name="connsiteX5-957" fmla="*/ 2081534 w 2981407"/>
              <a:gd name="connsiteY5-958" fmla="*/ 711461 h 3186701"/>
              <a:gd name="connsiteX6-959" fmla="*/ 1871247 w 2981407"/>
              <a:gd name="connsiteY6-960" fmla="*/ 3186701 h 3186701"/>
              <a:gd name="connsiteX7-961" fmla="*/ 1237328 w 2981407"/>
              <a:gd name="connsiteY7-962" fmla="*/ 1143558 h 3186701"/>
              <a:gd name="connsiteX8-963" fmla="*/ 1130450 w 2981407"/>
              <a:gd name="connsiteY8-964" fmla="*/ 2046083 h 3186701"/>
              <a:gd name="connsiteX9-965" fmla="*/ 918927 w 2981407"/>
              <a:gd name="connsiteY9-966" fmla="*/ 1697760 h 3186701"/>
              <a:gd name="connsiteX10-967" fmla="*/ 1148733 w 2981407"/>
              <a:gd name="connsiteY10-968" fmla="*/ 3168594 h 3186701"/>
              <a:gd name="connsiteX0-969" fmla="*/ 1148733 w 2981407"/>
              <a:gd name="connsiteY0-970" fmla="*/ 3168594 h 3186701"/>
              <a:gd name="connsiteX1-971" fmla="*/ 0 w 2981407"/>
              <a:gd name="connsiteY1-972" fmla="*/ 1749200 h 3186701"/>
              <a:gd name="connsiteX2-973" fmla="*/ 449559 w 2981407"/>
              <a:gd name="connsiteY2-974" fmla="*/ 2009927 h 3186701"/>
              <a:gd name="connsiteX3-975" fmla="*/ 826277 w 2981407"/>
              <a:gd name="connsiteY3-976" fmla="*/ 0 h 3186701"/>
              <a:gd name="connsiteX4-977" fmla="*/ 2084415 w 2981407"/>
              <a:gd name="connsiteY4-978" fmla="*/ 1294704 h 3186701"/>
              <a:gd name="connsiteX5-979" fmla="*/ 2081534 w 2981407"/>
              <a:gd name="connsiteY5-980" fmla="*/ 711461 h 3186701"/>
              <a:gd name="connsiteX6-981" fmla="*/ 1871247 w 2981407"/>
              <a:gd name="connsiteY6-982" fmla="*/ 3186701 h 3186701"/>
              <a:gd name="connsiteX7-983" fmla="*/ 1237328 w 2981407"/>
              <a:gd name="connsiteY7-984" fmla="*/ 1143558 h 3186701"/>
              <a:gd name="connsiteX8-985" fmla="*/ 1130450 w 2981407"/>
              <a:gd name="connsiteY8-986" fmla="*/ 2046083 h 3186701"/>
              <a:gd name="connsiteX9-987" fmla="*/ 918927 w 2981407"/>
              <a:gd name="connsiteY9-988" fmla="*/ 1697760 h 3186701"/>
              <a:gd name="connsiteX10-989" fmla="*/ 1148733 w 2981407"/>
              <a:gd name="connsiteY10-990" fmla="*/ 3168594 h 3186701"/>
              <a:gd name="connsiteX0-991" fmla="*/ 1148733 w 2981407"/>
              <a:gd name="connsiteY0-992" fmla="*/ 3168594 h 3186701"/>
              <a:gd name="connsiteX1-993" fmla="*/ 0 w 2981407"/>
              <a:gd name="connsiteY1-994" fmla="*/ 1749200 h 3186701"/>
              <a:gd name="connsiteX2-995" fmla="*/ 449559 w 2981407"/>
              <a:gd name="connsiteY2-996" fmla="*/ 2009927 h 3186701"/>
              <a:gd name="connsiteX3-997" fmla="*/ 826277 w 2981407"/>
              <a:gd name="connsiteY3-998" fmla="*/ 0 h 3186701"/>
              <a:gd name="connsiteX4-999" fmla="*/ 2084415 w 2981407"/>
              <a:gd name="connsiteY4-1000" fmla="*/ 1294704 h 3186701"/>
              <a:gd name="connsiteX5-1001" fmla="*/ 2081534 w 2981407"/>
              <a:gd name="connsiteY5-1002" fmla="*/ 711461 h 3186701"/>
              <a:gd name="connsiteX6-1003" fmla="*/ 1871247 w 2981407"/>
              <a:gd name="connsiteY6-1004" fmla="*/ 3186701 h 3186701"/>
              <a:gd name="connsiteX7-1005" fmla="*/ 1237328 w 2981407"/>
              <a:gd name="connsiteY7-1006" fmla="*/ 1143558 h 3186701"/>
              <a:gd name="connsiteX8-1007" fmla="*/ 1130450 w 2981407"/>
              <a:gd name="connsiteY8-1008" fmla="*/ 2046083 h 3186701"/>
              <a:gd name="connsiteX9-1009" fmla="*/ 918927 w 2981407"/>
              <a:gd name="connsiteY9-1010" fmla="*/ 1697760 h 3186701"/>
              <a:gd name="connsiteX10-1011" fmla="*/ 1148733 w 2981407"/>
              <a:gd name="connsiteY10-1012" fmla="*/ 3168594 h 3186701"/>
              <a:gd name="connsiteX0-1013" fmla="*/ 1148733 w 2981407"/>
              <a:gd name="connsiteY0-1014" fmla="*/ 3168594 h 3186701"/>
              <a:gd name="connsiteX1-1015" fmla="*/ 0 w 2981407"/>
              <a:gd name="connsiteY1-1016" fmla="*/ 1749200 h 3186701"/>
              <a:gd name="connsiteX2-1017" fmla="*/ 449559 w 2981407"/>
              <a:gd name="connsiteY2-1018" fmla="*/ 2009927 h 3186701"/>
              <a:gd name="connsiteX3-1019" fmla="*/ 826277 w 2981407"/>
              <a:gd name="connsiteY3-1020" fmla="*/ 0 h 3186701"/>
              <a:gd name="connsiteX4-1021" fmla="*/ 2084415 w 2981407"/>
              <a:gd name="connsiteY4-1022" fmla="*/ 1294704 h 3186701"/>
              <a:gd name="connsiteX5-1023" fmla="*/ 2081534 w 2981407"/>
              <a:gd name="connsiteY5-1024" fmla="*/ 711461 h 3186701"/>
              <a:gd name="connsiteX6-1025" fmla="*/ 1871247 w 2981407"/>
              <a:gd name="connsiteY6-1026" fmla="*/ 3186701 h 3186701"/>
              <a:gd name="connsiteX7-1027" fmla="*/ 1237328 w 2981407"/>
              <a:gd name="connsiteY7-1028" fmla="*/ 1143558 h 3186701"/>
              <a:gd name="connsiteX8-1029" fmla="*/ 1130450 w 2981407"/>
              <a:gd name="connsiteY8-1030" fmla="*/ 2046083 h 3186701"/>
              <a:gd name="connsiteX9-1031" fmla="*/ 918927 w 2981407"/>
              <a:gd name="connsiteY9-1032" fmla="*/ 1697760 h 3186701"/>
              <a:gd name="connsiteX10-1033" fmla="*/ 1148733 w 2981407"/>
              <a:gd name="connsiteY10-1034" fmla="*/ 3168594 h 3186701"/>
              <a:gd name="connsiteX0-1035" fmla="*/ 1148733 w 2981407"/>
              <a:gd name="connsiteY0-1036" fmla="*/ 3168594 h 3186701"/>
              <a:gd name="connsiteX1-1037" fmla="*/ 0 w 2981407"/>
              <a:gd name="connsiteY1-1038" fmla="*/ 1749200 h 3186701"/>
              <a:gd name="connsiteX2-1039" fmla="*/ 449559 w 2981407"/>
              <a:gd name="connsiteY2-1040" fmla="*/ 2009927 h 3186701"/>
              <a:gd name="connsiteX3-1041" fmla="*/ 826277 w 2981407"/>
              <a:gd name="connsiteY3-1042" fmla="*/ 0 h 3186701"/>
              <a:gd name="connsiteX4-1043" fmla="*/ 2084415 w 2981407"/>
              <a:gd name="connsiteY4-1044" fmla="*/ 1294704 h 3186701"/>
              <a:gd name="connsiteX5-1045" fmla="*/ 2081534 w 2981407"/>
              <a:gd name="connsiteY5-1046" fmla="*/ 711461 h 3186701"/>
              <a:gd name="connsiteX6-1047" fmla="*/ 1871247 w 2981407"/>
              <a:gd name="connsiteY6-1048" fmla="*/ 3186701 h 3186701"/>
              <a:gd name="connsiteX7-1049" fmla="*/ 1237328 w 2981407"/>
              <a:gd name="connsiteY7-1050" fmla="*/ 1143558 h 3186701"/>
              <a:gd name="connsiteX8-1051" fmla="*/ 1130450 w 2981407"/>
              <a:gd name="connsiteY8-1052" fmla="*/ 2046083 h 3186701"/>
              <a:gd name="connsiteX9-1053" fmla="*/ 918927 w 2981407"/>
              <a:gd name="connsiteY9-1054" fmla="*/ 1697760 h 3186701"/>
              <a:gd name="connsiteX10-1055" fmla="*/ 1148733 w 2981407"/>
              <a:gd name="connsiteY10-1056" fmla="*/ 3168594 h 3186701"/>
              <a:gd name="connsiteX0-1057" fmla="*/ 1148733 w 2981407"/>
              <a:gd name="connsiteY0-1058" fmla="*/ 3168594 h 3186701"/>
              <a:gd name="connsiteX1-1059" fmla="*/ 0 w 2981407"/>
              <a:gd name="connsiteY1-1060" fmla="*/ 1749200 h 3186701"/>
              <a:gd name="connsiteX2-1061" fmla="*/ 449559 w 2981407"/>
              <a:gd name="connsiteY2-1062" fmla="*/ 2009927 h 3186701"/>
              <a:gd name="connsiteX3-1063" fmla="*/ 826277 w 2981407"/>
              <a:gd name="connsiteY3-1064" fmla="*/ 0 h 3186701"/>
              <a:gd name="connsiteX4-1065" fmla="*/ 2084415 w 2981407"/>
              <a:gd name="connsiteY4-1066" fmla="*/ 1294704 h 3186701"/>
              <a:gd name="connsiteX5-1067" fmla="*/ 2081534 w 2981407"/>
              <a:gd name="connsiteY5-1068" fmla="*/ 711461 h 3186701"/>
              <a:gd name="connsiteX6-1069" fmla="*/ 1871247 w 2981407"/>
              <a:gd name="connsiteY6-1070" fmla="*/ 3186701 h 3186701"/>
              <a:gd name="connsiteX7-1071" fmla="*/ 1237328 w 2981407"/>
              <a:gd name="connsiteY7-1072" fmla="*/ 1143558 h 3186701"/>
              <a:gd name="connsiteX8-1073" fmla="*/ 1130450 w 2981407"/>
              <a:gd name="connsiteY8-1074" fmla="*/ 2046083 h 3186701"/>
              <a:gd name="connsiteX9-1075" fmla="*/ 918927 w 2981407"/>
              <a:gd name="connsiteY9-1076" fmla="*/ 1697760 h 3186701"/>
              <a:gd name="connsiteX10-1077" fmla="*/ 1148733 w 2981407"/>
              <a:gd name="connsiteY10-1078" fmla="*/ 3168594 h 3186701"/>
              <a:gd name="connsiteX0-1079" fmla="*/ 1148733 w 2981407"/>
              <a:gd name="connsiteY0-1080" fmla="*/ 3168594 h 3186701"/>
              <a:gd name="connsiteX1-1081" fmla="*/ 0 w 2981407"/>
              <a:gd name="connsiteY1-1082" fmla="*/ 1749200 h 3186701"/>
              <a:gd name="connsiteX2-1083" fmla="*/ 449559 w 2981407"/>
              <a:gd name="connsiteY2-1084" fmla="*/ 2009927 h 3186701"/>
              <a:gd name="connsiteX3-1085" fmla="*/ 826277 w 2981407"/>
              <a:gd name="connsiteY3-1086" fmla="*/ 0 h 3186701"/>
              <a:gd name="connsiteX4-1087" fmla="*/ 2084415 w 2981407"/>
              <a:gd name="connsiteY4-1088" fmla="*/ 1294704 h 3186701"/>
              <a:gd name="connsiteX5-1089" fmla="*/ 2081534 w 2981407"/>
              <a:gd name="connsiteY5-1090" fmla="*/ 711461 h 3186701"/>
              <a:gd name="connsiteX6-1091" fmla="*/ 1871247 w 2981407"/>
              <a:gd name="connsiteY6-1092" fmla="*/ 3186701 h 3186701"/>
              <a:gd name="connsiteX7-1093" fmla="*/ 1237328 w 2981407"/>
              <a:gd name="connsiteY7-1094" fmla="*/ 1143558 h 3186701"/>
              <a:gd name="connsiteX8-1095" fmla="*/ 1130450 w 2981407"/>
              <a:gd name="connsiteY8-1096" fmla="*/ 2046083 h 3186701"/>
              <a:gd name="connsiteX9-1097" fmla="*/ 918927 w 2981407"/>
              <a:gd name="connsiteY9-1098" fmla="*/ 1697760 h 3186701"/>
              <a:gd name="connsiteX10-1099" fmla="*/ 1148733 w 2981407"/>
              <a:gd name="connsiteY10-1100" fmla="*/ 3168594 h 3186701"/>
              <a:gd name="connsiteX0-1101" fmla="*/ 1148733 w 2897156"/>
              <a:gd name="connsiteY0-1102" fmla="*/ 3168594 h 3173121"/>
              <a:gd name="connsiteX1-1103" fmla="*/ 0 w 2897156"/>
              <a:gd name="connsiteY1-1104" fmla="*/ 1749200 h 3173121"/>
              <a:gd name="connsiteX2-1105" fmla="*/ 449559 w 2897156"/>
              <a:gd name="connsiteY2-1106" fmla="*/ 2009927 h 3173121"/>
              <a:gd name="connsiteX3-1107" fmla="*/ 826277 w 2897156"/>
              <a:gd name="connsiteY3-1108" fmla="*/ 0 h 3173121"/>
              <a:gd name="connsiteX4-1109" fmla="*/ 2084415 w 2897156"/>
              <a:gd name="connsiteY4-1110" fmla="*/ 1294704 h 3173121"/>
              <a:gd name="connsiteX5-1111" fmla="*/ 2081534 w 2897156"/>
              <a:gd name="connsiteY5-1112" fmla="*/ 711461 h 3173121"/>
              <a:gd name="connsiteX6-1113" fmla="*/ 1581537 w 2897156"/>
              <a:gd name="connsiteY6-1114" fmla="*/ 3173121 h 3173121"/>
              <a:gd name="connsiteX7-1115" fmla="*/ 1237328 w 2897156"/>
              <a:gd name="connsiteY7-1116" fmla="*/ 1143558 h 3173121"/>
              <a:gd name="connsiteX8-1117" fmla="*/ 1130450 w 2897156"/>
              <a:gd name="connsiteY8-1118" fmla="*/ 2046083 h 3173121"/>
              <a:gd name="connsiteX9-1119" fmla="*/ 918927 w 2897156"/>
              <a:gd name="connsiteY9-1120" fmla="*/ 1697760 h 3173121"/>
              <a:gd name="connsiteX10-1121" fmla="*/ 1148733 w 2897156"/>
              <a:gd name="connsiteY10-1122" fmla="*/ 3168594 h 3173121"/>
              <a:gd name="connsiteX0-1123" fmla="*/ 1148733 w 2969045"/>
              <a:gd name="connsiteY0-1124" fmla="*/ 3168594 h 3173121"/>
              <a:gd name="connsiteX1-1125" fmla="*/ 0 w 2969045"/>
              <a:gd name="connsiteY1-1126" fmla="*/ 1749200 h 3173121"/>
              <a:gd name="connsiteX2-1127" fmla="*/ 449559 w 2969045"/>
              <a:gd name="connsiteY2-1128" fmla="*/ 2009927 h 3173121"/>
              <a:gd name="connsiteX3-1129" fmla="*/ 826277 w 2969045"/>
              <a:gd name="connsiteY3-1130" fmla="*/ 0 h 3173121"/>
              <a:gd name="connsiteX4-1131" fmla="*/ 2084415 w 2969045"/>
              <a:gd name="connsiteY4-1132" fmla="*/ 1294704 h 3173121"/>
              <a:gd name="connsiteX5-1133" fmla="*/ 2081534 w 2969045"/>
              <a:gd name="connsiteY5-1134" fmla="*/ 711461 h 3173121"/>
              <a:gd name="connsiteX6-1135" fmla="*/ 1581537 w 2969045"/>
              <a:gd name="connsiteY6-1136" fmla="*/ 3173121 h 3173121"/>
              <a:gd name="connsiteX7-1137" fmla="*/ 1237328 w 2969045"/>
              <a:gd name="connsiteY7-1138" fmla="*/ 1143558 h 3173121"/>
              <a:gd name="connsiteX8-1139" fmla="*/ 1130450 w 2969045"/>
              <a:gd name="connsiteY8-1140" fmla="*/ 2046083 h 3173121"/>
              <a:gd name="connsiteX9-1141" fmla="*/ 918927 w 2969045"/>
              <a:gd name="connsiteY9-1142" fmla="*/ 1697760 h 3173121"/>
              <a:gd name="connsiteX10-1143" fmla="*/ 1148733 w 2969045"/>
              <a:gd name="connsiteY10-1144" fmla="*/ 3168594 h 3173121"/>
              <a:gd name="connsiteX0-1145" fmla="*/ 1148733 w 2969045"/>
              <a:gd name="connsiteY0-1146" fmla="*/ 3168594 h 3173121"/>
              <a:gd name="connsiteX1-1147" fmla="*/ 0 w 2969045"/>
              <a:gd name="connsiteY1-1148" fmla="*/ 1749200 h 3173121"/>
              <a:gd name="connsiteX2-1149" fmla="*/ 449559 w 2969045"/>
              <a:gd name="connsiteY2-1150" fmla="*/ 2009927 h 3173121"/>
              <a:gd name="connsiteX3-1151" fmla="*/ 826277 w 2969045"/>
              <a:gd name="connsiteY3-1152" fmla="*/ 0 h 3173121"/>
              <a:gd name="connsiteX4-1153" fmla="*/ 2084415 w 2969045"/>
              <a:gd name="connsiteY4-1154" fmla="*/ 1294704 h 3173121"/>
              <a:gd name="connsiteX5-1155" fmla="*/ 2081534 w 2969045"/>
              <a:gd name="connsiteY5-1156" fmla="*/ 711461 h 3173121"/>
              <a:gd name="connsiteX6-1157" fmla="*/ 1581537 w 2969045"/>
              <a:gd name="connsiteY6-1158" fmla="*/ 3173121 h 3173121"/>
              <a:gd name="connsiteX7-1159" fmla="*/ 1237328 w 2969045"/>
              <a:gd name="connsiteY7-1160" fmla="*/ 1143558 h 3173121"/>
              <a:gd name="connsiteX8-1161" fmla="*/ 1130450 w 2969045"/>
              <a:gd name="connsiteY8-1162" fmla="*/ 2046083 h 3173121"/>
              <a:gd name="connsiteX9-1163" fmla="*/ 918927 w 2969045"/>
              <a:gd name="connsiteY9-1164" fmla="*/ 1697760 h 3173121"/>
              <a:gd name="connsiteX10-1165" fmla="*/ 1148733 w 2969045"/>
              <a:gd name="connsiteY10-1166" fmla="*/ 3168594 h 3173121"/>
              <a:gd name="connsiteX0-1167" fmla="*/ 1148733 w 2969045"/>
              <a:gd name="connsiteY0-1168" fmla="*/ 3168594 h 3173121"/>
              <a:gd name="connsiteX1-1169" fmla="*/ 0 w 2969045"/>
              <a:gd name="connsiteY1-1170" fmla="*/ 1749200 h 3173121"/>
              <a:gd name="connsiteX2-1171" fmla="*/ 449559 w 2969045"/>
              <a:gd name="connsiteY2-1172" fmla="*/ 2009927 h 3173121"/>
              <a:gd name="connsiteX3-1173" fmla="*/ 826277 w 2969045"/>
              <a:gd name="connsiteY3-1174" fmla="*/ 0 h 3173121"/>
              <a:gd name="connsiteX4-1175" fmla="*/ 2084415 w 2969045"/>
              <a:gd name="connsiteY4-1176" fmla="*/ 1294704 h 3173121"/>
              <a:gd name="connsiteX5-1177" fmla="*/ 2081534 w 2969045"/>
              <a:gd name="connsiteY5-1178" fmla="*/ 711461 h 3173121"/>
              <a:gd name="connsiteX6-1179" fmla="*/ 1581537 w 2969045"/>
              <a:gd name="connsiteY6-1180" fmla="*/ 3173121 h 3173121"/>
              <a:gd name="connsiteX7-1181" fmla="*/ 1237328 w 2969045"/>
              <a:gd name="connsiteY7-1182" fmla="*/ 1143558 h 3173121"/>
              <a:gd name="connsiteX8-1183" fmla="*/ 1288886 w 2969045"/>
              <a:gd name="connsiteY8-1184" fmla="*/ 2367481 h 3173121"/>
              <a:gd name="connsiteX9-1185" fmla="*/ 918927 w 2969045"/>
              <a:gd name="connsiteY9-1186" fmla="*/ 1697760 h 3173121"/>
              <a:gd name="connsiteX10-1187" fmla="*/ 1148733 w 2969045"/>
              <a:gd name="connsiteY10-1188" fmla="*/ 3168594 h 3173121"/>
              <a:gd name="connsiteX0-1189" fmla="*/ 1148733 w 2969045"/>
              <a:gd name="connsiteY0-1190" fmla="*/ 3168594 h 3173121"/>
              <a:gd name="connsiteX1-1191" fmla="*/ 0 w 2969045"/>
              <a:gd name="connsiteY1-1192" fmla="*/ 1749200 h 3173121"/>
              <a:gd name="connsiteX2-1193" fmla="*/ 449559 w 2969045"/>
              <a:gd name="connsiteY2-1194" fmla="*/ 2009927 h 3173121"/>
              <a:gd name="connsiteX3-1195" fmla="*/ 826277 w 2969045"/>
              <a:gd name="connsiteY3-1196" fmla="*/ 0 h 3173121"/>
              <a:gd name="connsiteX4-1197" fmla="*/ 2084415 w 2969045"/>
              <a:gd name="connsiteY4-1198" fmla="*/ 1294704 h 3173121"/>
              <a:gd name="connsiteX5-1199" fmla="*/ 2081534 w 2969045"/>
              <a:gd name="connsiteY5-1200" fmla="*/ 711461 h 3173121"/>
              <a:gd name="connsiteX6-1201" fmla="*/ 1581537 w 2969045"/>
              <a:gd name="connsiteY6-1202" fmla="*/ 3173121 h 3173121"/>
              <a:gd name="connsiteX7-1203" fmla="*/ 1237328 w 2969045"/>
              <a:gd name="connsiteY7-1204" fmla="*/ 1143558 h 3173121"/>
              <a:gd name="connsiteX8-1205" fmla="*/ 1162138 w 2969045"/>
              <a:gd name="connsiteY8-1206" fmla="*/ 2408222 h 3173121"/>
              <a:gd name="connsiteX9-1207" fmla="*/ 918927 w 2969045"/>
              <a:gd name="connsiteY9-1208" fmla="*/ 1697760 h 3173121"/>
              <a:gd name="connsiteX10-1209" fmla="*/ 1148733 w 2969045"/>
              <a:gd name="connsiteY10-1210" fmla="*/ 3168594 h 3173121"/>
              <a:gd name="connsiteX0-1211" fmla="*/ 1148733 w 2969045"/>
              <a:gd name="connsiteY0-1212" fmla="*/ 3168594 h 3173121"/>
              <a:gd name="connsiteX1-1213" fmla="*/ 0 w 2969045"/>
              <a:gd name="connsiteY1-1214" fmla="*/ 1749200 h 3173121"/>
              <a:gd name="connsiteX2-1215" fmla="*/ 449559 w 2969045"/>
              <a:gd name="connsiteY2-1216" fmla="*/ 2009927 h 3173121"/>
              <a:gd name="connsiteX3-1217" fmla="*/ 826277 w 2969045"/>
              <a:gd name="connsiteY3-1218" fmla="*/ 0 h 3173121"/>
              <a:gd name="connsiteX4-1219" fmla="*/ 2084415 w 2969045"/>
              <a:gd name="connsiteY4-1220" fmla="*/ 1294704 h 3173121"/>
              <a:gd name="connsiteX5-1221" fmla="*/ 2081534 w 2969045"/>
              <a:gd name="connsiteY5-1222" fmla="*/ 711461 h 3173121"/>
              <a:gd name="connsiteX6-1223" fmla="*/ 1581537 w 2969045"/>
              <a:gd name="connsiteY6-1224" fmla="*/ 3173121 h 3173121"/>
              <a:gd name="connsiteX7-1225" fmla="*/ 1237328 w 2969045"/>
              <a:gd name="connsiteY7-1226" fmla="*/ 1143558 h 3173121"/>
              <a:gd name="connsiteX8-1227" fmla="*/ 1162138 w 2969045"/>
              <a:gd name="connsiteY8-1228" fmla="*/ 2408222 h 3173121"/>
              <a:gd name="connsiteX9-1229" fmla="*/ 918927 w 2969045"/>
              <a:gd name="connsiteY9-1230" fmla="*/ 1697760 h 3173121"/>
              <a:gd name="connsiteX10-1231" fmla="*/ 1148733 w 2969045"/>
              <a:gd name="connsiteY10-1232" fmla="*/ 3168594 h 3173121"/>
              <a:gd name="connsiteX0-1233" fmla="*/ 1148733 w 2969045"/>
              <a:gd name="connsiteY0-1234" fmla="*/ 3168594 h 3173121"/>
              <a:gd name="connsiteX1-1235" fmla="*/ 0 w 2969045"/>
              <a:gd name="connsiteY1-1236" fmla="*/ 1749200 h 3173121"/>
              <a:gd name="connsiteX2-1237" fmla="*/ 449559 w 2969045"/>
              <a:gd name="connsiteY2-1238" fmla="*/ 2009927 h 3173121"/>
              <a:gd name="connsiteX3-1239" fmla="*/ 826277 w 2969045"/>
              <a:gd name="connsiteY3-1240" fmla="*/ 0 h 3173121"/>
              <a:gd name="connsiteX4-1241" fmla="*/ 2084415 w 2969045"/>
              <a:gd name="connsiteY4-1242" fmla="*/ 1294704 h 3173121"/>
              <a:gd name="connsiteX5-1243" fmla="*/ 2081534 w 2969045"/>
              <a:gd name="connsiteY5-1244" fmla="*/ 711461 h 3173121"/>
              <a:gd name="connsiteX6-1245" fmla="*/ 1581537 w 2969045"/>
              <a:gd name="connsiteY6-1246" fmla="*/ 3173121 h 3173121"/>
              <a:gd name="connsiteX7-1247" fmla="*/ 1237328 w 2969045"/>
              <a:gd name="connsiteY7-1248" fmla="*/ 1143558 h 3173121"/>
              <a:gd name="connsiteX8-1249" fmla="*/ 1162138 w 2969045"/>
              <a:gd name="connsiteY8-1250" fmla="*/ 2408222 h 3173121"/>
              <a:gd name="connsiteX9-1251" fmla="*/ 918927 w 2969045"/>
              <a:gd name="connsiteY9-1252" fmla="*/ 1697760 h 3173121"/>
              <a:gd name="connsiteX10-1253" fmla="*/ 1148733 w 2969045"/>
              <a:gd name="connsiteY10-1254" fmla="*/ 3168594 h 3173121"/>
              <a:gd name="connsiteX0-1255" fmla="*/ 1148733 w 2969045"/>
              <a:gd name="connsiteY0-1256" fmla="*/ 3168594 h 3173121"/>
              <a:gd name="connsiteX1-1257" fmla="*/ 0 w 2969045"/>
              <a:gd name="connsiteY1-1258" fmla="*/ 1749200 h 3173121"/>
              <a:gd name="connsiteX2-1259" fmla="*/ 449559 w 2969045"/>
              <a:gd name="connsiteY2-1260" fmla="*/ 2009927 h 3173121"/>
              <a:gd name="connsiteX3-1261" fmla="*/ 826277 w 2969045"/>
              <a:gd name="connsiteY3-1262" fmla="*/ 0 h 3173121"/>
              <a:gd name="connsiteX4-1263" fmla="*/ 2084415 w 2969045"/>
              <a:gd name="connsiteY4-1264" fmla="*/ 1294704 h 3173121"/>
              <a:gd name="connsiteX5-1265" fmla="*/ 2081534 w 2969045"/>
              <a:gd name="connsiteY5-1266" fmla="*/ 711461 h 3173121"/>
              <a:gd name="connsiteX6-1267" fmla="*/ 1581537 w 2969045"/>
              <a:gd name="connsiteY6-1268" fmla="*/ 3173121 h 3173121"/>
              <a:gd name="connsiteX7-1269" fmla="*/ 1237328 w 2969045"/>
              <a:gd name="connsiteY7-1270" fmla="*/ 1143558 h 3173121"/>
              <a:gd name="connsiteX8-1271" fmla="*/ 1162138 w 2969045"/>
              <a:gd name="connsiteY8-1272" fmla="*/ 2408222 h 3173121"/>
              <a:gd name="connsiteX9-1273" fmla="*/ 918927 w 2969045"/>
              <a:gd name="connsiteY9-1274" fmla="*/ 1697760 h 3173121"/>
              <a:gd name="connsiteX10-1275" fmla="*/ 1148733 w 2969045"/>
              <a:gd name="connsiteY10-1276" fmla="*/ 3168594 h 3173121"/>
              <a:gd name="connsiteX0-1277" fmla="*/ 1148733 w 2969045"/>
              <a:gd name="connsiteY0-1278" fmla="*/ 3168594 h 3173121"/>
              <a:gd name="connsiteX1-1279" fmla="*/ 0 w 2969045"/>
              <a:gd name="connsiteY1-1280" fmla="*/ 1749200 h 3173121"/>
              <a:gd name="connsiteX2-1281" fmla="*/ 449559 w 2969045"/>
              <a:gd name="connsiteY2-1282" fmla="*/ 2009927 h 3173121"/>
              <a:gd name="connsiteX3-1283" fmla="*/ 826277 w 2969045"/>
              <a:gd name="connsiteY3-1284" fmla="*/ 0 h 3173121"/>
              <a:gd name="connsiteX4-1285" fmla="*/ 2084415 w 2969045"/>
              <a:gd name="connsiteY4-1286" fmla="*/ 1294704 h 3173121"/>
              <a:gd name="connsiteX5-1287" fmla="*/ 2081534 w 2969045"/>
              <a:gd name="connsiteY5-1288" fmla="*/ 711461 h 3173121"/>
              <a:gd name="connsiteX6-1289" fmla="*/ 1581537 w 2969045"/>
              <a:gd name="connsiteY6-1290" fmla="*/ 3173121 h 3173121"/>
              <a:gd name="connsiteX7-1291" fmla="*/ 1237328 w 2969045"/>
              <a:gd name="connsiteY7-1292" fmla="*/ 1143558 h 3173121"/>
              <a:gd name="connsiteX8-1293" fmla="*/ 1162138 w 2969045"/>
              <a:gd name="connsiteY8-1294" fmla="*/ 2408222 h 3173121"/>
              <a:gd name="connsiteX9-1295" fmla="*/ 918927 w 2969045"/>
              <a:gd name="connsiteY9-1296" fmla="*/ 1697760 h 3173121"/>
              <a:gd name="connsiteX10-1297" fmla="*/ 1148733 w 2969045"/>
              <a:gd name="connsiteY10-1298" fmla="*/ 3168594 h 3173121"/>
              <a:gd name="connsiteX0-1299" fmla="*/ 1148733 w 2969045"/>
              <a:gd name="connsiteY0-1300" fmla="*/ 3168594 h 3173121"/>
              <a:gd name="connsiteX1-1301" fmla="*/ 0 w 2969045"/>
              <a:gd name="connsiteY1-1302" fmla="*/ 1749200 h 3173121"/>
              <a:gd name="connsiteX2-1303" fmla="*/ 449559 w 2969045"/>
              <a:gd name="connsiteY2-1304" fmla="*/ 2009927 h 3173121"/>
              <a:gd name="connsiteX3-1305" fmla="*/ 826277 w 2969045"/>
              <a:gd name="connsiteY3-1306" fmla="*/ 0 h 3173121"/>
              <a:gd name="connsiteX4-1307" fmla="*/ 2084415 w 2969045"/>
              <a:gd name="connsiteY4-1308" fmla="*/ 1294704 h 3173121"/>
              <a:gd name="connsiteX5-1309" fmla="*/ 2081534 w 2969045"/>
              <a:gd name="connsiteY5-1310" fmla="*/ 711461 h 3173121"/>
              <a:gd name="connsiteX6-1311" fmla="*/ 1581537 w 2969045"/>
              <a:gd name="connsiteY6-1312" fmla="*/ 3173121 h 3173121"/>
              <a:gd name="connsiteX7-1313" fmla="*/ 1237328 w 2969045"/>
              <a:gd name="connsiteY7-1314" fmla="*/ 1143558 h 3173121"/>
              <a:gd name="connsiteX8-1315" fmla="*/ 1162138 w 2969045"/>
              <a:gd name="connsiteY8-1316" fmla="*/ 2408222 h 3173121"/>
              <a:gd name="connsiteX9-1317" fmla="*/ 918927 w 2969045"/>
              <a:gd name="connsiteY9-1318" fmla="*/ 1697760 h 3173121"/>
              <a:gd name="connsiteX10-1319" fmla="*/ 1148733 w 2969045"/>
              <a:gd name="connsiteY10-1320" fmla="*/ 3168594 h 3173121"/>
              <a:gd name="connsiteX0-1321" fmla="*/ 1148733 w 2969045"/>
              <a:gd name="connsiteY0-1322" fmla="*/ 3168594 h 3173121"/>
              <a:gd name="connsiteX1-1323" fmla="*/ 0 w 2969045"/>
              <a:gd name="connsiteY1-1324" fmla="*/ 1749200 h 3173121"/>
              <a:gd name="connsiteX2-1325" fmla="*/ 449559 w 2969045"/>
              <a:gd name="connsiteY2-1326" fmla="*/ 2009927 h 3173121"/>
              <a:gd name="connsiteX3-1327" fmla="*/ 826277 w 2969045"/>
              <a:gd name="connsiteY3-1328" fmla="*/ 0 h 3173121"/>
              <a:gd name="connsiteX4-1329" fmla="*/ 2084415 w 2969045"/>
              <a:gd name="connsiteY4-1330" fmla="*/ 1294704 h 3173121"/>
              <a:gd name="connsiteX5-1331" fmla="*/ 2081534 w 2969045"/>
              <a:gd name="connsiteY5-1332" fmla="*/ 711461 h 3173121"/>
              <a:gd name="connsiteX6-1333" fmla="*/ 1581537 w 2969045"/>
              <a:gd name="connsiteY6-1334" fmla="*/ 3173121 h 3173121"/>
              <a:gd name="connsiteX7-1335" fmla="*/ 1237328 w 2969045"/>
              <a:gd name="connsiteY7-1336" fmla="*/ 1143558 h 3173121"/>
              <a:gd name="connsiteX8-1337" fmla="*/ 1162138 w 2969045"/>
              <a:gd name="connsiteY8-1338" fmla="*/ 2408222 h 3173121"/>
              <a:gd name="connsiteX9-1339" fmla="*/ 918927 w 2969045"/>
              <a:gd name="connsiteY9-1340" fmla="*/ 1697760 h 3173121"/>
              <a:gd name="connsiteX10-1341" fmla="*/ 1148733 w 2969045"/>
              <a:gd name="connsiteY10-1342" fmla="*/ 3168594 h 3173121"/>
              <a:gd name="connsiteX0-1343" fmla="*/ 1148733 w 2969045"/>
              <a:gd name="connsiteY0-1344" fmla="*/ 3168594 h 3173121"/>
              <a:gd name="connsiteX1-1345" fmla="*/ 0 w 2969045"/>
              <a:gd name="connsiteY1-1346" fmla="*/ 1749200 h 3173121"/>
              <a:gd name="connsiteX2-1347" fmla="*/ 449559 w 2969045"/>
              <a:gd name="connsiteY2-1348" fmla="*/ 2009927 h 3173121"/>
              <a:gd name="connsiteX3-1349" fmla="*/ 826277 w 2969045"/>
              <a:gd name="connsiteY3-1350" fmla="*/ 0 h 3173121"/>
              <a:gd name="connsiteX4-1351" fmla="*/ 2084415 w 2969045"/>
              <a:gd name="connsiteY4-1352" fmla="*/ 1294704 h 3173121"/>
              <a:gd name="connsiteX5-1353" fmla="*/ 2081534 w 2969045"/>
              <a:gd name="connsiteY5-1354" fmla="*/ 711461 h 3173121"/>
              <a:gd name="connsiteX6-1355" fmla="*/ 1581537 w 2969045"/>
              <a:gd name="connsiteY6-1356" fmla="*/ 3173121 h 3173121"/>
              <a:gd name="connsiteX7-1357" fmla="*/ 1237328 w 2969045"/>
              <a:gd name="connsiteY7-1358" fmla="*/ 1143558 h 3173121"/>
              <a:gd name="connsiteX8-1359" fmla="*/ 1162138 w 2969045"/>
              <a:gd name="connsiteY8-1360" fmla="*/ 2408222 h 3173121"/>
              <a:gd name="connsiteX9-1361" fmla="*/ 918927 w 2969045"/>
              <a:gd name="connsiteY9-1362" fmla="*/ 1697760 h 3173121"/>
              <a:gd name="connsiteX10-1363" fmla="*/ 1148733 w 2969045"/>
              <a:gd name="connsiteY10-1364" fmla="*/ 3168594 h 31731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1" name="Rounded Rectangle 25"/>
          <p:cNvSpPr/>
          <p:nvPr/>
        </p:nvSpPr>
        <p:spPr>
          <a:xfrm>
            <a:off x="8229704" y="1980614"/>
            <a:ext cx="440235" cy="322623"/>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2" name="Block Arc 41"/>
          <p:cNvSpPr/>
          <p:nvPr/>
        </p:nvSpPr>
        <p:spPr>
          <a:xfrm>
            <a:off x="7090564" y="4240644"/>
            <a:ext cx="422493" cy="427846"/>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63" name="Round Same Side Corner Rectangle 11"/>
          <p:cNvSpPr/>
          <p:nvPr/>
        </p:nvSpPr>
        <p:spPr>
          <a:xfrm rot="9900000">
            <a:off x="7656683" y="1151241"/>
            <a:ext cx="434900" cy="369364"/>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4" name="Donut 39"/>
          <p:cNvSpPr/>
          <p:nvPr/>
        </p:nvSpPr>
        <p:spPr>
          <a:xfrm>
            <a:off x="3184726" y="3499596"/>
            <a:ext cx="431652" cy="43165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65" name="Freeform 25"/>
          <p:cNvSpPr/>
          <p:nvPr/>
        </p:nvSpPr>
        <p:spPr>
          <a:xfrm>
            <a:off x="6574769" y="2730455"/>
            <a:ext cx="313393" cy="387803"/>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1" fmla="*/ 371475 w 1600200"/>
              <a:gd name="connsiteY0-2" fmla="*/ 0 h 1917951"/>
              <a:gd name="connsiteX1-3" fmla="*/ 628650 w 1600200"/>
              <a:gd name="connsiteY1-4" fmla="*/ 584451 h 1917951"/>
              <a:gd name="connsiteX2-5" fmla="*/ 400050 w 1600200"/>
              <a:gd name="connsiteY2-6" fmla="*/ 622551 h 1917951"/>
              <a:gd name="connsiteX3-7" fmla="*/ 1019175 w 1600200"/>
              <a:gd name="connsiteY3-8" fmla="*/ 1498851 h 1917951"/>
              <a:gd name="connsiteX4-9" fmla="*/ 1219200 w 1600200"/>
              <a:gd name="connsiteY4-10" fmla="*/ 1298826 h 1917951"/>
              <a:gd name="connsiteX5-11" fmla="*/ 1600200 w 1600200"/>
              <a:gd name="connsiteY5-12" fmla="*/ 1727451 h 1917951"/>
              <a:gd name="connsiteX6-13" fmla="*/ 1038225 w 1600200"/>
              <a:gd name="connsiteY6-14" fmla="*/ 1917951 h 1917951"/>
              <a:gd name="connsiteX7-15" fmla="*/ 0 w 1600200"/>
              <a:gd name="connsiteY7-16" fmla="*/ 374901 h 1917951"/>
              <a:gd name="connsiteX8-17" fmla="*/ 371475 w 1600200"/>
              <a:gd name="connsiteY8-18" fmla="*/ 0 h 1917951"/>
              <a:gd name="connsiteX0-19" fmla="*/ 371475 w 1600200"/>
              <a:gd name="connsiteY0-20" fmla="*/ 1277 h 1919228"/>
              <a:gd name="connsiteX1-21" fmla="*/ 628650 w 1600200"/>
              <a:gd name="connsiteY1-22" fmla="*/ 585728 h 1919228"/>
              <a:gd name="connsiteX2-23" fmla="*/ 400050 w 1600200"/>
              <a:gd name="connsiteY2-24" fmla="*/ 623828 h 1919228"/>
              <a:gd name="connsiteX3-25" fmla="*/ 1019175 w 1600200"/>
              <a:gd name="connsiteY3-26" fmla="*/ 1500128 h 1919228"/>
              <a:gd name="connsiteX4-27" fmla="*/ 1219200 w 1600200"/>
              <a:gd name="connsiteY4-28" fmla="*/ 1300103 h 1919228"/>
              <a:gd name="connsiteX5-29" fmla="*/ 1600200 w 1600200"/>
              <a:gd name="connsiteY5-30" fmla="*/ 1728728 h 1919228"/>
              <a:gd name="connsiteX6-31" fmla="*/ 1038225 w 1600200"/>
              <a:gd name="connsiteY6-32" fmla="*/ 1919228 h 1919228"/>
              <a:gd name="connsiteX7-33" fmla="*/ 0 w 1600200"/>
              <a:gd name="connsiteY7-34" fmla="*/ 376178 h 1919228"/>
              <a:gd name="connsiteX8-35" fmla="*/ 371475 w 1600200"/>
              <a:gd name="connsiteY8-36" fmla="*/ 1277 h 1919228"/>
              <a:gd name="connsiteX0-37" fmla="*/ 371475 w 1600200"/>
              <a:gd name="connsiteY0-38" fmla="*/ 1277 h 1919228"/>
              <a:gd name="connsiteX1-39" fmla="*/ 628650 w 1600200"/>
              <a:gd name="connsiteY1-40" fmla="*/ 585728 h 1919228"/>
              <a:gd name="connsiteX2-41" fmla="*/ 400050 w 1600200"/>
              <a:gd name="connsiteY2-42" fmla="*/ 623828 h 1919228"/>
              <a:gd name="connsiteX3-43" fmla="*/ 1019175 w 1600200"/>
              <a:gd name="connsiteY3-44" fmla="*/ 1500128 h 1919228"/>
              <a:gd name="connsiteX4-45" fmla="*/ 1219200 w 1600200"/>
              <a:gd name="connsiteY4-46" fmla="*/ 1300103 h 1919228"/>
              <a:gd name="connsiteX5-47" fmla="*/ 1600200 w 1600200"/>
              <a:gd name="connsiteY5-48" fmla="*/ 1728728 h 1919228"/>
              <a:gd name="connsiteX6-49" fmla="*/ 1038225 w 1600200"/>
              <a:gd name="connsiteY6-50" fmla="*/ 1919228 h 1919228"/>
              <a:gd name="connsiteX7-51" fmla="*/ 0 w 1600200"/>
              <a:gd name="connsiteY7-52" fmla="*/ 376178 h 1919228"/>
              <a:gd name="connsiteX8-53" fmla="*/ 371475 w 1600200"/>
              <a:gd name="connsiteY8-54" fmla="*/ 1277 h 1919228"/>
              <a:gd name="connsiteX0-55" fmla="*/ 371475 w 1600200"/>
              <a:gd name="connsiteY0-56" fmla="*/ 1544 h 1919495"/>
              <a:gd name="connsiteX1-57" fmla="*/ 628650 w 1600200"/>
              <a:gd name="connsiteY1-58" fmla="*/ 585995 h 1919495"/>
              <a:gd name="connsiteX2-59" fmla="*/ 400050 w 1600200"/>
              <a:gd name="connsiteY2-60" fmla="*/ 624095 h 1919495"/>
              <a:gd name="connsiteX3-61" fmla="*/ 1019175 w 1600200"/>
              <a:gd name="connsiteY3-62" fmla="*/ 1500395 h 1919495"/>
              <a:gd name="connsiteX4-63" fmla="*/ 1219200 w 1600200"/>
              <a:gd name="connsiteY4-64" fmla="*/ 1300370 h 1919495"/>
              <a:gd name="connsiteX5-65" fmla="*/ 1600200 w 1600200"/>
              <a:gd name="connsiteY5-66" fmla="*/ 1728995 h 1919495"/>
              <a:gd name="connsiteX6-67" fmla="*/ 1038225 w 1600200"/>
              <a:gd name="connsiteY6-68" fmla="*/ 1919495 h 1919495"/>
              <a:gd name="connsiteX7-69" fmla="*/ 0 w 1600200"/>
              <a:gd name="connsiteY7-70" fmla="*/ 376445 h 1919495"/>
              <a:gd name="connsiteX8-71" fmla="*/ 371475 w 1600200"/>
              <a:gd name="connsiteY8-72" fmla="*/ 1544 h 1919495"/>
              <a:gd name="connsiteX0-73" fmla="*/ 371475 w 1600200"/>
              <a:gd name="connsiteY0-74" fmla="*/ 1487 h 1919438"/>
              <a:gd name="connsiteX1-75" fmla="*/ 568075 w 1600200"/>
              <a:gd name="connsiteY1-76" fmla="*/ 603245 h 1919438"/>
              <a:gd name="connsiteX2-77" fmla="*/ 400050 w 1600200"/>
              <a:gd name="connsiteY2-78" fmla="*/ 624038 h 1919438"/>
              <a:gd name="connsiteX3-79" fmla="*/ 1019175 w 1600200"/>
              <a:gd name="connsiteY3-80" fmla="*/ 1500338 h 1919438"/>
              <a:gd name="connsiteX4-81" fmla="*/ 1219200 w 1600200"/>
              <a:gd name="connsiteY4-82" fmla="*/ 1300313 h 1919438"/>
              <a:gd name="connsiteX5-83" fmla="*/ 1600200 w 1600200"/>
              <a:gd name="connsiteY5-84" fmla="*/ 1728938 h 1919438"/>
              <a:gd name="connsiteX6-85" fmla="*/ 1038225 w 1600200"/>
              <a:gd name="connsiteY6-86" fmla="*/ 1919438 h 1919438"/>
              <a:gd name="connsiteX7-87" fmla="*/ 0 w 1600200"/>
              <a:gd name="connsiteY7-88" fmla="*/ 376388 h 1919438"/>
              <a:gd name="connsiteX8-89" fmla="*/ 371475 w 1600200"/>
              <a:gd name="connsiteY8-90" fmla="*/ 1487 h 1919438"/>
              <a:gd name="connsiteX0-91" fmla="*/ 371475 w 1600200"/>
              <a:gd name="connsiteY0-92" fmla="*/ 1032 h 1918983"/>
              <a:gd name="connsiteX1-93" fmla="*/ 568075 w 1600200"/>
              <a:gd name="connsiteY1-94" fmla="*/ 602790 h 1918983"/>
              <a:gd name="connsiteX2-95" fmla="*/ 400050 w 1600200"/>
              <a:gd name="connsiteY2-96" fmla="*/ 623583 h 1918983"/>
              <a:gd name="connsiteX3-97" fmla="*/ 1019175 w 1600200"/>
              <a:gd name="connsiteY3-98" fmla="*/ 1499883 h 1918983"/>
              <a:gd name="connsiteX4-99" fmla="*/ 1219200 w 1600200"/>
              <a:gd name="connsiteY4-100" fmla="*/ 1299858 h 1918983"/>
              <a:gd name="connsiteX5-101" fmla="*/ 1600200 w 1600200"/>
              <a:gd name="connsiteY5-102" fmla="*/ 1728483 h 1918983"/>
              <a:gd name="connsiteX6-103" fmla="*/ 1038225 w 1600200"/>
              <a:gd name="connsiteY6-104" fmla="*/ 1918983 h 1918983"/>
              <a:gd name="connsiteX7-105" fmla="*/ 0 w 1600200"/>
              <a:gd name="connsiteY7-106" fmla="*/ 375933 h 1918983"/>
              <a:gd name="connsiteX8-107" fmla="*/ 371475 w 1600200"/>
              <a:gd name="connsiteY8-108" fmla="*/ 1032 h 1918983"/>
              <a:gd name="connsiteX0-109" fmla="*/ 371475 w 1600200"/>
              <a:gd name="connsiteY0-110" fmla="*/ 1088 h 1919039"/>
              <a:gd name="connsiteX1-111" fmla="*/ 568075 w 1600200"/>
              <a:gd name="connsiteY1-112" fmla="*/ 602846 h 1919039"/>
              <a:gd name="connsiteX2-113" fmla="*/ 400050 w 1600200"/>
              <a:gd name="connsiteY2-114" fmla="*/ 623639 h 1919039"/>
              <a:gd name="connsiteX3-115" fmla="*/ 1019175 w 1600200"/>
              <a:gd name="connsiteY3-116" fmla="*/ 1499939 h 1919039"/>
              <a:gd name="connsiteX4-117" fmla="*/ 1219200 w 1600200"/>
              <a:gd name="connsiteY4-118" fmla="*/ 1299914 h 1919039"/>
              <a:gd name="connsiteX5-119" fmla="*/ 1600200 w 1600200"/>
              <a:gd name="connsiteY5-120" fmla="*/ 1728539 h 1919039"/>
              <a:gd name="connsiteX6-121" fmla="*/ 1038225 w 1600200"/>
              <a:gd name="connsiteY6-122" fmla="*/ 1919039 h 1919039"/>
              <a:gd name="connsiteX7-123" fmla="*/ 0 w 1600200"/>
              <a:gd name="connsiteY7-124" fmla="*/ 375989 h 1919039"/>
              <a:gd name="connsiteX8-125" fmla="*/ 371475 w 1600200"/>
              <a:gd name="connsiteY8-126" fmla="*/ 1088 h 1919039"/>
              <a:gd name="connsiteX0-127" fmla="*/ 371475 w 1600200"/>
              <a:gd name="connsiteY0-128" fmla="*/ 1088 h 1919039"/>
              <a:gd name="connsiteX1-129" fmla="*/ 568075 w 1600200"/>
              <a:gd name="connsiteY1-130" fmla="*/ 602846 h 1919039"/>
              <a:gd name="connsiteX2-131" fmla="*/ 400050 w 1600200"/>
              <a:gd name="connsiteY2-132" fmla="*/ 623639 h 1919039"/>
              <a:gd name="connsiteX3-133" fmla="*/ 1019175 w 1600200"/>
              <a:gd name="connsiteY3-134" fmla="*/ 1499939 h 1919039"/>
              <a:gd name="connsiteX4-135" fmla="*/ 1219200 w 1600200"/>
              <a:gd name="connsiteY4-136" fmla="*/ 1299914 h 1919039"/>
              <a:gd name="connsiteX5-137" fmla="*/ 1600200 w 1600200"/>
              <a:gd name="connsiteY5-138" fmla="*/ 1728539 h 1919039"/>
              <a:gd name="connsiteX6-139" fmla="*/ 1038225 w 1600200"/>
              <a:gd name="connsiteY6-140" fmla="*/ 1919039 h 1919039"/>
              <a:gd name="connsiteX7-141" fmla="*/ 0 w 1600200"/>
              <a:gd name="connsiteY7-142" fmla="*/ 375989 h 1919039"/>
              <a:gd name="connsiteX8-143" fmla="*/ 371475 w 1600200"/>
              <a:gd name="connsiteY8-144" fmla="*/ 1088 h 1919039"/>
              <a:gd name="connsiteX0-145" fmla="*/ 371475 w 1600200"/>
              <a:gd name="connsiteY0-146" fmla="*/ 1118 h 1919069"/>
              <a:gd name="connsiteX1-147" fmla="*/ 568075 w 1600200"/>
              <a:gd name="connsiteY1-148" fmla="*/ 602876 h 1919069"/>
              <a:gd name="connsiteX2-149" fmla="*/ 400050 w 1600200"/>
              <a:gd name="connsiteY2-150" fmla="*/ 623669 h 1919069"/>
              <a:gd name="connsiteX3-151" fmla="*/ 1019175 w 1600200"/>
              <a:gd name="connsiteY3-152" fmla="*/ 1499969 h 1919069"/>
              <a:gd name="connsiteX4-153" fmla="*/ 1219200 w 1600200"/>
              <a:gd name="connsiteY4-154" fmla="*/ 1299944 h 1919069"/>
              <a:gd name="connsiteX5-155" fmla="*/ 1600200 w 1600200"/>
              <a:gd name="connsiteY5-156" fmla="*/ 1728569 h 1919069"/>
              <a:gd name="connsiteX6-157" fmla="*/ 1038225 w 1600200"/>
              <a:gd name="connsiteY6-158" fmla="*/ 1919069 h 1919069"/>
              <a:gd name="connsiteX7-159" fmla="*/ 0 w 1600200"/>
              <a:gd name="connsiteY7-160" fmla="*/ 376019 h 1919069"/>
              <a:gd name="connsiteX8-161" fmla="*/ 371475 w 1600200"/>
              <a:gd name="connsiteY8-162" fmla="*/ 1118 h 1919069"/>
              <a:gd name="connsiteX0-163" fmla="*/ 371475 w 1600200"/>
              <a:gd name="connsiteY0-164" fmla="*/ 1118 h 1919069"/>
              <a:gd name="connsiteX1-165" fmla="*/ 568075 w 1600200"/>
              <a:gd name="connsiteY1-166" fmla="*/ 602876 h 1919069"/>
              <a:gd name="connsiteX2-167" fmla="*/ 408703 w 1600200"/>
              <a:gd name="connsiteY2-168" fmla="*/ 643860 h 1919069"/>
              <a:gd name="connsiteX3-169" fmla="*/ 1019175 w 1600200"/>
              <a:gd name="connsiteY3-170" fmla="*/ 1499969 h 1919069"/>
              <a:gd name="connsiteX4-171" fmla="*/ 1219200 w 1600200"/>
              <a:gd name="connsiteY4-172" fmla="*/ 1299944 h 1919069"/>
              <a:gd name="connsiteX5-173" fmla="*/ 1600200 w 1600200"/>
              <a:gd name="connsiteY5-174" fmla="*/ 1728569 h 1919069"/>
              <a:gd name="connsiteX6-175" fmla="*/ 1038225 w 1600200"/>
              <a:gd name="connsiteY6-176" fmla="*/ 1919069 h 1919069"/>
              <a:gd name="connsiteX7-177" fmla="*/ 0 w 1600200"/>
              <a:gd name="connsiteY7-178" fmla="*/ 376019 h 1919069"/>
              <a:gd name="connsiteX8-179" fmla="*/ 371475 w 1600200"/>
              <a:gd name="connsiteY8-180" fmla="*/ 1118 h 1919069"/>
              <a:gd name="connsiteX0-181" fmla="*/ 371475 w 1600200"/>
              <a:gd name="connsiteY0-182" fmla="*/ 1118 h 1919069"/>
              <a:gd name="connsiteX1-183" fmla="*/ 568075 w 1600200"/>
              <a:gd name="connsiteY1-184" fmla="*/ 602876 h 1919069"/>
              <a:gd name="connsiteX2-185" fmla="*/ 359666 w 1600200"/>
              <a:gd name="connsiteY2-186" fmla="*/ 643860 h 1919069"/>
              <a:gd name="connsiteX3-187" fmla="*/ 1019175 w 1600200"/>
              <a:gd name="connsiteY3-188" fmla="*/ 1499969 h 1919069"/>
              <a:gd name="connsiteX4-189" fmla="*/ 1219200 w 1600200"/>
              <a:gd name="connsiteY4-190" fmla="*/ 1299944 h 1919069"/>
              <a:gd name="connsiteX5-191" fmla="*/ 1600200 w 1600200"/>
              <a:gd name="connsiteY5-192" fmla="*/ 1728569 h 1919069"/>
              <a:gd name="connsiteX6-193" fmla="*/ 1038225 w 1600200"/>
              <a:gd name="connsiteY6-194" fmla="*/ 1919069 h 1919069"/>
              <a:gd name="connsiteX7-195" fmla="*/ 0 w 1600200"/>
              <a:gd name="connsiteY7-196" fmla="*/ 376019 h 1919069"/>
              <a:gd name="connsiteX8-197" fmla="*/ 371475 w 1600200"/>
              <a:gd name="connsiteY8-198" fmla="*/ 1118 h 1919069"/>
              <a:gd name="connsiteX0-199" fmla="*/ 371475 w 1600200"/>
              <a:gd name="connsiteY0-200" fmla="*/ 1118 h 1919069"/>
              <a:gd name="connsiteX1-201" fmla="*/ 568075 w 1600200"/>
              <a:gd name="connsiteY1-202" fmla="*/ 602876 h 1919069"/>
              <a:gd name="connsiteX2-203" fmla="*/ 374089 w 1600200"/>
              <a:gd name="connsiteY2-204" fmla="*/ 646744 h 1919069"/>
              <a:gd name="connsiteX3-205" fmla="*/ 1019175 w 1600200"/>
              <a:gd name="connsiteY3-206" fmla="*/ 1499969 h 1919069"/>
              <a:gd name="connsiteX4-207" fmla="*/ 1219200 w 1600200"/>
              <a:gd name="connsiteY4-208" fmla="*/ 1299944 h 1919069"/>
              <a:gd name="connsiteX5-209" fmla="*/ 1600200 w 1600200"/>
              <a:gd name="connsiteY5-210" fmla="*/ 1728569 h 1919069"/>
              <a:gd name="connsiteX6-211" fmla="*/ 1038225 w 1600200"/>
              <a:gd name="connsiteY6-212" fmla="*/ 1919069 h 1919069"/>
              <a:gd name="connsiteX7-213" fmla="*/ 0 w 1600200"/>
              <a:gd name="connsiteY7-214" fmla="*/ 376019 h 1919069"/>
              <a:gd name="connsiteX8-215" fmla="*/ 371475 w 1600200"/>
              <a:gd name="connsiteY8-216" fmla="*/ 1118 h 1919069"/>
              <a:gd name="connsiteX0-217" fmla="*/ 371475 w 1600200"/>
              <a:gd name="connsiteY0-218" fmla="*/ 1118 h 1919069"/>
              <a:gd name="connsiteX1-219" fmla="*/ 568075 w 1600200"/>
              <a:gd name="connsiteY1-220" fmla="*/ 602876 h 1919069"/>
              <a:gd name="connsiteX2-221" fmla="*/ 374089 w 1600200"/>
              <a:gd name="connsiteY2-222" fmla="*/ 646744 h 1919069"/>
              <a:gd name="connsiteX3-223" fmla="*/ 1019175 w 1600200"/>
              <a:gd name="connsiteY3-224" fmla="*/ 1499969 h 1919069"/>
              <a:gd name="connsiteX4-225" fmla="*/ 1219200 w 1600200"/>
              <a:gd name="connsiteY4-226" fmla="*/ 1299944 h 1919069"/>
              <a:gd name="connsiteX5-227" fmla="*/ 1600200 w 1600200"/>
              <a:gd name="connsiteY5-228" fmla="*/ 1728569 h 1919069"/>
              <a:gd name="connsiteX6-229" fmla="*/ 1038225 w 1600200"/>
              <a:gd name="connsiteY6-230" fmla="*/ 1919069 h 1919069"/>
              <a:gd name="connsiteX7-231" fmla="*/ 0 w 1600200"/>
              <a:gd name="connsiteY7-232" fmla="*/ 376019 h 1919069"/>
              <a:gd name="connsiteX8-233" fmla="*/ 371475 w 1600200"/>
              <a:gd name="connsiteY8-234" fmla="*/ 1118 h 1919069"/>
              <a:gd name="connsiteX0-235" fmla="*/ 371475 w 1600200"/>
              <a:gd name="connsiteY0-236" fmla="*/ 1118 h 1919069"/>
              <a:gd name="connsiteX1-237" fmla="*/ 568075 w 1600200"/>
              <a:gd name="connsiteY1-238" fmla="*/ 602876 h 1919069"/>
              <a:gd name="connsiteX2-239" fmla="*/ 374089 w 1600200"/>
              <a:gd name="connsiteY2-240" fmla="*/ 646744 h 1919069"/>
              <a:gd name="connsiteX3-241" fmla="*/ 1019175 w 1600200"/>
              <a:gd name="connsiteY3-242" fmla="*/ 1499969 h 1919069"/>
              <a:gd name="connsiteX4-243" fmla="*/ 1219200 w 1600200"/>
              <a:gd name="connsiteY4-244" fmla="*/ 1299944 h 1919069"/>
              <a:gd name="connsiteX5-245" fmla="*/ 1600200 w 1600200"/>
              <a:gd name="connsiteY5-246" fmla="*/ 1728569 h 1919069"/>
              <a:gd name="connsiteX6-247" fmla="*/ 1038225 w 1600200"/>
              <a:gd name="connsiteY6-248" fmla="*/ 1919069 h 1919069"/>
              <a:gd name="connsiteX7-249" fmla="*/ 0 w 1600200"/>
              <a:gd name="connsiteY7-250" fmla="*/ 376019 h 1919069"/>
              <a:gd name="connsiteX8-251" fmla="*/ 371475 w 1600200"/>
              <a:gd name="connsiteY8-252" fmla="*/ 1118 h 1919069"/>
              <a:gd name="connsiteX0-253" fmla="*/ 371475 w 1600200"/>
              <a:gd name="connsiteY0-254" fmla="*/ 1118 h 1919069"/>
              <a:gd name="connsiteX1-255" fmla="*/ 568075 w 1600200"/>
              <a:gd name="connsiteY1-256" fmla="*/ 602876 h 1919069"/>
              <a:gd name="connsiteX2-257" fmla="*/ 374089 w 1600200"/>
              <a:gd name="connsiteY2-258" fmla="*/ 646744 h 1919069"/>
              <a:gd name="connsiteX3-259" fmla="*/ 1019175 w 1600200"/>
              <a:gd name="connsiteY3-260" fmla="*/ 1499969 h 1919069"/>
              <a:gd name="connsiteX4-261" fmla="*/ 1219200 w 1600200"/>
              <a:gd name="connsiteY4-262" fmla="*/ 1299944 h 1919069"/>
              <a:gd name="connsiteX5-263" fmla="*/ 1600200 w 1600200"/>
              <a:gd name="connsiteY5-264" fmla="*/ 1728569 h 1919069"/>
              <a:gd name="connsiteX6-265" fmla="*/ 1038225 w 1600200"/>
              <a:gd name="connsiteY6-266" fmla="*/ 1919069 h 1919069"/>
              <a:gd name="connsiteX7-267" fmla="*/ 0 w 1600200"/>
              <a:gd name="connsiteY7-268" fmla="*/ 376019 h 1919069"/>
              <a:gd name="connsiteX8-269" fmla="*/ 371475 w 1600200"/>
              <a:gd name="connsiteY8-270" fmla="*/ 1118 h 1919069"/>
              <a:gd name="connsiteX0-271" fmla="*/ 371475 w 1600200"/>
              <a:gd name="connsiteY0-272" fmla="*/ 1118 h 1919069"/>
              <a:gd name="connsiteX1-273" fmla="*/ 568075 w 1600200"/>
              <a:gd name="connsiteY1-274" fmla="*/ 602876 h 1919069"/>
              <a:gd name="connsiteX2-275" fmla="*/ 374089 w 1600200"/>
              <a:gd name="connsiteY2-276" fmla="*/ 646744 h 1919069"/>
              <a:gd name="connsiteX3-277" fmla="*/ 1019175 w 1600200"/>
              <a:gd name="connsiteY3-278" fmla="*/ 1499969 h 1919069"/>
              <a:gd name="connsiteX4-279" fmla="*/ 1219200 w 1600200"/>
              <a:gd name="connsiteY4-280" fmla="*/ 1299944 h 1919069"/>
              <a:gd name="connsiteX5-281" fmla="*/ 1600200 w 1600200"/>
              <a:gd name="connsiteY5-282" fmla="*/ 1728569 h 1919069"/>
              <a:gd name="connsiteX6-283" fmla="*/ 1038225 w 1600200"/>
              <a:gd name="connsiteY6-284" fmla="*/ 1919069 h 1919069"/>
              <a:gd name="connsiteX7-285" fmla="*/ 0 w 1600200"/>
              <a:gd name="connsiteY7-286" fmla="*/ 376019 h 1919069"/>
              <a:gd name="connsiteX8-287" fmla="*/ 371475 w 1600200"/>
              <a:gd name="connsiteY8-288" fmla="*/ 1118 h 1919069"/>
              <a:gd name="connsiteX0-289" fmla="*/ 371475 w 1600200"/>
              <a:gd name="connsiteY0-290" fmla="*/ 1118 h 1919069"/>
              <a:gd name="connsiteX1-291" fmla="*/ 568075 w 1600200"/>
              <a:gd name="connsiteY1-292" fmla="*/ 602876 h 1919069"/>
              <a:gd name="connsiteX2-293" fmla="*/ 374089 w 1600200"/>
              <a:gd name="connsiteY2-294" fmla="*/ 646744 h 1919069"/>
              <a:gd name="connsiteX3-295" fmla="*/ 1019175 w 1600200"/>
              <a:gd name="connsiteY3-296" fmla="*/ 1499969 h 1919069"/>
              <a:gd name="connsiteX4-297" fmla="*/ 1219200 w 1600200"/>
              <a:gd name="connsiteY4-298" fmla="*/ 1299944 h 1919069"/>
              <a:gd name="connsiteX5-299" fmla="*/ 1600200 w 1600200"/>
              <a:gd name="connsiteY5-300" fmla="*/ 1728569 h 1919069"/>
              <a:gd name="connsiteX6-301" fmla="*/ 1038225 w 1600200"/>
              <a:gd name="connsiteY6-302" fmla="*/ 1919069 h 1919069"/>
              <a:gd name="connsiteX7-303" fmla="*/ 0 w 1600200"/>
              <a:gd name="connsiteY7-304" fmla="*/ 376019 h 1919069"/>
              <a:gd name="connsiteX8-305" fmla="*/ 371475 w 1600200"/>
              <a:gd name="connsiteY8-306" fmla="*/ 1118 h 1919069"/>
              <a:gd name="connsiteX0-307" fmla="*/ 371475 w 1600200"/>
              <a:gd name="connsiteY0-308" fmla="*/ 1118 h 1919069"/>
              <a:gd name="connsiteX1-309" fmla="*/ 568075 w 1600200"/>
              <a:gd name="connsiteY1-310" fmla="*/ 602876 h 1919069"/>
              <a:gd name="connsiteX2-311" fmla="*/ 374089 w 1600200"/>
              <a:gd name="connsiteY2-312" fmla="*/ 646744 h 1919069"/>
              <a:gd name="connsiteX3-313" fmla="*/ 1019175 w 1600200"/>
              <a:gd name="connsiteY3-314" fmla="*/ 1499969 h 1919069"/>
              <a:gd name="connsiteX4-315" fmla="*/ 1219200 w 1600200"/>
              <a:gd name="connsiteY4-316" fmla="*/ 1299944 h 1919069"/>
              <a:gd name="connsiteX5-317" fmla="*/ 1600200 w 1600200"/>
              <a:gd name="connsiteY5-318" fmla="*/ 1728569 h 1919069"/>
              <a:gd name="connsiteX6-319" fmla="*/ 1038225 w 1600200"/>
              <a:gd name="connsiteY6-320" fmla="*/ 1919069 h 1919069"/>
              <a:gd name="connsiteX7-321" fmla="*/ 0 w 1600200"/>
              <a:gd name="connsiteY7-322" fmla="*/ 376019 h 1919069"/>
              <a:gd name="connsiteX8-323" fmla="*/ 371475 w 1600200"/>
              <a:gd name="connsiteY8-324" fmla="*/ 1118 h 1919069"/>
              <a:gd name="connsiteX0-325" fmla="*/ 371475 w 1600200"/>
              <a:gd name="connsiteY0-326" fmla="*/ 1118 h 1919069"/>
              <a:gd name="connsiteX1-327" fmla="*/ 568075 w 1600200"/>
              <a:gd name="connsiteY1-328" fmla="*/ 602876 h 1919069"/>
              <a:gd name="connsiteX2-329" fmla="*/ 374089 w 1600200"/>
              <a:gd name="connsiteY2-330" fmla="*/ 646744 h 1919069"/>
              <a:gd name="connsiteX3-331" fmla="*/ 970138 w 1600200"/>
              <a:gd name="connsiteY3-332" fmla="*/ 1517276 h 1919069"/>
              <a:gd name="connsiteX4-333" fmla="*/ 1219200 w 1600200"/>
              <a:gd name="connsiteY4-334" fmla="*/ 1299944 h 1919069"/>
              <a:gd name="connsiteX5-335" fmla="*/ 1600200 w 1600200"/>
              <a:gd name="connsiteY5-336" fmla="*/ 1728569 h 1919069"/>
              <a:gd name="connsiteX6-337" fmla="*/ 1038225 w 1600200"/>
              <a:gd name="connsiteY6-338" fmla="*/ 1919069 h 1919069"/>
              <a:gd name="connsiteX7-339" fmla="*/ 0 w 1600200"/>
              <a:gd name="connsiteY7-340" fmla="*/ 376019 h 1919069"/>
              <a:gd name="connsiteX8-341" fmla="*/ 371475 w 1600200"/>
              <a:gd name="connsiteY8-342" fmla="*/ 1118 h 1919069"/>
              <a:gd name="connsiteX0-343" fmla="*/ 371475 w 1600200"/>
              <a:gd name="connsiteY0-344" fmla="*/ 1118 h 1919069"/>
              <a:gd name="connsiteX1-345" fmla="*/ 568075 w 1600200"/>
              <a:gd name="connsiteY1-346" fmla="*/ 602876 h 1919069"/>
              <a:gd name="connsiteX2-347" fmla="*/ 374089 w 1600200"/>
              <a:gd name="connsiteY2-348" fmla="*/ 646744 h 1919069"/>
              <a:gd name="connsiteX3-349" fmla="*/ 1010522 w 1600200"/>
              <a:gd name="connsiteY3-350" fmla="*/ 1534584 h 1919069"/>
              <a:gd name="connsiteX4-351" fmla="*/ 1219200 w 1600200"/>
              <a:gd name="connsiteY4-352" fmla="*/ 1299944 h 1919069"/>
              <a:gd name="connsiteX5-353" fmla="*/ 1600200 w 1600200"/>
              <a:gd name="connsiteY5-354" fmla="*/ 1728569 h 1919069"/>
              <a:gd name="connsiteX6-355" fmla="*/ 1038225 w 1600200"/>
              <a:gd name="connsiteY6-356" fmla="*/ 1919069 h 1919069"/>
              <a:gd name="connsiteX7-357" fmla="*/ 0 w 1600200"/>
              <a:gd name="connsiteY7-358" fmla="*/ 376019 h 1919069"/>
              <a:gd name="connsiteX8-359" fmla="*/ 371475 w 1600200"/>
              <a:gd name="connsiteY8-360" fmla="*/ 1118 h 1919069"/>
              <a:gd name="connsiteX0-361" fmla="*/ 371475 w 1600200"/>
              <a:gd name="connsiteY0-362" fmla="*/ 1118 h 1919069"/>
              <a:gd name="connsiteX1-363" fmla="*/ 568075 w 1600200"/>
              <a:gd name="connsiteY1-364" fmla="*/ 602876 h 1919069"/>
              <a:gd name="connsiteX2-365" fmla="*/ 374089 w 1600200"/>
              <a:gd name="connsiteY2-366" fmla="*/ 646744 h 1919069"/>
              <a:gd name="connsiteX3-367" fmla="*/ 996099 w 1600200"/>
              <a:gd name="connsiteY3-368" fmla="*/ 1546122 h 1919069"/>
              <a:gd name="connsiteX4-369" fmla="*/ 1219200 w 1600200"/>
              <a:gd name="connsiteY4-370" fmla="*/ 1299944 h 1919069"/>
              <a:gd name="connsiteX5-371" fmla="*/ 1600200 w 1600200"/>
              <a:gd name="connsiteY5-372" fmla="*/ 1728569 h 1919069"/>
              <a:gd name="connsiteX6-373" fmla="*/ 1038225 w 1600200"/>
              <a:gd name="connsiteY6-374" fmla="*/ 1919069 h 1919069"/>
              <a:gd name="connsiteX7-375" fmla="*/ 0 w 1600200"/>
              <a:gd name="connsiteY7-376" fmla="*/ 376019 h 1919069"/>
              <a:gd name="connsiteX8-377" fmla="*/ 371475 w 1600200"/>
              <a:gd name="connsiteY8-378" fmla="*/ 1118 h 1919069"/>
              <a:gd name="connsiteX0-379" fmla="*/ 371475 w 1600200"/>
              <a:gd name="connsiteY0-380" fmla="*/ 1118 h 1919069"/>
              <a:gd name="connsiteX1-381" fmla="*/ 568075 w 1600200"/>
              <a:gd name="connsiteY1-382" fmla="*/ 602876 h 1919069"/>
              <a:gd name="connsiteX2-383" fmla="*/ 374089 w 1600200"/>
              <a:gd name="connsiteY2-384" fmla="*/ 646744 h 1919069"/>
              <a:gd name="connsiteX3-385" fmla="*/ 987445 w 1600200"/>
              <a:gd name="connsiteY3-386" fmla="*/ 1528815 h 1919069"/>
              <a:gd name="connsiteX4-387" fmla="*/ 1219200 w 1600200"/>
              <a:gd name="connsiteY4-388" fmla="*/ 1299944 h 1919069"/>
              <a:gd name="connsiteX5-389" fmla="*/ 1600200 w 1600200"/>
              <a:gd name="connsiteY5-390" fmla="*/ 1728569 h 1919069"/>
              <a:gd name="connsiteX6-391" fmla="*/ 1038225 w 1600200"/>
              <a:gd name="connsiteY6-392" fmla="*/ 1919069 h 1919069"/>
              <a:gd name="connsiteX7-393" fmla="*/ 0 w 1600200"/>
              <a:gd name="connsiteY7-394" fmla="*/ 376019 h 1919069"/>
              <a:gd name="connsiteX8-395" fmla="*/ 371475 w 1600200"/>
              <a:gd name="connsiteY8-396" fmla="*/ 1118 h 1919069"/>
              <a:gd name="connsiteX0-397" fmla="*/ 371475 w 1600200"/>
              <a:gd name="connsiteY0-398" fmla="*/ 1118 h 1919069"/>
              <a:gd name="connsiteX1-399" fmla="*/ 568075 w 1600200"/>
              <a:gd name="connsiteY1-400" fmla="*/ 602876 h 1919069"/>
              <a:gd name="connsiteX2-401" fmla="*/ 374089 w 1600200"/>
              <a:gd name="connsiteY2-402" fmla="*/ 646744 h 1919069"/>
              <a:gd name="connsiteX3-403" fmla="*/ 987445 w 1600200"/>
              <a:gd name="connsiteY3-404" fmla="*/ 1528815 h 1919069"/>
              <a:gd name="connsiteX4-405" fmla="*/ 1219200 w 1600200"/>
              <a:gd name="connsiteY4-406" fmla="*/ 1299944 h 1919069"/>
              <a:gd name="connsiteX5-407" fmla="*/ 1600200 w 1600200"/>
              <a:gd name="connsiteY5-408" fmla="*/ 1728569 h 1919069"/>
              <a:gd name="connsiteX6-409" fmla="*/ 1038225 w 1600200"/>
              <a:gd name="connsiteY6-410" fmla="*/ 1919069 h 1919069"/>
              <a:gd name="connsiteX7-411" fmla="*/ 0 w 1600200"/>
              <a:gd name="connsiteY7-412" fmla="*/ 376019 h 1919069"/>
              <a:gd name="connsiteX8-413" fmla="*/ 371475 w 1600200"/>
              <a:gd name="connsiteY8-414" fmla="*/ 1118 h 1919069"/>
              <a:gd name="connsiteX0-415" fmla="*/ 371475 w 1600200"/>
              <a:gd name="connsiteY0-416" fmla="*/ 1118 h 1919069"/>
              <a:gd name="connsiteX1-417" fmla="*/ 568075 w 1600200"/>
              <a:gd name="connsiteY1-418" fmla="*/ 602876 h 1919069"/>
              <a:gd name="connsiteX2-419" fmla="*/ 374089 w 1600200"/>
              <a:gd name="connsiteY2-420" fmla="*/ 646744 h 1919069"/>
              <a:gd name="connsiteX3-421" fmla="*/ 987445 w 1600200"/>
              <a:gd name="connsiteY3-422" fmla="*/ 1528815 h 1919069"/>
              <a:gd name="connsiteX4-423" fmla="*/ 1219200 w 1600200"/>
              <a:gd name="connsiteY4-424" fmla="*/ 1299944 h 1919069"/>
              <a:gd name="connsiteX5-425" fmla="*/ 1600200 w 1600200"/>
              <a:gd name="connsiteY5-426" fmla="*/ 1728569 h 1919069"/>
              <a:gd name="connsiteX6-427" fmla="*/ 1038225 w 1600200"/>
              <a:gd name="connsiteY6-428" fmla="*/ 1919069 h 1919069"/>
              <a:gd name="connsiteX7-429" fmla="*/ 0 w 1600200"/>
              <a:gd name="connsiteY7-430" fmla="*/ 376019 h 1919069"/>
              <a:gd name="connsiteX8-431" fmla="*/ 371475 w 1600200"/>
              <a:gd name="connsiteY8-432" fmla="*/ 1118 h 1919069"/>
              <a:gd name="connsiteX0-433" fmla="*/ 371475 w 1600200"/>
              <a:gd name="connsiteY0-434" fmla="*/ 1118 h 1919069"/>
              <a:gd name="connsiteX1-435" fmla="*/ 568075 w 1600200"/>
              <a:gd name="connsiteY1-436" fmla="*/ 602876 h 1919069"/>
              <a:gd name="connsiteX2-437" fmla="*/ 374089 w 1600200"/>
              <a:gd name="connsiteY2-438" fmla="*/ 646744 h 1919069"/>
              <a:gd name="connsiteX3-439" fmla="*/ 987445 w 1600200"/>
              <a:gd name="connsiteY3-440" fmla="*/ 1528815 h 1919069"/>
              <a:gd name="connsiteX4-441" fmla="*/ 1219200 w 1600200"/>
              <a:gd name="connsiteY4-442" fmla="*/ 1299944 h 1919069"/>
              <a:gd name="connsiteX5-443" fmla="*/ 1600200 w 1600200"/>
              <a:gd name="connsiteY5-444" fmla="*/ 1728569 h 1919069"/>
              <a:gd name="connsiteX6-445" fmla="*/ 1038225 w 1600200"/>
              <a:gd name="connsiteY6-446" fmla="*/ 1919069 h 1919069"/>
              <a:gd name="connsiteX7-447" fmla="*/ 0 w 1600200"/>
              <a:gd name="connsiteY7-448" fmla="*/ 376019 h 1919069"/>
              <a:gd name="connsiteX8-449" fmla="*/ 371475 w 1600200"/>
              <a:gd name="connsiteY8-450" fmla="*/ 1118 h 1919069"/>
              <a:gd name="connsiteX0-451" fmla="*/ 371475 w 1600200"/>
              <a:gd name="connsiteY0-452" fmla="*/ 1118 h 1919069"/>
              <a:gd name="connsiteX1-453" fmla="*/ 568075 w 1600200"/>
              <a:gd name="connsiteY1-454" fmla="*/ 602876 h 1919069"/>
              <a:gd name="connsiteX2-455" fmla="*/ 374089 w 1600200"/>
              <a:gd name="connsiteY2-456" fmla="*/ 646744 h 1919069"/>
              <a:gd name="connsiteX3-457" fmla="*/ 987445 w 1600200"/>
              <a:gd name="connsiteY3-458" fmla="*/ 1528815 h 1919069"/>
              <a:gd name="connsiteX4-459" fmla="*/ 1173048 w 1600200"/>
              <a:gd name="connsiteY4-460" fmla="*/ 1311482 h 1919069"/>
              <a:gd name="connsiteX5-461" fmla="*/ 1600200 w 1600200"/>
              <a:gd name="connsiteY5-462" fmla="*/ 1728569 h 1919069"/>
              <a:gd name="connsiteX6-463" fmla="*/ 1038225 w 1600200"/>
              <a:gd name="connsiteY6-464" fmla="*/ 1919069 h 1919069"/>
              <a:gd name="connsiteX7-465" fmla="*/ 0 w 1600200"/>
              <a:gd name="connsiteY7-466" fmla="*/ 376019 h 1919069"/>
              <a:gd name="connsiteX8-467" fmla="*/ 371475 w 1600200"/>
              <a:gd name="connsiteY8-468" fmla="*/ 1118 h 1919069"/>
              <a:gd name="connsiteX0-469" fmla="*/ 371475 w 1600200"/>
              <a:gd name="connsiteY0-470" fmla="*/ 1118 h 1919069"/>
              <a:gd name="connsiteX1-471" fmla="*/ 568075 w 1600200"/>
              <a:gd name="connsiteY1-472" fmla="*/ 602876 h 1919069"/>
              <a:gd name="connsiteX2-473" fmla="*/ 374089 w 1600200"/>
              <a:gd name="connsiteY2-474" fmla="*/ 646744 h 1919069"/>
              <a:gd name="connsiteX3-475" fmla="*/ 987445 w 1600200"/>
              <a:gd name="connsiteY3-476" fmla="*/ 1528815 h 1919069"/>
              <a:gd name="connsiteX4-477" fmla="*/ 1173048 w 1600200"/>
              <a:gd name="connsiteY4-478" fmla="*/ 1311482 h 1919069"/>
              <a:gd name="connsiteX5-479" fmla="*/ 1600200 w 1600200"/>
              <a:gd name="connsiteY5-480" fmla="*/ 1728569 h 1919069"/>
              <a:gd name="connsiteX6-481" fmla="*/ 1038225 w 1600200"/>
              <a:gd name="connsiteY6-482" fmla="*/ 1919069 h 1919069"/>
              <a:gd name="connsiteX7-483" fmla="*/ 0 w 1600200"/>
              <a:gd name="connsiteY7-484" fmla="*/ 376019 h 1919069"/>
              <a:gd name="connsiteX8-485" fmla="*/ 371475 w 1600200"/>
              <a:gd name="connsiteY8-486" fmla="*/ 1118 h 1919069"/>
              <a:gd name="connsiteX0-487" fmla="*/ 371475 w 1600200"/>
              <a:gd name="connsiteY0-488" fmla="*/ 1118 h 1919069"/>
              <a:gd name="connsiteX1-489" fmla="*/ 568075 w 1600200"/>
              <a:gd name="connsiteY1-490" fmla="*/ 602876 h 1919069"/>
              <a:gd name="connsiteX2-491" fmla="*/ 374089 w 1600200"/>
              <a:gd name="connsiteY2-492" fmla="*/ 646744 h 1919069"/>
              <a:gd name="connsiteX3-493" fmla="*/ 987445 w 1600200"/>
              <a:gd name="connsiteY3-494" fmla="*/ 1528815 h 1919069"/>
              <a:gd name="connsiteX4-495" fmla="*/ 1173048 w 1600200"/>
              <a:gd name="connsiteY4-496" fmla="*/ 1311482 h 1919069"/>
              <a:gd name="connsiteX5-497" fmla="*/ 1600200 w 1600200"/>
              <a:gd name="connsiteY5-498" fmla="*/ 1728569 h 1919069"/>
              <a:gd name="connsiteX6-499" fmla="*/ 1038225 w 1600200"/>
              <a:gd name="connsiteY6-500" fmla="*/ 1919069 h 1919069"/>
              <a:gd name="connsiteX7-501" fmla="*/ 0 w 1600200"/>
              <a:gd name="connsiteY7-502" fmla="*/ 376019 h 1919069"/>
              <a:gd name="connsiteX8-503" fmla="*/ 371475 w 1600200"/>
              <a:gd name="connsiteY8-504" fmla="*/ 1118 h 1919069"/>
              <a:gd name="connsiteX0-505" fmla="*/ 371475 w 1600200"/>
              <a:gd name="connsiteY0-506" fmla="*/ 1118 h 1919069"/>
              <a:gd name="connsiteX1-507" fmla="*/ 568075 w 1600200"/>
              <a:gd name="connsiteY1-508" fmla="*/ 602876 h 1919069"/>
              <a:gd name="connsiteX2-509" fmla="*/ 374089 w 1600200"/>
              <a:gd name="connsiteY2-510" fmla="*/ 646744 h 1919069"/>
              <a:gd name="connsiteX3-511" fmla="*/ 987445 w 1600200"/>
              <a:gd name="connsiteY3-512" fmla="*/ 1528815 h 1919069"/>
              <a:gd name="connsiteX4-513" fmla="*/ 1173048 w 1600200"/>
              <a:gd name="connsiteY4-514" fmla="*/ 1311482 h 1919069"/>
              <a:gd name="connsiteX5-515" fmla="*/ 1600200 w 1600200"/>
              <a:gd name="connsiteY5-516" fmla="*/ 1728569 h 1919069"/>
              <a:gd name="connsiteX6-517" fmla="*/ 1038225 w 1600200"/>
              <a:gd name="connsiteY6-518" fmla="*/ 1919069 h 1919069"/>
              <a:gd name="connsiteX7-519" fmla="*/ 0 w 1600200"/>
              <a:gd name="connsiteY7-520" fmla="*/ 376019 h 1919069"/>
              <a:gd name="connsiteX8-521" fmla="*/ 371475 w 1600200"/>
              <a:gd name="connsiteY8-522" fmla="*/ 1118 h 1919069"/>
              <a:gd name="connsiteX0-523" fmla="*/ 371475 w 1588662"/>
              <a:gd name="connsiteY0-524" fmla="*/ 1118 h 1919069"/>
              <a:gd name="connsiteX1-525" fmla="*/ 568075 w 1588662"/>
              <a:gd name="connsiteY1-526" fmla="*/ 602876 h 1919069"/>
              <a:gd name="connsiteX2-527" fmla="*/ 374089 w 1588662"/>
              <a:gd name="connsiteY2-528" fmla="*/ 646744 h 1919069"/>
              <a:gd name="connsiteX3-529" fmla="*/ 987445 w 1588662"/>
              <a:gd name="connsiteY3-530" fmla="*/ 1528815 h 1919069"/>
              <a:gd name="connsiteX4-531" fmla="*/ 1173048 w 1588662"/>
              <a:gd name="connsiteY4-532" fmla="*/ 1311482 h 1919069"/>
              <a:gd name="connsiteX5-533" fmla="*/ 1588662 w 1588662"/>
              <a:gd name="connsiteY5-534" fmla="*/ 1699723 h 1919069"/>
              <a:gd name="connsiteX6-535" fmla="*/ 1038225 w 1588662"/>
              <a:gd name="connsiteY6-536" fmla="*/ 1919069 h 1919069"/>
              <a:gd name="connsiteX7-537" fmla="*/ 0 w 1588662"/>
              <a:gd name="connsiteY7-538" fmla="*/ 376019 h 1919069"/>
              <a:gd name="connsiteX8-539" fmla="*/ 371475 w 1588662"/>
              <a:gd name="connsiteY8-540" fmla="*/ 1118 h 1919069"/>
              <a:gd name="connsiteX0-541" fmla="*/ 371475 w 1600166"/>
              <a:gd name="connsiteY0-542" fmla="*/ 1118 h 1919069"/>
              <a:gd name="connsiteX1-543" fmla="*/ 568075 w 1600166"/>
              <a:gd name="connsiteY1-544" fmla="*/ 602876 h 1919069"/>
              <a:gd name="connsiteX2-545" fmla="*/ 374089 w 1600166"/>
              <a:gd name="connsiteY2-546" fmla="*/ 646744 h 1919069"/>
              <a:gd name="connsiteX3-547" fmla="*/ 987445 w 1600166"/>
              <a:gd name="connsiteY3-548" fmla="*/ 1528815 h 1919069"/>
              <a:gd name="connsiteX4-549" fmla="*/ 1173048 w 1600166"/>
              <a:gd name="connsiteY4-550" fmla="*/ 1311482 h 1919069"/>
              <a:gd name="connsiteX5-551" fmla="*/ 1588662 w 1600166"/>
              <a:gd name="connsiteY5-552" fmla="*/ 1699723 h 1919069"/>
              <a:gd name="connsiteX6-553" fmla="*/ 1038225 w 1600166"/>
              <a:gd name="connsiteY6-554" fmla="*/ 1919069 h 1919069"/>
              <a:gd name="connsiteX7-555" fmla="*/ 0 w 1600166"/>
              <a:gd name="connsiteY7-556" fmla="*/ 376019 h 1919069"/>
              <a:gd name="connsiteX8-557" fmla="*/ 371475 w 1600166"/>
              <a:gd name="connsiteY8-558" fmla="*/ 1118 h 1919069"/>
              <a:gd name="connsiteX0-559" fmla="*/ 371475 w 1600166"/>
              <a:gd name="connsiteY0-560" fmla="*/ 1118 h 1919069"/>
              <a:gd name="connsiteX1-561" fmla="*/ 568075 w 1600166"/>
              <a:gd name="connsiteY1-562" fmla="*/ 602876 h 1919069"/>
              <a:gd name="connsiteX2-563" fmla="*/ 374089 w 1600166"/>
              <a:gd name="connsiteY2-564" fmla="*/ 646744 h 1919069"/>
              <a:gd name="connsiteX3-565" fmla="*/ 987445 w 1600166"/>
              <a:gd name="connsiteY3-566" fmla="*/ 1528815 h 1919069"/>
              <a:gd name="connsiteX4-567" fmla="*/ 1173048 w 1600166"/>
              <a:gd name="connsiteY4-568" fmla="*/ 1311482 h 1919069"/>
              <a:gd name="connsiteX5-569" fmla="*/ 1588662 w 1600166"/>
              <a:gd name="connsiteY5-570" fmla="*/ 1699723 h 1919069"/>
              <a:gd name="connsiteX6-571" fmla="*/ 1038225 w 1600166"/>
              <a:gd name="connsiteY6-572" fmla="*/ 1919069 h 1919069"/>
              <a:gd name="connsiteX7-573" fmla="*/ 0 w 1600166"/>
              <a:gd name="connsiteY7-574" fmla="*/ 376019 h 1919069"/>
              <a:gd name="connsiteX8-575" fmla="*/ 371475 w 1600166"/>
              <a:gd name="connsiteY8-576" fmla="*/ 1118 h 1919069"/>
              <a:gd name="connsiteX0-577" fmla="*/ 371475 w 1596260"/>
              <a:gd name="connsiteY0-578" fmla="*/ 1118 h 1919069"/>
              <a:gd name="connsiteX1-579" fmla="*/ 568075 w 1596260"/>
              <a:gd name="connsiteY1-580" fmla="*/ 602876 h 1919069"/>
              <a:gd name="connsiteX2-581" fmla="*/ 374089 w 1596260"/>
              <a:gd name="connsiteY2-582" fmla="*/ 646744 h 1919069"/>
              <a:gd name="connsiteX3-583" fmla="*/ 987445 w 1596260"/>
              <a:gd name="connsiteY3-584" fmla="*/ 1528815 h 1919069"/>
              <a:gd name="connsiteX4-585" fmla="*/ 1173048 w 1596260"/>
              <a:gd name="connsiteY4-586" fmla="*/ 1311482 h 1919069"/>
              <a:gd name="connsiteX5-587" fmla="*/ 1588662 w 1596260"/>
              <a:gd name="connsiteY5-588" fmla="*/ 1699723 h 1919069"/>
              <a:gd name="connsiteX6-589" fmla="*/ 1038225 w 1596260"/>
              <a:gd name="connsiteY6-590" fmla="*/ 1919069 h 1919069"/>
              <a:gd name="connsiteX7-591" fmla="*/ 0 w 1596260"/>
              <a:gd name="connsiteY7-592" fmla="*/ 376019 h 1919069"/>
              <a:gd name="connsiteX8-593" fmla="*/ 371475 w 1596260"/>
              <a:gd name="connsiteY8-594" fmla="*/ 1118 h 1919069"/>
              <a:gd name="connsiteX0-595" fmla="*/ 371475 w 1596260"/>
              <a:gd name="connsiteY0-596" fmla="*/ 1118 h 1919069"/>
              <a:gd name="connsiteX1-597" fmla="*/ 568075 w 1596260"/>
              <a:gd name="connsiteY1-598" fmla="*/ 602876 h 1919069"/>
              <a:gd name="connsiteX2-599" fmla="*/ 374089 w 1596260"/>
              <a:gd name="connsiteY2-600" fmla="*/ 646744 h 1919069"/>
              <a:gd name="connsiteX3-601" fmla="*/ 987445 w 1596260"/>
              <a:gd name="connsiteY3-602" fmla="*/ 1528815 h 1919069"/>
              <a:gd name="connsiteX4-603" fmla="*/ 1173048 w 1596260"/>
              <a:gd name="connsiteY4-604" fmla="*/ 1311482 h 1919069"/>
              <a:gd name="connsiteX5-605" fmla="*/ 1588662 w 1596260"/>
              <a:gd name="connsiteY5-606" fmla="*/ 1699723 h 1919069"/>
              <a:gd name="connsiteX6-607" fmla="*/ 1038225 w 1596260"/>
              <a:gd name="connsiteY6-608" fmla="*/ 1919069 h 1919069"/>
              <a:gd name="connsiteX7-609" fmla="*/ 0 w 1596260"/>
              <a:gd name="connsiteY7-610" fmla="*/ 376019 h 1919069"/>
              <a:gd name="connsiteX8-611" fmla="*/ 371475 w 1596260"/>
              <a:gd name="connsiteY8-612" fmla="*/ 1118 h 1919069"/>
              <a:gd name="connsiteX0-613" fmla="*/ 371475 w 1596260"/>
              <a:gd name="connsiteY0-614" fmla="*/ 1118 h 1946976"/>
              <a:gd name="connsiteX1-615" fmla="*/ 568075 w 1596260"/>
              <a:gd name="connsiteY1-616" fmla="*/ 602876 h 1946976"/>
              <a:gd name="connsiteX2-617" fmla="*/ 374089 w 1596260"/>
              <a:gd name="connsiteY2-618" fmla="*/ 646744 h 1946976"/>
              <a:gd name="connsiteX3-619" fmla="*/ 987445 w 1596260"/>
              <a:gd name="connsiteY3-620" fmla="*/ 1528815 h 1946976"/>
              <a:gd name="connsiteX4-621" fmla="*/ 1173048 w 1596260"/>
              <a:gd name="connsiteY4-622" fmla="*/ 1311482 h 1946976"/>
              <a:gd name="connsiteX5-623" fmla="*/ 1588662 w 1596260"/>
              <a:gd name="connsiteY5-624" fmla="*/ 1699723 h 1946976"/>
              <a:gd name="connsiteX6-625" fmla="*/ 1038225 w 1596260"/>
              <a:gd name="connsiteY6-626" fmla="*/ 1919069 h 1946976"/>
              <a:gd name="connsiteX7-627" fmla="*/ 0 w 1596260"/>
              <a:gd name="connsiteY7-628" fmla="*/ 376019 h 1946976"/>
              <a:gd name="connsiteX8-629" fmla="*/ 371475 w 1596260"/>
              <a:gd name="connsiteY8-630" fmla="*/ 1118 h 1946976"/>
              <a:gd name="connsiteX0-631" fmla="*/ 357053 w 1581838"/>
              <a:gd name="connsiteY0-632" fmla="*/ 1118 h 1946976"/>
              <a:gd name="connsiteX1-633" fmla="*/ 553653 w 1581838"/>
              <a:gd name="connsiteY1-634" fmla="*/ 602876 h 1946976"/>
              <a:gd name="connsiteX2-635" fmla="*/ 359667 w 1581838"/>
              <a:gd name="connsiteY2-636" fmla="*/ 646744 h 1946976"/>
              <a:gd name="connsiteX3-637" fmla="*/ 973023 w 1581838"/>
              <a:gd name="connsiteY3-638" fmla="*/ 1528815 h 1946976"/>
              <a:gd name="connsiteX4-639" fmla="*/ 1158626 w 1581838"/>
              <a:gd name="connsiteY4-640" fmla="*/ 1311482 h 1946976"/>
              <a:gd name="connsiteX5-641" fmla="*/ 1574240 w 1581838"/>
              <a:gd name="connsiteY5-642" fmla="*/ 1699723 h 1946976"/>
              <a:gd name="connsiteX6-643" fmla="*/ 1023803 w 1581838"/>
              <a:gd name="connsiteY6-644" fmla="*/ 1919069 h 1946976"/>
              <a:gd name="connsiteX7-645" fmla="*/ 0 w 1581838"/>
              <a:gd name="connsiteY7-646" fmla="*/ 378903 h 1946976"/>
              <a:gd name="connsiteX8-647" fmla="*/ 357053 w 1581838"/>
              <a:gd name="connsiteY8-648" fmla="*/ 1118 h 1946976"/>
              <a:gd name="connsiteX0-649" fmla="*/ 357053 w 1581838"/>
              <a:gd name="connsiteY0-650" fmla="*/ 1118 h 1946976"/>
              <a:gd name="connsiteX1-651" fmla="*/ 553653 w 1581838"/>
              <a:gd name="connsiteY1-652" fmla="*/ 602876 h 1946976"/>
              <a:gd name="connsiteX2-653" fmla="*/ 359667 w 1581838"/>
              <a:gd name="connsiteY2-654" fmla="*/ 646744 h 1946976"/>
              <a:gd name="connsiteX3-655" fmla="*/ 973023 w 1581838"/>
              <a:gd name="connsiteY3-656" fmla="*/ 1528815 h 1946976"/>
              <a:gd name="connsiteX4-657" fmla="*/ 1158626 w 1581838"/>
              <a:gd name="connsiteY4-658" fmla="*/ 1311482 h 1946976"/>
              <a:gd name="connsiteX5-659" fmla="*/ 1574240 w 1581838"/>
              <a:gd name="connsiteY5-660" fmla="*/ 1699723 h 1946976"/>
              <a:gd name="connsiteX6-661" fmla="*/ 1023803 w 1581838"/>
              <a:gd name="connsiteY6-662" fmla="*/ 1919069 h 1946976"/>
              <a:gd name="connsiteX7-663" fmla="*/ 0 w 1581838"/>
              <a:gd name="connsiteY7-664" fmla="*/ 378903 h 1946976"/>
              <a:gd name="connsiteX8-665" fmla="*/ 357053 w 1581838"/>
              <a:gd name="connsiteY8-666" fmla="*/ 1118 h 1946976"/>
              <a:gd name="connsiteX0-667" fmla="*/ 357053 w 1581838"/>
              <a:gd name="connsiteY0-668" fmla="*/ 1118 h 1946976"/>
              <a:gd name="connsiteX1-669" fmla="*/ 553653 w 1581838"/>
              <a:gd name="connsiteY1-670" fmla="*/ 602876 h 1946976"/>
              <a:gd name="connsiteX2-671" fmla="*/ 359667 w 1581838"/>
              <a:gd name="connsiteY2-672" fmla="*/ 646744 h 1946976"/>
              <a:gd name="connsiteX3-673" fmla="*/ 973023 w 1581838"/>
              <a:gd name="connsiteY3-674" fmla="*/ 1528815 h 1946976"/>
              <a:gd name="connsiteX4-675" fmla="*/ 1158626 w 1581838"/>
              <a:gd name="connsiteY4-676" fmla="*/ 1311482 h 1946976"/>
              <a:gd name="connsiteX5-677" fmla="*/ 1574240 w 1581838"/>
              <a:gd name="connsiteY5-678" fmla="*/ 1699723 h 1946976"/>
              <a:gd name="connsiteX6-679" fmla="*/ 1023803 w 1581838"/>
              <a:gd name="connsiteY6-680" fmla="*/ 1919069 h 1946976"/>
              <a:gd name="connsiteX7-681" fmla="*/ 0 w 1581838"/>
              <a:gd name="connsiteY7-682" fmla="*/ 378903 h 1946976"/>
              <a:gd name="connsiteX8-683" fmla="*/ 357053 w 1581838"/>
              <a:gd name="connsiteY8-684" fmla="*/ 1118 h 1946976"/>
              <a:gd name="connsiteX0-685" fmla="*/ 333976 w 1558761"/>
              <a:gd name="connsiteY0-686" fmla="*/ 1118 h 1946976"/>
              <a:gd name="connsiteX1-687" fmla="*/ 530576 w 1558761"/>
              <a:gd name="connsiteY1-688" fmla="*/ 602876 h 1946976"/>
              <a:gd name="connsiteX2-689" fmla="*/ 336590 w 1558761"/>
              <a:gd name="connsiteY2-690" fmla="*/ 646744 h 1946976"/>
              <a:gd name="connsiteX3-691" fmla="*/ 949946 w 1558761"/>
              <a:gd name="connsiteY3-692" fmla="*/ 1528815 h 1946976"/>
              <a:gd name="connsiteX4-693" fmla="*/ 1135549 w 1558761"/>
              <a:gd name="connsiteY4-694" fmla="*/ 1311482 h 1946976"/>
              <a:gd name="connsiteX5-695" fmla="*/ 1551163 w 1558761"/>
              <a:gd name="connsiteY5-696" fmla="*/ 1699723 h 1946976"/>
              <a:gd name="connsiteX6-697" fmla="*/ 1000726 w 1558761"/>
              <a:gd name="connsiteY6-698" fmla="*/ 1919069 h 1946976"/>
              <a:gd name="connsiteX7-699" fmla="*/ 0 w 1558761"/>
              <a:gd name="connsiteY7-700" fmla="*/ 390441 h 1946976"/>
              <a:gd name="connsiteX8-701" fmla="*/ 333976 w 1558761"/>
              <a:gd name="connsiteY8-702" fmla="*/ 1118 h 1946976"/>
              <a:gd name="connsiteX0-703" fmla="*/ 335877 w 1560662"/>
              <a:gd name="connsiteY0-704" fmla="*/ 1118 h 1946976"/>
              <a:gd name="connsiteX1-705" fmla="*/ 532477 w 1560662"/>
              <a:gd name="connsiteY1-706" fmla="*/ 602876 h 1946976"/>
              <a:gd name="connsiteX2-707" fmla="*/ 338491 w 1560662"/>
              <a:gd name="connsiteY2-708" fmla="*/ 646744 h 1946976"/>
              <a:gd name="connsiteX3-709" fmla="*/ 951847 w 1560662"/>
              <a:gd name="connsiteY3-710" fmla="*/ 1528815 h 1946976"/>
              <a:gd name="connsiteX4-711" fmla="*/ 1137450 w 1560662"/>
              <a:gd name="connsiteY4-712" fmla="*/ 1311482 h 1946976"/>
              <a:gd name="connsiteX5-713" fmla="*/ 1553064 w 1560662"/>
              <a:gd name="connsiteY5-714" fmla="*/ 1699723 h 1946976"/>
              <a:gd name="connsiteX6-715" fmla="*/ 1002627 w 1560662"/>
              <a:gd name="connsiteY6-716" fmla="*/ 1919069 h 1946976"/>
              <a:gd name="connsiteX7-717" fmla="*/ 1901 w 1560662"/>
              <a:gd name="connsiteY7-718" fmla="*/ 390441 h 1946976"/>
              <a:gd name="connsiteX8-719" fmla="*/ 335877 w 1560662"/>
              <a:gd name="connsiteY8-720" fmla="*/ 1118 h 1946976"/>
              <a:gd name="connsiteX0-721" fmla="*/ 335877 w 1560662"/>
              <a:gd name="connsiteY0-722" fmla="*/ 1118 h 1946976"/>
              <a:gd name="connsiteX1-723" fmla="*/ 532477 w 1560662"/>
              <a:gd name="connsiteY1-724" fmla="*/ 602876 h 1946976"/>
              <a:gd name="connsiteX2-725" fmla="*/ 338491 w 1560662"/>
              <a:gd name="connsiteY2-726" fmla="*/ 646744 h 1946976"/>
              <a:gd name="connsiteX3-727" fmla="*/ 951847 w 1560662"/>
              <a:gd name="connsiteY3-728" fmla="*/ 1528815 h 1946976"/>
              <a:gd name="connsiteX4-729" fmla="*/ 1137450 w 1560662"/>
              <a:gd name="connsiteY4-730" fmla="*/ 1311482 h 1946976"/>
              <a:gd name="connsiteX5-731" fmla="*/ 1553064 w 1560662"/>
              <a:gd name="connsiteY5-732" fmla="*/ 1699723 h 1946976"/>
              <a:gd name="connsiteX6-733" fmla="*/ 1002627 w 1560662"/>
              <a:gd name="connsiteY6-734" fmla="*/ 1919069 h 1946976"/>
              <a:gd name="connsiteX7-735" fmla="*/ 1901 w 1560662"/>
              <a:gd name="connsiteY7-736" fmla="*/ 390441 h 1946976"/>
              <a:gd name="connsiteX8-737" fmla="*/ 335877 w 1560662"/>
              <a:gd name="connsiteY8-738" fmla="*/ 1118 h 1946976"/>
              <a:gd name="connsiteX0-739" fmla="*/ 335877 w 1560662"/>
              <a:gd name="connsiteY0-740" fmla="*/ 1118 h 1946976"/>
              <a:gd name="connsiteX1-741" fmla="*/ 532477 w 1560662"/>
              <a:gd name="connsiteY1-742" fmla="*/ 602876 h 1946976"/>
              <a:gd name="connsiteX2-743" fmla="*/ 338491 w 1560662"/>
              <a:gd name="connsiteY2-744" fmla="*/ 646744 h 1946976"/>
              <a:gd name="connsiteX3-745" fmla="*/ 951847 w 1560662"/>
              <a:gd name="connsiteY3-746" fmla="*/ 1528815 h 1946976"/>
              <a:gd name="connsiteX4-747" fmla="*/ 1137450 w 1560662"/>
              <a:gd name="connsiteY4-748" fmla="*/ 1311482 h 1946976"/>
              <a:gd name="connsiteX5-749" fmla="*/ 1553064 w 1560662"/>
              <a:gd name="connsiteY5-750" fmla="*/ 1699723 h 1946976"/>
              <a:gd name="connsiteX6-751" fmla="*/ 1002627 w 1560662"/>
              <a:gd name="connsiteY6-752" fmla="*/ 1919069 h 1946976"/>
              <a:gd name="connsiteX7-753" fmla="*/ 1901 w 1560662"/>
              <a:gd name="connsiteY7-754" fmla="*/ 390441 h 1946976"/>
              <a:gd name="connsiteX8-755" fmla="*/ 335877 w 1560662"/>
              <a:gd name="connsiteY8-756" fmla="*/ 1118 h 1946976"/>
              <a:gd name="connsiteX0-757" fmla="*/ 335877 w 1560662"/>
              <a:gd name="connsiteY0-758" fmla="*/ 1118 h 1946976"/>
              <a:gd name="connsiteX1-759" fmla="*/ 532477 w 1560662"/>
              <a:gd name="connsiteY1-760" fmla="*/ 602876 h 1946976"/>
              <a:gd name="connsiteX2-761" fmla="*/ 344260 w 1560662"/>
              <a:gd name="connsiteY2-762" fmla="*/ 655398 h 1946976"/>
              <a:gd name="connsiteX3-763" fmla="*/ 951847 w 1560662"/>
              <a:gd name="connsiteY3-764" fmla="*/ 1528815 h 1946976"/>
              <a:gd name="connsiteX4-765" fmla="*/ 1137450 w 1560662"/>
              <a:gd name="connsiteY4-766" fmla="*/ 1311482 h 1946976"/>
              <a:gd name="connsiteX5-767" fmla="*/ 1553064 w 1560662"/>
              <a:gd name="connsiteY5-768" fmla="*/ 1699723 h 1946976"/>
              <a:gd name="connsiteX6-769" fmla="*/ 1002627 w 1560662"/>
              <a:gd name="connsiteY6-770" fmla="*/ 1919069 h 1946976"/>
              <a:gd name="connsiteX7-771" fmla="*/ 1901 w 1560662"/>
              <a:gd name="connsiteY7-772" fmla="*/ 390441 h 1946976"/>
              <a:gd name="connsiteX8-773" fmla="*/ 335877 w 1560662"/>
              <a:gd name="connsiteY8-774" fmla="*/ 1118 h 1946976"/>
              <a:gd name="connsiteX0-775" fmla="*/ 335877 w 1560662"/>
              <a:gd name="connsiteY0-776" fmla="*/ 196 h 1946054"/>
              <a:gd name="connsiteX1-777" fmla="*/ 532477 w 1560662"/>
              <a:gd name="connsiteY1-778" fmla="*/ 601954 h 1946054"/>
              <a:gd name="connsiteX2-779" fmla="*/ 344260 w 1560662"/>
              <a:gd name="connsiteY2-780" fmla="*/ 654476 h 1946054"/>
              <a:gd name="connsiteX3-781" fmla="*/ 951847 w 1560662"/>
              <a:gd name="connsiteY3-782" fmla="*/ 1527893 h 1946054"/>
              <a:gd name="connsiteX4-783" fmla="*/ 1137450 w 1560662"/>
              <a:gd name="connsiteY4-784" fmla="*/ 1310560 h 1946054"/>
              <a:gd name="connsiteX5-785" fmla="*/ 1553064 w 1560662"/>
              <a:gd name="connsiteY5-786" fmla="*/ 1698801 h 1946054"/>
              <a:gd name="connsiteX6-787" fmla="*/ 1002627 w 1560662"/>
              <a:gd name="connsiteY6-788" fmla="*/ 1918147 h 1946054"/>
              <a:gd name="connsiteX7-789" fmla="*/ 1901 w 1560662"/>
              <a:gd name="connsiteY7-790" fmla="*/ 389519 h 1946054"/>
              <a:gd name="connsiteX8-791" fmla="*/ 335877 w 1560662"/>
              <a:gd name="connsiteY8-792" fmla="*/ 196 h 1946054"/>
              <a:gd name="connsiteX0-793" fmla="*/ 332898 w 1560662"/>
              <a:gd name="connsiteY0-794" fmla="*/ 199 h 1937121"/>
              <a:gd name="connsiteX1-795" fmla="*/ 532477 w 1560662"/>
              <a:gd name="connsiteY1-796" fmla="*/ 593021 h 1937121"/>
              <a:gd name="connsiteX2-797" fmla="*/ 344260 w 1560662"/>
              <a:gd name="connsiteY2-798" fmla="*/ 645543 h 1937121"/>
              <a:gd name="connsiteX3-799" fmla="*/ 951847 w 1560662"/>
              <a:gd name="connsiteY3-800" fmla="*/ 1518960 h 1937121"/>
              <a:gd name="connsiteX4-801" fmla="*/ 1137450 w 1560662"/>
              <a:gd name="connsiteY4-802" fmla="*/ 1301627 h 1937121"/>
              <a:gd name="connsiteX5-803" fmla="*/ 1553064 w 1560662"/>
              <a:gd name="connsiteY5-804" fmla="*/ 1689868 h 1937121"/>
              <a:gd name="connsiteX6-805" fmla="*/ 1002627 w 1560662"/>
              <a:gd name="connsiteY6-806" fmla="*/ 1909214 h 1937121"/>
              <a:gd name="connsiteX7-807" fmla="*/ 1901 w 1560662"/>
              <a:gd name="connsiteY7-808" fmla="*/ 380586 h 1937121"/>
              <a:gd name="connsiteX8-809" fmla="*/ 332898 w 1560662"/>
              <a:gd name="connsiteY8-810" fmla="*/ 199 h 1937121"/>
              <a:gd name="connsiteX0-811" fmla="*/ 332898 w 1560662"/>
              <a:gd name="connsiteY0-812" fmla="*/ 199 h 1937121"/>
              <a:gd name="connsiteX1-813" fmla="*/ 532477 w 1560662"/>
              <a:gd name="connsiteY1-814" fmla="*/ 593021 h 1937121"/>
              <a:gd name="connsiteX2-815" fmla="*/ 344260 w 1560662"/>
              <a:gd name="connsiteY2-816" fmla="*/ 645543 h 1937121"/>
              <a:gd name="connsiteX3-817" fmla="*/ 951847 w 1560662"/>
              <a:gd name="connsiteY3-818" fmla="*/ 1518960 h 1937121"/>
              <a:gd name="connsiteX4-819" fmla="*/ 1137450 w 1560662"/>
              <a:gd name="connsiteY4-820" fmla="*/ 1301627 h 1937121"/>
              <a:gd name="connsiteX5-821" fmla="*/ 1553064 w 1560662"/>
              <a:gd name="connsiteY5-822" fmla="*/ 1689868 h 1937121"/>
              <a:gd name="connsiteX6-823" fmla="*/ 1002627 w 1560662"/>
              <a:gd name="connsiteY6-824" fmla="*/ 1909214 h 1937121"/>
              <a:gd name="connsiteX7-825" fmla="*/ 1901 w 1560662"/>
              <a:gd name="connsiteY7-826" fmla="*/ 380586 h 1937121"/>
              <a:gd name="connsiteX8-827" fmla="*/ 332898 w 1560662"/>
              <a:gd name="connsiteY8-828" fmla="*/ 199 h 1937121"/>
              <a:gd name="connsiteX0-829" fmla="*/ 332898 w 1560662"/>
              <a:gd name="connsiteY0-830" fmla="*/ 199 h 1937121"/>
              <a:gd name="connsiteX1-831" fmla="*/ 532477 w 1560662"/>
              <a:gd name="connsiteY1-832" fmla="*/ 593021 h 1937121"/>
              <a:gd name="connsiteX2-833" fmla="*/ 344260 w 1560662"/>
              <a:gd name="connsiteY2-834" fmla="*/ 645543 h 1937121"/>
              <a:gd name="connsiteX3-835" fmla="*/ 951847 w 1560662"/>
              <a:gd name="connsiteY3-836" fmla="*/ 1518960 h 1937121"/>
              <a:gd name="connsiteX4-837" fmla="*/ 1137450 w 1560662"/>
              <a:gd name="connsiteY4-838" fmla="*/ 1301627 h 1937121"/>
              <a:gd name="connsiteX5-839" fmla="*/ 1553064 w 1560662"/>
              <a:gd name="connsiteY5-840" fmla="*/ 1689868 h 1937121"/>
              <a:gd name="connsiteX6-841" fmla="*/ 1002627 w 1560662"/>
              <a:gd name="connsiteY6-842" fmla="*/ 1909214 h 1937121"/>
              <a:gd name="connsiteX7-843" fmla="*/ 1901 w 1560662"/>
              <a:gd name="connsiteY7-844" fmla="*/ 380586 h 1937121"/>
              <a:gd name="connsiteX8-845" fmla="*/ 332898 w 1560662"/>
              <a:gd name="connsiteY8-846" fmla="*/ 199 h 1937121"/>
              <a:gd name="connsiteX0-847" fmla="*/ 332898 w 1565431"/>
              <a:gd name="connsiteY0-848" fmla="*/ 199 h 1937121"/>
              <a:gd name="connsiteX1-849" fmla="*/ 532477 w 1565431"/>
              <a:gd name="connsiteY1-850" fmla="*/ 593021 h 1937121"/>
              <a:gd name="connsiteX2-851" fmla="*/ 344260 w 1565431"/>
              <a:gd name="connsiteY2-852" fmla="*/ 645543 h 1937121"/>
              <a:gd name="connsiteX3-853" fmla="*/ 951847 w 1565431"/>
              <a:gd name="connsiteY3-854" fmla="*/ 1518960 h 1937121"/>
              <a:gd name="connsiteX4-855" fmla="*/ 1137450 w 1565431"/>
              <a:gd name="connsiteY4-856" fmla="*/ 1301627 h 1937121"/>
              <a:gd name="connsiteX5-857" fmla="*/ 1553064 w 1565431"/>
              <a:gd name="connsiteY5-858" fmla="*/ 1689868 h 1937121"/>
              <a:gd name="connsiteX6-859" fmla="*/ 1002627 w 1565431"/>
              <a:gd name="connsiteY6-860" fmla="*/ 1909214 h 1937121"/>
              <a:gd name="connsiteX7-861" fmla="*/ 1901 w 1565431"/>
              <a:gd name="connsiteY7-862" fmla="*/ 380586 h 1937121"/>
              <a:gd name="connsiteX8-863" fmla="*/ 332898 w 1565431"/>
              <a:gd name="connsiteY8-864" fmla="*/ 199 h 1937121"/>
              <a:gd name="connsiteX0-865" fmla="*/ 332898 w 1565431"/>
              <a:gd name="connsiteY0-866" fmla="*/ 199 h 1937121"/>
              <a:gd name="connsiteX1-867" fmla="*/ 532477 w 1565431"/>
              <a:gd name="connsiteY1-868" fmla="*/ 593021 h 1937121"/>
              <a:gd name="connsiteX2-869" fmla="*/ 344260 w 1565431"/>
              <a:gd name="connsiteY2-870" fmla="*/ 645543 h 1937121"/>
              <a:gd name="connsiteX3-871" fmla="*/ 951847 w 1565431"/>
              <a:gd name="connsiteY3-872" fmla="*/ 1518960 h 1937121"/>
              <a:gd name="connsiteX4-873" fmla="*/ 1137450 w 1565431"/>
              <a:gd name="connsiteY4-874" fmla="*/ 1301627 h 1937121"/>
              <a:gd name="connsiteX5-875" fmla="*/ 1553064 w 1565431"/>
              <a:gd name="connsiteY5-876" fmla="*/ 1689868 h 1937121"/>
              <a:gd name="connsiteX6-877" fmla="*/ 1002627 w 1565431"/>
              <a:gd name="connsiteY6-878" fmla="*/ 1909214 h 1937121"/>
              <a:gd name="connsiteX7-879" fmla="*/ 1901 w 1565431"/>
              <a:gd name="connsiteY7-880" fmla="*/ 380586 h 1937121"/>
              <a:gd name="connsiteX8-881" fmla="*/ 332898 w 1565431"/>
              <a:gd name="connsiteY8-882" fmla="*/ 199 h 19371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6" name="Rectangle 36"/>
          <p:cNvSpPr/>
          <p:nvPr/>
        </p:nvSpPr>
        <p:spPr>
          <a:xfrm>
            <a:off x="3873555" y="3531687"/>
            <a:ext cx="439602" cy="36747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7" name="Rounded Rectangle 27"/>
          <p:cNvSpPr/>
          <p:nvPr/>
        </p:nvSpPr>
        <p:spPr>
          <a:xfrm>
            <a:off x="6237342" y="1161560"/>
            <a:ext cx="453986" cy="348723"/>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8" name="Rounded Rectangle 7"/>
          <p:cNvSpPr/>
          <p:nvPr/>
        </p:nvSpPr>
        <p:spPr>
          <a:xfrm>
            <a:off x="6943223" y="1136760"/>
            <a:ext cx="461562" cy="3983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69" name="Chord 15"/>
          <p:cNvSpPr/>
          <p:nvPr/>
        </p:nvSpPr>
        <p:spPr>
          <a:xfrm>
            <a:off x="8343480" y="1104066"/>
            <a:ext cx="212685" cy="46371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0" name="Rectangle 16"/>
          <p:cNvSpPr/>
          <p:nvPr/>
        </p:nvSpPr>
        <p:spPr>
          <a:xfrm>
            <a:off x="4570335" y="3563750"/>
            <a:ext cx="461562" cy="30334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1" name="Rounded Rectangle 6"/>
          <p:cNvSpPr/>
          <p:nvPr/>
        </p:nvSpPr>
        <p:spPr>
          <a:xfrm>
            <a:off x="3852804" y="2813018"/>
            <a:ext cx="462302" cy="222675"/>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2" name="Rounded Rectangle 6"/>
          <p:cNvSpPr/>
          <p:nvPr/>
        </p:nvSpPr>
        <p:spPr>
          <a:xfrm>
            <a:off x="4533295" y="2813018"/>
            <a:ext cx="462302" cy="222675"/>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3" name="Rounded Rectangle 6"/>
          <p:cNvSpPr/>
          <p:nvPr/>
        </p:nvSpPr>
        <p:spPr>
          <a:xfrm>
            <a:off x="5213787" y="2813018"/>
            <a:ext cx="462302" cy="222675"/>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4" name="Rounded Rectangle 6"/>
          <p:cNvSpPr/>
          <p:nvPr/>
        </p:nvSpPr>
        <p:spPr>
          <a:xfrm>
            <a:off x="5894277" y="2813018"/>
            <a:ext cx="462302" cy="222675"/>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5" name="Teardrop 6"/>
          <p:cNvSpPr/>
          <p:nvPr/>
        </p:nvSpPr>
        <p:spPr>
          <a:xfrm rot="8100000">
            <a:off x="8293270" y="2767802"/>
            <a:ext cx="313106" cy="313107"/>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76" name="Donut 24"/>
          <p:cNvSpPr/>
          <p:nvPr/>
        </p:nvSpPr>
        <p:spPr>
          <a:xfrm>
            <a:off x="4330203" y="1908477"/>
            <a:ext cx="463131" cy="46690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77" name="Chord 38"/>
          <p:cNvSpPr/>
          <p:nvPr/>
        </p:nvSpPr>
        <p:spPr>
          <a:xfrm>
            <a:off x="5050087" y="1908081"/>
            <a:ext cx="363695" cy="467691"/>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8" name="Heart 38"/>
          <p:cNvSpPr/>
          <p:nvPr/>
        </p:nvSpPr>
        <p:spPr>
          <a:xfrm>
            <a:off x="5577238" y="1131820"/>
            <a:ext cx="408206" cy="408206"/>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9" name="Round Same Side Corner Rectangle 19"/>
          <p:cNvSpPr/>
          <p:nvPr/>
        </p:nvSpPr>
        <p:spPr>
          <a:xfrm>
            <a:off x="7726470" y="4263814"/>
            <a:ext cx="308780" cy="381506"/>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0" name="Rectangle 23"/>
          <p:cNvSpPr/>
          <p:nvPr/>
        </p:nvSpPr>
        <p:spPr>
          <a:xfrm>
            <a:off x="3181747" y="4304987"/>
            <a:ext cx="508577" cy="299157"/>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1" name="Oval 31"/>
          <p:cNvSpPr/>
          <p:nvPr/>
        </p:nvSpPr>
        <p:spPr>
          <a:xfrm>
            <a:off x="6498773" y="4263595"/>
            <a:ext cx="378379" cy="381941"/>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2" name="Rectangle 23"/>
          <p:cNvSpPr/>
          <p:nvPr/>
        </p:nvSpPr>
        <p:spPr>
          <a:xfrm>
            <a:off x="4472380" y="4287356"/>
            <a:ext cx="518912" cy="334419"/>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3" name="Oval 31"/>
          <p:cNvSpPr/>
          <p:nvPr/>
        </p:nvSpPr>
        <p:spPr>
          <a:xfrm>
            <a:off x="5204705" y="4240036"/>
            <a:ext cx="434905" cy="429062"/>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4" name="Teardrop 17"/>
          <p:cNvSpPr/>
          <p:nvPr/>
        </p:nvSpPr>
        <p:spPr>
          <a:xfrm rot="18900000">
            <a:off x="3903737" y="4274160"/>
            <a:ext cx="355230" cy="36081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5" name="Rectangle 23"/>
          <p:cNvSpPr/>
          <p:nvPr/>
        </p:nvSpPr>
        <p:spPr>
          <a:xfrm>
            <a:off x="5853023" y="4237119"/>
            <a:ext cx="432337" cy="434894"/>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6" name="Round Same Side Corner Rectangle 8"/>
          <p:cNvSpPr/>
          <p:nvPr/>
        </p:nvSpPr>
        <p:spPr>
          <a:xfrm>
            <a:off x="3341797" y="1087722"/>
            <a:ext cx="188477" cy="49640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1" fmla="*/ 280204 w 1489775"/>
              <a:gd name="connsiteY0-2" fmla="*/ 750754 h 3923699"/>
              <a:gd name="connsiteX1-3" fmla="*/ 1209570 w 1489775"/>
              <a:gd name="connsiteY1-4" fmla="*/ 750754 h 3923699"/>
              <a:gd name="connsiteX2-5" fmla="*/ 1489774 w 1489775"/>
              <a:gd name="connsiteY2-6" fmla="*/ 1030958 h 3923699"/>
              <a:gd name="connsiteX3-7" fmla="*/ 1489774 w 1489775"/>
              <a:gd name="connsiteY3-8" fmla="*/ 1293518 h 3923699"/>
              <a:gd name="connsiteX4-9" fmla="*/ 1489775 w 1489775"/>
              <a:gd name="connsiteY4-10" fmla="*/ 1293518 h 3923699"/>
              <a:gd name="connsiteX5-11" fmla="*/ 1489775 w 1489775"/>
              <a:gd name="connsiteY5-12" fmla="*/ 2063902 h 3923699"/>
              <a:gd name="connsiteX6-13" fmla="*/ 1345759 w 1489775"/>
              <a:gd name="connsiteY6-14" fmla="*/ 2207918 h 3923699"/>
              <a:gd name="connsiteX7-15" fmla="*/ 1201743 w 1489775"/>
              <a:gd name="connsiteY7-16" fmla="*/ 2063902 h 3923699"/>
              <a:gd name="connsiteX8-17" fmla="*/ 1201743 w 1489775"/>
              <a:gd name="connsiteY8-18" fmla="*/ 1390678 h 3923699"/>
              <a:gd name="connsiteX9-19" fmla="*/ 1158887 w 1489775"/>
              <a:gd name="connsiteY9-20" fmla="*/ 1390678 h 3923699"/>
              <a:gd name="connsiteX10-21" fmla="*/ 1151853 w 1489775"/>
              <a:gd name="connsiteY10-22" fmla="*/ 3743699 h 3923699"/>
              <a:gd name="connsiteX11-23" fmla="*/ 971853 w 1489775"/>
              <a:gd name="connsiteY11-24" fmla="*/ 3923699 h 3923699"/>
              <a:gd name="connsiteX12-25" fmla="*/ 791853 w 1489775"/>
              <a:gd name="connsiteY12-26" fmla="*/ 3743699 h 3923699"/>
              <a:gd name="connsiteX13-27" fmla="*/ 791853 w 1489775"/>
              <a:gd name="connsiteY13-28" fmla="*/ 2305078 h 3923699"/>
              <a:gd name="connsiteX14-29" fmla="*/ 683854 w 1489775"/>
              <a:gd name="connsiteY14-30" fmla="*/ 2305078 h 3923699"/>
              <a:gd name="connsiteX15-31" fmla="*/ 683854 w 1489775"/>
              <a:gd name="connsiteY15-32" fmla="*/ 3743698 h 3923699"/>
              <a:gd name="connsiteX16-33" fmla="*/ 503854 w 1489775"/>
              <a:gd name="connsiteY16-34" fmla="*/ 3923698 h 3923699"/>
              <a:gd name="connsiteX17-35" fmla="*/ 323854 w 1489775"/>
              <a:gd name="connsiteY17-36" fmla="*/ 3743698 h 3923699"/>
              <a:gd name="connsiteX18-37" fmla="*/ 323854 w 1489775"/>
              <a:gd name="connsiteY18-38" fmla="*/ 2238914 h 3923699"/>
              <a:gd name="connsiteX19-39" fmla="*/ 330887 w 1489775"/>
              <a:gd name="connsiteY19-40" fmla="*/ 2238914 h 3923699"/>
              <a:gd name="connsiteX20-41" fmla="*/ 330887 w 1489775"/>
              <a:gd name="connsiteY20-42" fmla="*/ 1390678 h 3923699"/>
              <a:gd name="connsiteX21-43" fmla="*/ 288033 w 1489775"/>
              <a:gd name="connsiteY21-44" fmla="*/ 1390678 h 3923699"/>
              <a:gd name="connsiteX22-45" fmla="*/ 288033 w 1489775"/>
              <a:gd name="connsiteY22-46" fmla="*/ 2063902 h 3923699"/>
              <a:gd name="connsiteX23-47" fmla="*/ 144017 w 1489775"/>
              <a:gd name="connsiteY23-48" fmla="*/ 2207918 h 3923699"/>
              <a:gd name="connsiteX24-49" fmla="*/ 1 w 1489775"/>
              <a:gd name="connsiteY24-50" fmla="*/ 2063902 h 3923699"/>
              <a:gd name="connsiteX25-51" fmla="*/ 1 w 1489775"/>
              <a:gd name="connsiteY25-52" fmla="*/ 1390678 h 3923699"/>
              <a:gd name="connsiteX26-53" fmla="*/ 0 w 1489775"/>
              <a:gd name="connsiteY26-54" fmla="*/ 1390678 h 3923699"/>
              <a:gd name="connsiteX27-55" fmla="*/ 0 w 1489775"/>
              <a:gd name="connsiteY27-56" fmla="*/ 1030958 h 3923699"/>
              <a:gd name="connsiteX28-57" fmla="*/ 280204 w 1489775"/>
              <a:gd name="connsiteY28-58" fmla="*/ 750754 h 3923699"/>
              <a:gd name="connsiteX29-59" fmla="*/ 744888 w 1489775"/>
              <a:gd name="connsiteY29-60" fmla="*/ 0 h 3923699"/>
              <a:gd name="connsiteX30-61" fmla="*/ 1082199 w 1489775"/>
              <a:gd name="connsiteY30-62" fmla="*/ 337311 h 3923699"/>
              <a:gd name="connsiteX31-63" fmla="*/ 744888 w 1489775"/>
              <a:gd name="connsiteY31-64" fmla="*/ 674622 h 3923699"/>
              <a:gd name="connsiteX32-65" fmla="*/ 407577 w 1489775"/>
              <a:gd name="connsiteY32-66" fmla="*/ 337311 h 3923699"/>
              <a:gd name="connsiteX33-67" fmla="*/ 744888 w 1489775"/>
              <a:gd name="connsiteY33-68" fmla="*/ 0 h 3923699"/>
              <a:gd name="connsiteX0-69" fmla="*/ 280204 w 1489775"/>
              <a:gd name="connsiteY0-70" fmla="*/ 750754 h 3923699"/>
              <a:gd name="connsiteX1-71" fmla="*/ 1209570 w 1489775"/>
              <a:gd name="connsiteY1-72" fmla="*/ 750754 h 3923699"/>
              <a:gd name="connsiteX2-73" fmla="*/ 1489774 w 1489775"/>
              <a:gd name="connsiteY2-74" fmla="*/ 1030958 h 3923699"/>
              <a:gd name="connsiteX3-75" fmla="*/ 1489774 w 1489775"/>
              <a:gd name="connsiteY3-76" fmla="*/ 1293518 h 3923699"/>
              <a:gd name="connsiteX4-77" fmla="*/ 1489775 w 1489775"/>
              <a:gd name="connsiteY4-78" fmla="*/ 1293518 h 3923699"/>
              <a:gd name="connsiteX5-79" fmla="*/ 1489775 w 1489775"/>
              <a:gd name="connsiteY5-80" fmla="*/ 2063902 h 3923699"/>
              <a:gd name="connsiteX6-81" fmla="*/ 1345759 w 1489775"/>
              <a:gd name="connsiteY6-82" fmla="*/ 2207918 h 3923699"/>
              <a:gd name="connsiteX7-83" fmla="*/ 1201743 w 1489775"/>
              <a:gd name="connsiteY7-84" fmla="*/ 2063902 h 3923699"/>
              <a:gd name="connsiteX8-85" fmla="*/ 1201743 w 1489775"/>
              <a:gd name="connsiteY8-86" fmla="*/ 1390678 h 3923699"/>
              <a:gd name="connsiteX9-87" fmla="*/ 1158887 w 1489775"/>
              <a:gd name="connsiteY9-88" fmla="*/ 1390678 h 3923699"/>
              <a:gd name="connsiteX10-89" fmla="*/ 1151853 w 1489775"/>
              <a:gd name="connsiteY10-90" fmla="*/ 3743699 h 3923699"/>
              <a:gd name="connsiteX11-91" fmla="*/ 971853 w 1489775"/>
              <a:gd name="connsiteY11-92" fmla="*/ 3923699 h 3923699"/>
              <a:gd name="connsiteX12-93" fmla="*/ 791853 w 1489775"/>
              <a:gd name="connsiteY12-94" fmla="*/ 3743699 h 3923699"/>
              <a:gd name="connsiteX13-95" fmla="*/ 791853 w 1489775"/>
              <a:gd name="connsiteY13-96" fmla="*/ 2305078 h 3923699"/>
              <a:gd name="connsiteX14-97" fmla="*/ 683854 w 1489775"/>
              <a:gd name="connsiteY14-98" fmla="*/ 2305078 h 3923699"/>
              <a:gd name="connsiteX15-99" fmla="*/ 683854 w 1489775"/>
              <a:gd name="connsiteY15-100" fmla="*/ 3743698 h 3923699"/>
              <a:gd name="connsiteX16-101" fmla="*/ 503854 w 1489775"/>
              <a:gd name="connsiteY16-102" fmla="*/ 3923698 h 3923699"/>
              <a:gd name="connsiteX17-103" fmla="*/ 323854 w 1489775"/>
              <a:gd name="connsiteY17-104" fmla="*/ 3743698 h 3923699"/>
              <a:gd name="connsiteX18-105" fmla="*/ 323854 w 1489775"/>
              <a:gd name="connsiteY18-106" fmla="*/ 2238914 h 3923699"/>
              <a:gd name="connsiteX19-107" fmla="*/ 330887 w 1489775"/>
              <a:gd name="connsiteY19-108" fmla="*/ 1390678 h 3923699"/>
              <a:gd name="connsiteX20-109" fmla="*/ 288033 w 1489775"/>
              <a:gd name="connsiteY20-110" fmla="*/ 1390678 h 3923699"/>
              <a:gd name="connsiteX21-111" fmla="*/ 288033 w 1489775"/>
              <a:gd name="connsiteY21-112" fmla="*/ 2063902 h 3923699"/>
              <a:gd name="connsiteX22-113" fmla="*/ 144017 w 1489775"/>
              <a:gd name="connsiteY22-114" fmla="*/ 2207918 h 3923699"/>
              <a:gd name="connsiteX23-115" fmla="*/ 1 w 1489775"/>
              <a:gd name="connsiteY23-116" fmla="*/ 2063902 h 3923699"/>
              <a:gd name="connsiteX24-117" fmla="*/ 1 w 1489775"/>
              <a:gd name="connsiteY24-118" fmla="*/ 1390678 h 3923699"/>
              <a:gd name="connsiteX25-119" fmla="*/ 0 w 1489775"/>
              <a:gd name="connsiteY25-120" fmla="*/ 1390678 h 3923699"/>
              <a:gd name="connsiteX26-121" fmla="*/ 0 w 1489775"/>
              <a:gd name="connsiteY26-122" fmla="*/ 1030958 h 3923699"/>
              <a:gd name="connsiteX27-123" fmla="*/ 280204 w 1489775"/>
              <a:gd name="connsiteY27-124" fmla="*/ 750754 h 3923699"/>
              <a:gd name="connsiteX28-125" fmla="*/ 744888 w 1489775"/>
              <a:gd name="connsiteY28-126" fmla="*/ 0 h 3923699"/>
              <a:gd name="connsiteX29-127" fmla="*/ 1082199 w 1489775"/>
              <a:gd name="connsiteY29-128" fmla="*/ 337311 h 3923699"/>
              <a:gd name="connsiteX30-129" fmla="*/ 744888 w 1489775"/>
              <a:gd name="connsiteY30-130" fmla="*/ 674622 h 3923699"/>
              <a:gd name="connsiteX31-131" fmla="*/ 407577 w 1489775"/>
              <a:gd name="connsiteY31-132" fmla="*/ 337311 h 3923699"/>
              <a:gd name="connsiteX32-133" fmla="*/ 744888 w 1489775"/>
              <a:gd name="connsiteY32-134" fmla="*/ 0 h 3923699"/>
              <a:gd name="connsiteX0-135" fmla="*/ 280204 w 1489775"/>
              <a:gd name="connsiteY0-136" fmla="*/ 750754 h 3923699"/>
              <a:gd name="connsiteX1-137" fmla="*/ 1209570 w 1489775"/>
              <a:gd name="connsiteY1-138" fmla="*/ 750754 h 3923699"/>
              <a:gd name="connsiteX2-139" fmla="*/ 1489774 w 1489775"/>
              <a:gd name="connsiteY2-140" fmla="*/ 1030958 h 3923699"/>
              <a:gd name="connsiteX3-141" fmla="*/ 1489774 w 1489775"/>
              <a:gd name="connsiteY3-142" fmla="*/ 1293518 h 3923699"/>
              <a:gd name="connsiteX4-143" fmla="*/ 1489775 w 1489775"/>
              <a:gd name="connsiteY4-144" fmla="*/ 1293518 h 3923699"/>
              <a:gd name="connsiteX5-145" fmla="*/ 1489775 w 1489775"/>
              <a:gd name="connsiteY5-146" fmla="*/ 2063902 h 3923699"/>
              <a:gd name="connsiteX6-147" fmla="*/ 1345759 w 1489775"/>
              <a:gd name="connsiteY6-148" fmla="*/ 2207918 h 3923699"/>
              <a:gd name="connsiteX7-149" fmla="*/ 1201743 w 1489775"/>
              <a:gd name="connsiteY7-150" fmla="*/ 2063902 h 3923699"/>
              <a:gd name="connsiteX8-151" fmla="*/ 1201743 w 1489775"/>
              <a:gd name="connsiteY8-152" fmla="*/ 1390678 h 3923699"/>
              <a:gd name="connsiteX9-153" fmla="*/ 1158887 w 1489775"/>
              <a:gd name="connsiteY9-154" fmla="*/ 1390678 h 3923699"/>
              <a:gd name="connsiteX10-155" fmla="*/ 1151853 w 1489775"/>
              <a:gd name="connsiteY10-156" fmla="*/ 3743699 h 3923699"/>
              <a:gd name="connsiteX11-157" fmla="*/ 971853 w 1489775"/>
              <a:gd name="connsiteY11-158" fmla="*/ 3923699 h 3923699"/>
              <a:gd name="connsiteX12-159" fmla="*/ 791853 w 1489775"/>
              <a:gd name="connsiteY12-160" fmla="*/ 3743699 h 3923699"/>
              <a:gd name="connsiteX13-161" fmla="*/ 791853 w 1489775"/>
              <a:gd name="connsiteY13-162" fmla="*/ 2305078 h 3923699"/>
              <a:gd name="connsiteX14-163" fmla="*/ 683854 w 1489775"/>
              <a:gd name="connsiteY14-164" fmla="*/ 2305078 h 3923699"/>
              <a:gd name="connsiteX15-165" fmla="*/ 683854 w 1489775"/>
              <a:gd name="connsiteY15-166" fmla="*/ 3743698 h 3923699"/>
              <a:gd name="connsiteX16-167" fmla="*/ 503854 w 1489775"/>
              <a:gd name="connsiteY16-168" fmla="*/ 3923698 h 3923699"/>
              <a:gd name="connsiteX17-169" fmla="*/ 323854 w 1489775"/>
              <a:gd name="connsiteY17-170" fmla="*/ 3743698 h 3923699"/>
              <a:gd name="connsiteX18-171" fmla="*/ 330887 w 1489775"/>
              <a:gd name="connsiteY18-172" fmla="*/ 1390678 h 3923699"/>
              <a:gd name="connsiteX19-173" fmla="*/ 288033 w 1489775"/>
              <a:gd name="connsiteY19-174" fmla="*/ 1390678 h 3923699"/>
              <a:gd name="connsiteX20-175" fmla="*/ 288033 w 1489775"/>
              <a:gd name="connsiteY20-176" fmla="*/ 2063902 h 3923699"/>
              <a:gd name="connsiteX21-177" fmla="*/ 144017 w 1489775"/>
              <a:gd name="connsiteY21-178" fmla="*/ 2207918 h 3923699"/>
              <a:gd name="connsiteX22-179" fmla="*/ 1 w 1489775"/>
              <a:gd name="connsiteY22-180" fmla="*/ 2063902 h 3923699"/>
              <a:gd name="connsiteX23-181" fmla="*/ 1 w 1489775"/>
              <a:gd name="connsiteY23-182" fmla="*/ 1390678 h 3923699"/>
              <a:gd name="connsiteX24-183" fmla="*/ 0 w 1489775"/>
              <a:gd name="connsiteY24-184" fmla="*/ 1390678 h 3923699"/>
              <a:gd name="connsiteX25-185" fmla="*/ 0 w 1489775"/>
              <a:gd name="connsiteY25-186" fmla="*/ 1030958 h 3923699"/>
              <a:gd name="connsiteX26-187" fmla="*/ 280204 w 1489775"/>
              <a:gd name="connsiteY26-188" fmla="*/ 750754 h 3923699"/>
              <a:gd name="connsiteX27-189" fmla="*/ 744888 w 1489775"/>
              <a:gd name="connsiteY27-190" fmla="*/ 0 h 3923699"/>
              <a:gd name="connsiteX28-191" fmla="*/ 1082199 w 1489775"/>
              <a:gd name="connsiteY28-192" fmla="*/ 337311 h 3923699"/>
              <a:gd name="connsiteX29-193" fmla="*/ 744888 w 1489775"/>
              <a:gd name="connsiteY29-194" fmla="*/ 674622 h 3923699"/>
              <a:gd name="connsiteX30-195" fmla="*/ 407577 w 1489775"/>
              <a:gd name="connsiteY30-196" fmla="*/ 337311 h 3923699"/>
              <a:gd name="connsiteX31-197" fmla="*/ 744888 w 1489775"/>
              <a:gd name="connsiteY31-198" fmla="*/ 0 h 39236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7" name="Round Same Side Corner Rectangle 20"/>
          <p:cNvSpPr/>
          <p:nvPr/>
        </p:nvSpPr>
        <p:spPr>
          <a:xfrm rot="10800000">
            <a:off x="3782170" y="1085430"/>
            <a:ext cx="234852" cy="500986"/>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1" fmla="*/ 1228565 w 1856332"/>
              <a:gd name="connsiteY0-2" fmla="*/ 3214674 h 3959924"/>
              <a:gd name="connsiteX1-3" fmla="*/ 622681 w 1856332"/>
              <a:gd name="connsiteY1-4" fmla="*/ 3214674 h 3959924"/>
              <a:gd name="connsiteX2-5" fmla="*/ 466697 w 1856332"/>
              <a:gd name="connsiteY2-6" fmla="*/ 3144149 h 3959924"/>
              <a:gd name="connsiteX3-7" fmla="*/ 8303 w 1856332"/>
              <a:gd name="connsiteY3-8" fmla="*/ 1942070 h 3959924"/>
              <a:gd name="connsiteX4-9" fmla="*/ 81139 w 1856332"/>
              <a:gd name="connsiteY4-10" fmla="*/ 1779444 h 3959924"/>
              <a:gd name="connsiteX5-11" fmla="*/ 243764 w 1856332"/>
              <a:gd name="connsiteY5-12" fmla="*/ 1852280 h 3959924"/>
              <a:gd name="connsiteX6-13" fmla="*/ 504770 w 1856332"/>
              <a:gd name="connsiteY6-14" fmla="*/ 2536736 h 3959924"/>
              <a:gd name="connsiteX7-15" fmla="*/ 555637 w 1856332"/>
              <a:gd name="connsiteY7-16" fmla="*/ 2536736 h 3959924"/>
              <a:gd name="connsiteX8-17" fmla="*/ 226299 w 1856332"/>
              <a:gd name="connsiteY8-18" fmla="*/ 1210417 h 3959924"/>
              <a:gd name="connsiteX9-19" fmla="*/ 551784 w 1856332"/>
              <a:gd name="connsiteY9-20" fmla="*/ 1210417 h 3959924"/>
              <a:gd name="connsiteX10-21" fmla="*/ 551784 w 1856332"/>
              <a:gd name="connsiteY10-22" fmla="*/ 168335 h 3959924"/>
              <a:gd name="connsiteX11-23" fmla="*/ 720119 w 1856332"/>
              <a:gd name="connsiteY11-24" fmla="*/ 0 h 3959924"/>
              <a:gd name="connsiteX12-25" fmla="*/ 888454 w 1856332"/>
              <a:gd name="connsiteY12-26" fmla="*/ 168335 h 3959924"/>
              <a:gd name="connsiteX13-27" fmla="*/ 888454 w 1856332"/>
              <a:gd name="connsiteY13-28" fmla="*/ 1210417 h 3959924"/>
              <a:gd name="connsiteX14-29" fmla="*/ 968040 w 1856332"/>
              <a:gd name="connsiteY14-30" fmla="*/ 1210417 h 3959924"/>
              <a:gd name="connsiteX15-31" fmla="*/ 968040 w 1856332"/>
              <a:gd name="connsiteY15-32" fmla="*/ 168335 h 3959924"/>
              <a:gd name="connsiteX16-33" fmla="*/ 1136375 w 1856332"/>
              <a:gd name="connsiteY16-34" fmla="*/ 0 h 3959924"/>
              <a:gd name="connsiteX17-35" fmla="*/ 1304710 w 1856332"/>
              <a:gd name="connsiteY17-36" fmla="*/ 168335 h 3959924"/>
              <a:gd name="connsiteX18-37" fmla="*/ 1304710 w 1856332"/>
              <a:gd name="connsiteY18-38" fmla="*/ 1210417 h 3959924"/>
              <a:gd name="connsiteX19-39" fmla="*/ 1631589 w 1856332"/>
              <a:gd name="connsiteY19-40" fmla="*/ 1210417 h 3959924"/>
              <a:gd name="connsiteX20-41" fmla="*/ 1302251 w 1856332"/>
              <a:gd name="connsiteY20-42" fmla="*/ 2536736 h 3959924"/>
              <a:gd name="connsiteX21-43" fmla="*/ 1351562 w 1856332"/>
              <a:gd name="connsiteY21-44" fmla="*/ 2536736 h 3959924"/>
              <a:gd name="connsiteX22-45" fmla="*/ 1612568 w 1856332"/>
              <a:gd name="connsiteY22-46" fmla="*/ 1852280 h 3959924"/>
              <a:gd name="connsiteX23-47" fmla="*/ 1775193 w 1856332"/>
              <a:gd name="connsiteY23-48" fmla="*/ 1779444 h 3959924"/>
              <a:gd name="connsiteX24-49" fmla="*/ 1848029 w 1856332"/>
              <a:gd name="connsiteY24-50" fmla="*/ 1942070 h 3959924"/>
              <a:gd name="connsiteX25-51" fmla="*/ 1389635 w 1856332"/>
              <a:gd name="connsiteY25-52" fmla="*/ 3144149 h 3959924"/>
              <a:gd name="connsiteX26-53" fmla="*/ 1344732 w 1856332"/>
              <a:gd name="connsiteY26-54" fmla="*/ 3176282 h 3959924"/>
              <a:gd name="connsiteX27-55" fmla="*/ 1228565 w 1856332"/>
              <a:gd name="connsiteY27-56" fmla="*/ 3214674 h 3959924"/>
              <a:gd name="connsiteX28-57" fmla="*/ 925623 w 1856332"/>
              <a:gd name="connsiteY28-58" fmla="*/ 3959924 h 3959924"/>
              <a:gd name="connsiteX29-59" fmla="*/ 601623 w 1856332"/>
              <a:gd name="connsiteY29-60" fmla="*/ 3635924 h 3959924"/>
              <a:gd name="connsiteX30-61" fmla="*/ 925623 w 1856332"/>
              <a:gd name="connsiteY30-62" fmla="*/ 3311924 h 3959924"/>
              <a:gd name="connsiteX31-63" fmla="*/ 1249623 w 1856332"/>
              <a:gd name="connsiteY31-64" fmla="*/ 3635924 h 3959924"/>
              <a:gd name="connsiteX32-65" fmla="*/ 925623 w 1856332"/>
              <a:gd name="connsiteY32-66" fmla="*/ 3959924 h 3959924"/>
              <a:gd name="connsiteX0-67" fmla="*/ 1228565 w 1856332"/>
              <a:gd name="connsiteY0-68" fmla="*/ 3214674 h 3959924"/>
              <a:gd name="connsiteX1-69" fmla="*/ 622681 w 1856332"/>
              <a:gd name="connsiteY1-70" fmla="*/ 3214674 h 3959924"/>
              <a:gd name="connsiteX2-71" fmla="*/ 466697 w 1856332"/>
              <a:gd name="connsiteY2-72" fmla="*/ 3144149 h 3959924"/>
              <a:gd name="connsiteX3-73" fmla="*/ 8303 w 1856332"/>
              <a:gd name="connsiteY3-74" fmla="*/ 1942070 h 3959924"/>
              <a:gd name="connsiteX4-75" fmla="*/ 81139 w 1856332"/>
              <a:gd name="connsiteY4-76" fmla="*/ 1779444 h 3959924"/>
              <a:gd name="connsiteX5-77" fmla="*/ 243764 w 1856332"/>
              <a:gd name="connsiteY5-78" fmla="*/ 1852280 h 3959924"/>
              <a:gd name="connsiteX6-79" fmla="*/ 504770 w 1856332"/>
              <a:gd name="connsiteY6-80" fmla="*/ 2536736 h 3959924"/>
              <a:gd name="connsiteX7-81" fmla="*/ 555637 w 1856332"/>
              <a:gd name="connsiteY7-82" fmla="*/ 2536736 h 3959924"/>
              <a:gd name="connsiteX8-83" fmla="*/ 226299 w 1856332"/>
              <a:gd name="connsiteY8-84" fmla="*/ 1210417 h 3959924"/>
              <a:gd name="connsiteX9-85" fmla="*/ 551784 w 1856332"/>
              <a:gd name="connsiteY9-86" fmla="*/ 1210417 h 3959924"/>
              <a:gd name="connsiteX10-87" fmla="*/ 551784 w 1856332"/>
              <a:gd name="connsiteY10-88" fmla="*/ 168335 h 3959924"/>
              <a:gd name="connsiteX11-89" fmla="*/ 720119 w 1856332"/>
              <a:gd name="connsiteY11-90" fmla="*/ 0 h 3959924"/>
              <a:gd name="connsiteX12-91" fmla="*/ 888454 w 1856332"/>
              <a:gd name="connsiteY12-92" fmla="*/ 168335 h 3959924"/>
              <a:gd name="connsiteX13-93" fmla="*/ 888454 w 1856332"/>
              <a:gd name="connsiteY13-94" fmla="*/ 1210417 h 3959924"/>
              <a:gd name="connsiteX14-95" fmla="*/ 968040 w 1856332"/>
              <a:gd name="connsiteY14-96" fmla="*/ 1210417 h 3959924"/>
              <a:gd name="connsiteX15-97" fmla="*/ 968040 w 1856332"/>
              <a:gd name="connsiteY15-98" fmla="*/ 168335 h 3959924"/>
              <a:gd name="connsiteX16-99" fmla="*/ 1136375 w 1856332"/>
              <a:gd name="connsiteY16-100" fmla="*/ 0 h 3959924"/>
              <a:gd name="connsiteX17-101" fmla="*/ 1304710 w 1856332"/>
              <a:gd name="connsiteY17-102" fmla="*/ 168335 h 3959924"/>
              <a:gd name="connsiteX18-103" fmla="*/ 1304710 w 1856332"/>
              <a:gd name="connsiteY18-104" fmla="*/ 1210417 h 3959924"/>
              <a:gd name="connsiteX19-105" fmla="*/ 1631589 w 1856332"/>
              <a:gd name="connsiteY19-106" fmla="*/ 1210417 h 3959924"/>
              <a:gd name="connsiteX20-107" fmla="*/ 1302251 w 1856332"/>
              <a:gd name="connsiteY20-108" fmla="*/ 2536736 h 3959924"/>
              <a:gd name="connsiteX21-109" fmla="*/ 1351562 w 1856332"/>
              <a:gd name="connsiteY21-110" fmla="*/ 2536736 h 3959924"/>
              <a:gd name="connsiteX22-111" fmla="*/ 1612568 w 1856332"/>
              <a:gd name="connsiteY22-112" fmla="*/ 1852280 h 3959924"/>
              <a:gd name="connsiteX23-113" fmla="*/ 1775193 w 1856332"/>
              <a:gd name="connsiteY23-114" fmla="*/ 1779444 h 3959924"/>
              <a:gd name="connsiteX24-115" fmla="*/ 1848029 w 1856332"/>
              <a:gd name="connsiteY24-116" fmla="*/ 1942070 h 3959924"/>
              <a:gd name="connsiteX25-117" fmla="*/ 1389635 w 1856332"/>
              <a:gd name="connsiteY25-118" fmla="*/ 3144149 h 3959924"/>
              <a:gd name="connsiteX26-119" fmla="*/ 1344732 w 1856332"/>
              <a:gd name="connsiteY26-120" fmla="*/ 3176282 h 3959924"/>
              <a:gd name="connsiteX27-121" fmla="*/ 1228565 w 1856332"/>
              <a:gd name="connsiteY27-122" fmla="*/ 3214674 h 3959924"/>
              <a:gd name="connsiteX28-123" fmla="*/ 925623 w 1856332"/>
              <a:gd name="connsiteY28-124" fmla="*/ 3959924 h 3959924"/>
              <a:gd name="connsiteX29-125" fmla="*/ 601623 w 1856332"/>
              <a:gd name="connsiteY29-126" fmla="*/ 3635924 h 3959924"/>
              <a:gd name="connsiteX30-127" fmla="*/ 925623 w 1856332"/>
              <a:gd name="connsiteY30-128" fmla="*/ 3311924 h 3959924"/>
              <a:gd name="connsiteX31-129" fmla="*/ 1249623 w 1856332"/>
              <a:gd name="connsiteY31-130" fmla="*/ 3635924 h 3959924"/>
              <a:gd name="connsiteX32-131" fmla="*/ 925623 w 1856332"/>
              <a:gd name="connsiteY32-132" fmla="*/ 3959924 h 3959924"/>
              <a:gd name="connsiteX0-133" fmla="*/ 1228565 w 1856332"/>
              <a:gd name="connsiteY0-134" fmla="*/ 3214674 h 3959924"/>
              <a:gd name="connsiteX1-135" fmla="*/ 622681 w 1856332"/>
              <a:gd name="connsiteY1-136" fmla="*/ 3214674 h 3959924"/>
              <a:gd name="connsiteX2-137" fmla="*/ 466697 w 1856332"/>
              <a:gd name="connsiteY2-138" fmla="*/ 3144149 h 3959924"/>
              <a:gd name="connsiteX3-139" fmla="*/ 8303 w 1856332"/>
              <a:gd name="connsiteY3-140" fmla="*/ 1942070 h 3959924"/>
              <a:gd name="connsiteX4-141" fmla="*/ 81139 w 1856332"/>
              <a:gd name="connsiteY4-142" fmla="*/ 1779444 h 3959924"/>
              <a:gd name="connsiteX5-143" fmla="*/ 243764 w 1856332"/>
              <a:gd name="connsiteY5-144" fmla="*/ 1852280 h 3959924"/>
              <a:gd name="connsiteX6-145" fmla="*/ 504770 w 1856332"/>
              <a:gd name="connsiteY6-146" fmla="*/ 2536736 h 3959924"/>
              <a:gd name="connsiteX7-147" fmla="*/ 555637 w 1856332"/>
              <a:gd name="connsiteY7-148" fmla="*/ 2536736 h 3959924"/>
              <a:gd name="connsiteX8-149" fmla="*/ 226299 w 1856332"/>
              <a:gd name="connsiteY8-150" fmla="*/ 1210417 h 3959924"/>
              <a:gd name="connsiteX9-151" fmla="*/ 551784 w 1856332"/>
              <a:gd name="connsiteY9-152" fmla="*/ 1210417 h 3959924"/>
              <a:gd name="connsiteX10-153" fmla="*/ 551784 w 1856332"/>
              <a:gd name="connsiteY10-154" fmla="*/ 168335 h 3959924"/>
              <a:gd name="connsiteX11-155" fmla="*/ 720119 w 1856332"/>
              <a:gd name="connsiteY11-156" fmla="*/ 0 h 3959924"/>
              <a:gd name="connsiteX12-157" fmla="*/ 888454 w 1856332"/>
              <a:gd name="connsiteY12-158" fmla="*/ 168335 h 3959924"/>
              <a:gd name="connsiteX13-159" fmla="*/ 888454 w 1856332"/>
              <a:gd name="connsiteY13-160" fmla="*/ 1210417 h 3959924"/>
              <a:gd name="connsiteX14-161" fmla="*/ 968040 w 1856332"/>
              <a:gd name="connsiteY14-162" fmla="*/ 1210417 h 3959924"/>
              <a:gd name="connsiteX15-163" fmla="*/ 968040 w 1856332"/>
              <a:gd name="connsiteY15-164" fmla="*/ 168335 h 3959924"/>
              <a:gd name="connsiteX16-165" fmla="*/ 1136375 w 1856332"/>
              <a:gd name="connsiteY16-166" fmla="*/ 0 h 3959924"/>
              <a:gd name="connsiteX17-167" fmla="*/ 1304710 w 1856332"/>
              <a:gd name="connsiteY17-168" fmla="*/ 168335 h 3959924"/>
              <a:gd name="connsiteX18-169" fmla="*/ 1304710 w 1856332"/>
              <a:gd name="connsiteY18-170" fmla="*/ 1210417 h 3959924"/>
              <a:gd name="connsiteX19-171" fmla="*/ 1631589 w 1856332"/>
              <a:gd name="connsiteY19-172" fmla="*/ 1210417 h 3959924"/>
              <a:gd name="connsiteX20-173" fmla="*/ 1302251 w 1856332"/>
              <a:gd name="connsiteY20-174" fmla="*/ 2536736 h 3959924"/>
              <a:gd name="connsiteX21-175" fmla="*/ 1351562 w 1856332"/>
              <a:gd name="connsiteY21-176" fmla="*/ 2536736 h 3959924"/>
              <a:gd name="connsiteX22-177" fmla="*/ 1612568 w 1856332"/>
              <a:gd name="connsiteY22-178" fmla="*/ 1852280 h 3959924"/>
              <a:gd name="connsiteX23-179" fmla="*/ 1775193 w 1856332"/>
              <a:gd name="connsiteY23-180" fmla="*/ 1779444 h 3959924"/>
              <a:gd name="connsiteX24-181" fmla="*/ 1848029 w 1856332"/>
              <a:gd name="connsiteY24-182" fmla="*/ 1942070 h 3959924"/>
              <a:gd name="connsiteX25-183" fmla="*/ 1389635 w 1856332"/>
              <a:gd name="connsiteY25-184" fmla="*/ 3144149 h 3959924"/>
              <a:gd name="connsiteX26-185" fmla="*/ 1228565 w 1856332"/>
              <a:gd name="connsiteY26-186" fmla="*/ 3214674 h 3959924"/>
              <a:gd name="connsiteX27-187" fmla="*/ 925623 w 1856332"/>
              <a:gd name="connsiteY27-188" fmla="*/ 3959924 h 3959924"/>
              <a:gd name="connsiteX28-189" fmla="*/ 601623 w 1856332"/>
              <a:gd name="connsiteY28-190" fmla="*/ 3635924 h 3959924"/>
              <a:gd name="connsiteX29-191" fmla="*/ 925623 w 1856332"/>
              <a:gd name="connsiteY29-192" fmla="*/ 3311924 h 3959924"/>
              <a:gd name="connsiteX30-193" fmla="*/ 1249623 w 1856332"/>
              <a:gd name="connsiteY30-194" fmla="*/ 3635924 h 3959924"/>
              <a:gd name="connsiteX31-195" fmla="*/ 925623 w 1856332"/>
              <a:gd name="connsiteY31-196" fmla="*/ 3959924 h 3959924"/>
              <a:gd name="connsiteX0-197" fmla="*/ 1228565 w 1856332"/>
              <a:gd name="connsiteY0-198" fmla="*/ 3214674 h 3959924"/>
              <a:gd name="connsiteX1-199" fmla="*/ 622681 w 1856332"/>
              <a:gd name="connsiteY1-200" fmla="*/ 3214674 h 3959924"/>
              <a:gd name="connsiteX2-201" fmla="*/ 466697 w 1856332"/>
              <a:gd name="connsiteY2-202" fmla="*/ 3144149 h 3959924"/>
              <a:gd name="connsiteX3-203" fmla="*/ 8303 w 1856332"/>
              <a:gd name="connsiteY3-204" fmla="*/ 1942070 h 3959924"/>
              <a:gd name="connsiteX4-205" fmla="*/ 81139 w 1856332"/>
              <a:gd name="connsiteY4-206" fmla="*/ 1779444 h 3959924"/>
              <a:gd name="connsiteX5-207" fmla="*/ 243764 w 1856332"/>
              <a:gd name="connsiteY5-208" fmla="*/ 1852280 h 3959924"/>
              <a:gd name="connsiteX6-209" fmla="*/ 504770 w 1856332"/>
              <a:gd name="connsiteY6-210" fmla="*/ 2536736 h 3959924"/>
              <a:gd name="connsiteX7-211" fmla="*/ 555637 w 1856332"/>
              <a:gd name="connsiteY7-212" fmla="*/ 2536736 h 3959924"/>
              <a:gd name="connsiteX8-213" fmla="*/ 226299 w 1856332"/>
              <a:gd name="connsiteY8-214" fmla="*/ 1210417 h 3959924"/>
              <a:gd name="connsiteX9-215" fmla="*/ 551784 w 1856332"/>
              <a:gd name="connsiteY9-216" fmla="*/ 1210417 h 3959924"/>
              <a:gd name="connsiteX10-217" fmla="*/ 551784 w 1856332"/>
              <a:gd name="connsiteY10-218" fmla="*/ 168335 h 3959924"/>
              <a:gd name="connsiteX11-219" fmla="*/ 720119 w 1856332"/>
              <a:gd name="connsiteY11-220" fmla="*/ 0 h 3959924"/>
              <a:gd name="connsiteX12-221" fmla="*/ 888454 w 1856332"/>
              <a:gd name="connsiteY12-222" fmla="*/ 168335 h 3959924"/>
              <a:gd name="connsiteX13-223" fmla="*/ 888454 w 1856332"/>
              <a:gd name="connsiteY13-224" fmla="*/ 1210417 h 3959924"/>
              <a:gd name="connsiteX14-225" fmla="*/ 968040 w 1856332"/>
              <a:gd name="connsiteY14-226" fmla="*/ 1210417 h 3959924"/>
              <a:gd name="connsiteX15-227" fmla="*/ 968040 w 1856332"/>
              <a:gd name="connsiteY15-228" fmla="*/ 168335 h 3959924"/>
              <a:gd name="connsiteX16-229" fmla="*/ 1136375 w 1856332"/>
              <a:gd name="connsiteY16-230" fmla="*/ 0 h 3959924"/>
              <a:gd name="connsiteX17-231" fmla="*/ 1304710 w 1856332"/>
              <a:gd name="connsiteY17-232" fmla="*/ 168335 h 3959924"/>
              <a:gd name="connsiteX18-233" fmla="*/ 1304710 w 1856332"/>
              <a:gd name="connsiteY18-234" fmla="*/ 1210417 h 3959924"/>
              <a:gd name="connsiteX19-235" fmla="*/ 1631589 w 1856332"/>
              <a:gd name="connsiteY19-236" fmla="*/ 1210417 h 3959924"/>
              <a:gd name="connsiteX20-237" fmla="*/ 1302251 w 1856332"/>
              <a:gd name="connsiteY20-238" fmla="*/ 2536736 h 3959924"/>
              <a:gd name="connsiteX21-239" fmla="*/ 1351562 w 1856332"/>
              <a:gd name="connsiteY21-240" fmla="*/ 2536736 h 3959924"/>
              <a:gd name="connsiteX22-241" fmla="*/ 1612568 w 1856332"/>
              <a:gd name="connsiteY22-242" fmla="*/ 1852280 h 3959924"/>
              <a:gd name="connsiteX23-243" fmla="*/ 1775193 w 1856332"/>
              <a:gd name="connsiteY23-244" fmla="*/ 1779444 h 3959924"/>
              <a:gd name="connsiteX24-245" fmla="*/ 1848029 w 1856332"/>
              <a:gd name="connsiteY24-246" fmla="*/ 1942070 h 3959924"/>
              <a:gd name="connsiteX25-247" fmla="*/ 1389635 w 1856332"/>
              <a:gd name="connsiteY25-248" fmla="*/ 3144149 h 3959924"/>
              <a:gd name="connsiteX26-249" fmla="*/ 1228565 w 1856332"/>
              <a:gd name="connsiteY26-250" fmla="*/ 3214674 h 3959924"/>
              <a:gd name="connsiteX27-251" fmla="*/ 925623 w 1856332"/>
              <a:gd name="connsiteY27-252" fmla="*/ 3959924 h 3959924"/>
              <a:gd name="connsiteX28-253" fmla="*/ 601623 w 1856332"/>
              <a:gd name="connsiteY28-254" fmla="*/ 3635924 h 3959924"/>
              <a:gd name="connsiteX29-255" fmla="*/ 925623 w 1856332"/>
              <a:gd name="connsiteY29-256" fmla="*/ 3311924 h 3959924"/>
              <a:gd name="connsiteX30-257" fmla="*/ 1249623 w 1856332"/>
              <a:gd name="connsiteY30-258" fmla="*/ 3635924 h 3959924"/>
              <a:gd name="connsiteX31-259" fmla="*/ 925623 w 1856332"/>
              <a:gd name="connsiteY31-260" fmla="*/ 3959924 h 3959924"/>
              <a:gd name="connsiteX0-261" fmla="*/ 1228565 w 1856332"/>
              <a:gd name="connsiteY0-262" fmla="*/ 3214674 h 3959924"/>
              <a:gd name="connsiteX1-263" fmla="*/ 622681 w 1856332"/>
              <a:gd name="connsiteY1-264" fmla="*/ 3214674 h 3959924"/>
              <a:gd name="connsiteX2-265" fmla="*/ 466697 w 1856332"/>
              <a:gd name="connsiteY2-266" fmla="*/ 3144149 h 3959924"/>
              <a:gd name="connsiteX3-267" fmla="*/ 8303 w 1856332"/>
              <a:gd name="connsiteY3-268" fmla="*/ 1942070 h 3959924"/>
              <a:gd name="connsiteX4-269" fmla="*/ 81139 w 1856332"/>
              <a:gd name="connsiteY4-270" fmla="*/ 1779444 h 3959924"/>
              <a:gd name="connsiteX5-271" fmla="*/ 243764 w 1856332"/>
              <a:gd name="connsiteY5-272" fmla="*/ 1852280 h 3959924"/>
              <a:gd name="connsiteX6-273" fmla="*/ 504770 w 1856332"/>
              <a:gd name="connsiteY6-274" fmla="*/ 2536736 h 3959924"/>
              <a:gd name="connsiteX7-275" fmla="*/ 555637 w 1856332"/>
              <a:gd name="connsiteY7-276" fmla="*/ 2536736 h 3959924"/>
              <a:gd name="connsiteX8-277" fmla="*/ 226299 w 1856332"/>
              <a:gd name="connsiteY8-278" fmla="*/ 1210417 h 3959924"/>
              <a:gd name="connsiteX9-279" fmla="*/ 551784 w 1856332"/>
              <a:gd name="connsiteY9-280" fmla="*/ 1210417 h 3959924"/>
              <a:gd name="connsiteX10-281" fmla="*/ 551784 w 1856332"/>
              <a:gd name="connsiteY10-282" fmla="*/ 168335 h 3959924"/>
              <a:gd name="connsiteX11-283" fmla="*/ 720119 w 1856332"/>
              <a:gd name="connsiteY11-284" fmla="*/ 0 h 3959924"/>
              <a:gd name="connsiteX12-285" fmla="*/ 888454 w 1856332"/>
              <a:gd name="connsiteY12-286" fmla="*/ 168335 h 3959924"/>
              <a:gd name="connsiteX13-287" fmla="*/ 888454 w 1856332"/>
              <a:gd name="connsiteY13-288" fmla="*/ 1210417 h 3959924"/>
              <a:gd name="connsiteX14-289" fmla="*/ 968040 w 1856332"/>
              <a:gd name="connsiteY14-290" fmla="*/ 1210417 h 3959924"/>
              <a:gd name="connsiteX15-291" fmla="*/ 968040 w 1856332"/>
              <a:gd name="connsiteY15-292" fmla="*/ 168335 h 3959924"/>
              <a:gd name="connsiteX16-293" fmla="*/ 1136375 w 1856332"/>
              <a:gd name="connsiteY16-294" fmla="*/ 0 h 3959924"/>
              <a:gd name="connsiteX17-295" fmla="*/ 1304710 w 1856332"/>
              <a:gd name="connsiteY17-296" fmla="*/ 168335 h 3959924"/>
              <a:gd name="connsiteX18-297" fmla="*/ 1304710 w 1856332"/>
              <a:gd name="connsiteY18-298" fmla="*/ 1210417 h 3959924"/>
              <a:gd name="connsiteX19-299" fmla="*/ 1631589 w 1856332"/>
              <a:gd name="connsiteY19-300" fmla="*/ 1210417 h 3959924"/>
              <a:gd name="connsiteX20-301" fmla="*/ 1302251 w 1856332"/>
              <a:gd name="connsiteY20-302" fmla="*/ 2536736 h 3959924"/>
              <a:gd name="connsiteX21-303" fmla="*/ 1351562 w 1856332"/>
              <a:gd name="connsiteY21-304" fmla="*/ 2536736 h 3959924"/>
              <a:gd name="connsiteX22-305" fmla="*/ 1612568 w 1856332"/>
              <a:gd name="connsiteY22-306" fmla="*/ 1852280 h 3959924"/>
              <a:gd name="connsiteX23-307" fmla="*/ 1775193 w 1856332"/>
              <a:gd name="connsiteY23-308" fmla="*/ 1779444 h 3959924"/>
              <a:gd name="connsiteX24-309" fmla="*/ 1848029 w 1856332"/>
              <a:gd name="connsiteY24-310" fmla="*/ 1942070 h 3959924"/>
              <a:gd name="connsiteX25-311" fmla="*/ 1389635 w 1856332"/>
              <a:gd name="connsiteY25-312" fmla="*/ 3144149 h 3959924"/>
              <a:gd name="connsiteX26-313" fmla="*/ 1228565 w 1856332"/>
              <a:gd name="connsiteY26-314" fmla="*/ 3214674 h 3959924"/>
              <a:gd name="connsiteX27-315" fmla="*/ 925623 w 1856332"/>
              <a:gd name="connsiteY27-316" fmla="*/ 3959924 h 3959924"/>
              <a:gd name="connsiteX28-317" fmla="*/ 601623 w 1856332"/>
              <a:gd name="connsiteY28-318" fmla="*/ 3635924 h 3959924"/>
              <a:gd name="connsiteX29-319" fmla="*/ 925623 w 1856332"/>
              <a:gd name="connsiteY29-320" fmla="*/ 3311924 h 3959924"/>
              <a:gd name="connsiteX30-321" fmla="*/ 1249623 w 1856332"/>
              <a:gd name="connsiteY30-322" fmla="*/ 3635924 h 3959924"/>
              <a:gd name="connsiteX31-323" fmla="*/ 925623 w 1856332"/>
              <a:gd name="connsiteY31-324" fmla="*/ 3959924 h 3959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8" name="Donut 87"/>
          <p:cNvSpPr/>
          <p:nvPr/>
        </p:nvSpPr>
        <p:spPr>
          <a:xfrm>
            <a:off x="4268920" y="1154956"/>
            <a:ext cx="380746" cy="391286"/>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89" name="Donut 90"/>
          <p:cNvSpPr/>
          <p:nvPr/>
        </p:nvSpPr>
        <p:spPr>
          <a:xfrm>
            <a:off x="4926302" y="1126408"/>
            <a:ext cx="399039" cy="407818"/>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90" name="Oval 6"/>
          <p:cNvSpPr/>
          <p:nvPr/>
        </p:nvSpPr>
        <p:spPr>
          <a:xfrm>
            <a:off x="5670533" y="1953438"/>
            <a:ext cx="380970" cy="37697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1" name="Block Arc 25"/>
          <p:cNvSpPr/>
          <p:nvPr/>
        </p:nvSpPr>
        <p:spPr>
          <a:xfrm>
            <a:off x="3811348" y="1952595"/>
            <a:ext cx="262105" cy="378663"/>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92" name="Block Arc 31"/>
          <p:cNvSpPr/>
          <p:nvPr/>
        </p:nvSpPr>
        <p:spPr>
          <a:xfrm>
            <a:off x="6308254" y="1952595"/>
            <a:ext cx="341969" cy="378663"/>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93" name="Freeform 53"/>
          <p:cNvSpPr/>
          <p:nvPr/>
        </p:nvSpPr>
        <p:spPr>
          <a:xfrm>
            <a:off x="7598204" y="1949811"/>
            <a:ext cx="374748" cy="38423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1" fmla="*/ 0 w 2305050"/>
              <a:gd name="connsiteY0-2" fmla="*/ 0 h 2352675"/>
              <a:gd name="connsiteX1-3" fmla="*/ 771525 w 2305050"/>
              <a:gd name="connsiteY1-4" fmla="*/ 561975 h 2352675"/>
              <a:gd name="connsiteX2-5" fmla="*/ 2019300 w 2305050"/>
              <a:gd name="connsiteY2-6" fmla="*/ 428625 h 2352675"/>
              <a:gd name="connsiteX3-7" fmla="*/ 2266950 w 2305050"/>
              <a:gd name="connsiteY3-8" fmla="*/ 657225 h 2352675"/>
              <a:gd name="connsiteX4-9" fmla="*/ 1143000 w 2305050"/>
              <a:gd name="connsiteY4-10" fmla="*/ 1009650 h 2352675"/>
              <a:gd name="connsiteX5-11" fmla="*/ 1628775 w 2305050"/>
              <a:gd name="connsiteY5-12" fmla="*/ 1533525 h 2352675"/>
              <a:gd name="connsiteX6-13" fmla="*/ 2076450 w 2305050"/>
              <a:gd name="connsiteY6-14" fmla="*/ 1533525 h 2352675"/>
              <a:gd name="connsiteX7-15" fmla="*/ 2305050 w 2305050"/>
              <a:gd name="connsiteY7-16" fmla="*/ 1724025 h 2352675"/>
              <a:gd name="connsiteX8-17" fmla="*/ 1838325 w 2305050"/>
              <a:gd name="connsiteY8-18" fmla="*/ 1857375 h 2352675"/>
              <a:gd name="connsiteX9-19" fmla="*/ 2009775 w 2305050"/>
              <a:gd name="connsiteY9-20" fmla="*/ 2105025 h 2352675"/>
              <a:gd name="connsiteX10-21" fmla="*/ 1733550 w 2305050"/>
              <a:gd name="connsiteY10-22" fmla="*/ 1971675 h 2352675"/>
              <a:gd name="connsiteX11-23" fmla="*/ 1543050 w 2305050"/>
              <a:gd name="connsiteY11-24" fmla="*/ 2352675 h 2352675"/>
              <a:gd name="connsiteX12-25" fmla="*/ 1314450 w 2305050"/>
              <a:gd name="connsiteY12-26" fmla="*/ 2133600 h 2352675"/>
              <a:gd name="connsiteX13-27" fmla="*/ 1447800 w 2305050"/>
              <a:gd name="connsiteY13-28" fmla="*/ 1771650 h 2352675"/>
              <a:gd name="connsiteX14-29" fmla="*/ 923925 w 2305050"/>
              <a:gd name="connsiteY14-30" fmla="*/ 1190625 h 2352675"/>
              <a:gd name="connsiteX15-31" fmla="*/ 447675 w 2305050"/>
              <a:gd name="connsiteY15-32" fmla="*/ 2276475 h 2352675"/>
              <a:gd name="connsiteX16-33" fmla="*/ 260071 w 2305050"/>
              <a:gd name="connsiteY16-34" fmla="*/ 2087575 h 2352675"/>
              <a:gd name="connsiteX17-35" fmla="*/ 523875 w 2305050"/>
              <a:gd name="connsiteY17-36" fmla="*/ 714375 h 2352675"/>
              <a:gd name="connsiteX18-37" fmla="*/ 0 w 2305050"/>
              <a:gd name="connsiteY18-38" fmla="*/ 0 h 2352675"/>
              <a:gd name="connsiteX0-39" fmla="*/ 0 w 2305050"/>
              <a:gd name="connsiteY0-40" fmla="*/ 0 h 2352675"/>
              <a:gd name="connsiteX1-41" fmla="*/ 771525 w 2305050"/>
              <a:gd name="connsiteY1-42" fmla="*/ 561975 h 2352675"/>
              <a:gd name="connsiteX2-43" fmla="*/ 2019300 w 2305050"/>
              <a:gd name="connsiteY2-44" fmla="*/ 428625 h 2352675"/>
              <a:gd name="connsiteX3-45" fmla="*/ 2266950 w 2305050"/>
              <a:gd name="connsiteY3-46" fmla="*/ 657225 h 2352675"/>
              <a:gd name="connsiteX4-47" fmla="*/ 1143000 w 2305050"/>
              <a:gd name="connsiteY4-48" fmla="*/ 1009650 h 2352675"/>
              <a:gd name="connsiteX5-49" fmla="*/ 1628775 w 2305050"/>
              <a:gd name="connsiteY5-50" fmla="*/ 1533525 h 2352675"/>
              <a:gd name="connsiteX6-51" fmla="*/ 2076450 w 2305050"/>
              <a:gd name="connsiteY6-52" fmla="*/ 1533525 h 2352675"/>
              <a:gd name="connsiteX7-53" fmla="*/ 2305050 w 2305050"/>
              <a:gd name="connsiteY7-54" fmla="*/ 1724025 h 2352675"/>
              <a:gd name="connsiteX8-55" fmla="*/ 1838325 w 2305050"/>
              <a:gd name="connsiteY8-56" fmla="*/ 1857375 h 2352675"/>
              <a:gd name="connsiteX9-57" fmla="*/ 2009775 w 2305050"/>
              <a:gd name="connsiteY9-58" fmla="*/ 2105025 h 2352675"/>
              <a:gd name="connsiteX10-59" fmla="*/ 1733550 w 2305050"/>
              <a:gd name="connsiteY10-60" fmla="*/ 1971675 h 2352675"/>
              <a:gd name="connsiteX11-61" fmla="*/ 1543050 w 2305050"/>
              <a:gd name="connsiteY11-62" fmla="*/ 2352675 h 2352675"/>
              <a:gd name="connsiteX12-63" fmla="*/ 1314450 w 2305050"/>
              <a:gd name="connsiteY12-64" fmla="*/ 2133600 h 2352675"/>
              <a:gd name="connsiteX13-65" fmla="*/ 1447800 w 2305050"/>
              <a:gd name="connsiteY13-66" fmla="*/ 1771650 h 2352675"/>
              <a:gd name="connsiteX14-67" fmla="*/ 923925 w 2305050"/>
              <a:gd name="connsiteY14-68" fmla="*/ 1190625 h 2352675"/>
              <a:gd name="connsiteX15-69" fmla="*/ 447675 w 2305050"/>
              <a:gd name="connsiteY15-70" fmla="*/ 2276475 h 2352675"/>
              <a:gd name="connsiteX16-71" fmla="*/ 296647 w 2305050"/>
              <a:gd name="connsiteY16-72" fmla="*/ 2094890 h 2352675"/>
              <a:gd name="connsiteX17-73" fmla="*/ 523875 w 2305050"/>
              <a:gd name="connsiteY17-74" fmla="*/ 714375 h 2352675"/>
              <a:gd name="connsiteX18-75" fmla="*/ 0 w 2305050"/>
              <a:gd name="connsiteY18-76" fmla="*/ 0 h 2352675"/>
              <a:gd name="connsiteX0-77" fmla="*/ 0 w 2305050"/>
              <a:gd name="connsiteY0-78" fmla="*/ 0 h 2352675"/>
              <a:gd name="connsiteX1-79" fmla="*/ 771525 w 2305050"/>
              <a:gd name="connsiteY1-80" fmla="*/ 561975 h 2352675"/>
              <a:gd name="connsiteX2-81" fmla="*/ 2019300 w 2305050"/>
              <a:gd name="connsiteY2-82" fmla="*/ 428625 h 2352675"/>
              <a:gd name="connsiteX3-83" fmla="*/ 2266950 w 2305050"/>
              <a:gd name="connsiteY3-84" fmla="*/ 657225 h 2352675"/>
              <a:gd name="connsiteX4-85" fmla="*/ 1143000 w 2305050"/>
              <a:gd name="connsiteY4-86" fmla="*/ 1009650 h 2352675"/>
              <a:gd name="connsiteX5-87" fmla="*/ 1628775 w 2305050"/>
              <a:gd name="connsiteY5-88" fmla="*/ 1533525 h 2352675"/>
              <a:gd name="connsiteX6-89" fmla="*/ 2076450 w 2305050"/>
              <a:gd name="connsiteY6-90" fmla="*/ 1533525 h 2352675"/>
              <a:gd name="connsiteX7-91" fmla="*/ 2305050 w 2305050"/>
              <a:gd name="connsiteY7-92" fmla="*/ 1724025 h 2352675"/>
              <a:gd name="connsiteX8-93" fmla="*/ 1838325 w 2305050"/>
              <a:gd name="connsiteY8-94" fmla="*/ 1857375 h 2352675"/>
              <a:gd name="connsiteX9-95" fmla="*/ 2009775 w 2305050"/>
              <a:gd name="connsiteY9-96" fmla="*/ 2105025 h 2352675"/>
              <a:gd name="connsiteX10-97" fmla="*/ 1733550 w 2305050"/>
              <a:gd name="connsiteY10-98" fmla="*/ 1971675 h 2352675"/>
              <a:gd name="connsiteX11-99" fmla="*/ 1543050 w 2305050"/>
              <a:gd name="connsiteY11-100" fmla="*/ 2352675 h 2352675"/>
              <a:gd name="connsiteX12-101" fmla="*/ 1314450 w 2305050"/>
              <a:gd name="connsiteY12-102" fmla="*/ 2133600 h 2352675"/>
              <a:gd name="connsiteX13-103" fmla="*/ 1447800 w 2305050"/>
              <a:gd name="connsiteY13-104" fmla="*/ 1771650 h 2352675"/>
              <a:gd name="connsiteX14-105" fmla="*/ 923925 w 2305050"/>
              <a:gd name="connsiteY14-106" fmla="*/ 1190625 h 2352675"/>
              <a:gd name="connsiteX15-107" fmla="*/ 447675 w 2305050"/>
              <a:gd name="connsiteY15-108" fmla="*/ 2276475 h 2352675"/>
              <a:gd name="connsiteX16-109" fmla="*/ 292990 w 2305050"/>
              <a:gd name="connsiteY16-110" fmla="*/ 2036368 h 2352675"/>
              <a:gd name="connsiteX17-111" fmla="*/ 523875 w 2305050"/>
              <a:gd name="connsiteY17-112" fmla="*/ 714375 h 2352675"/>
              <a:gd name="connsiteX18-113" fmla="*/ 0 w 2305050"/>
              <a:gd name="connsiteY18-114" fmla="*/ 0 h 2352675"/>
              <a:gd name="connsiteX0-115" fmla="*/ 0 w 2305050"/>
              <a:gd name="connsiteY0-116" fmla="*/ 0 h 2352675"/>
              <a:gd name="connsiteX1-117" fmla="*/ 771525 w 2305050"/>
              <a:gd name="connsiteY1-118" fmla="*/ 561975 h 2352675"/>
              <a:gd name="connsiteX2-119" fmla="*/ 2019300 w 2305050"/>
              <a:gd name="connsiteY2-120" fmla="*/ 428625 h 2352675"/>
              <a:gd name="connsiteX3-121" fmla="*/ 2266950 w 2305050"/>
              <a:gd name="connsiteY3-122" fmla="*/ 657225 h 2352675"/>
              <a:gd name="connsiteX4-123" fmla="*/ 1143000 w 2305050"/>
              <a:gd name="connsiteY4-124" fmla="*/ 1009650 h 2352675"/>
              <a:gd name="connsiteX5-125" fmla="*/ 1628775 w 2305050"/>
              <a:gd name="connsiteY5-126" fmla="*/ 1533525 h 2352675"/>
              <a:gd name="connsiteX6-127" fmla="*/ 2076450 w 2305050"/>
              <a:gd name="connsiteY6-128" fmla="*/ 1533525 h 2352675"/>
              <a:gd name="connsiteX7-129" fmla="*/ 2305050 w 2305050"/>
              <a:gd name="connsiteY7-130" fmla="*/ 1724025 h 2352675"/>
              <a:gd name="connsiteX8-131" fmla="*/ 1838325 w 2305050"/>
              <a:gd name="connsiteY8-132" fmla="*/ 1857375 h 2352675"/>
              <a:gd name="connsiteX9-133" fmla="*/ 2009775 w 2305050"/>
              <a:gd name="connsiteY9-134" fmla="*/ 2105025 h 2352675"/>
              <a:gd name="connsiteX10-135" fmla="*/ 1733550 w 2305050"/>
              <a:gd name="connsiteY10-136" fmla="*/ 1971675 h 2352675"/>
              <a:gd name="connsiteX11-137" fmla="*/ 1543050 w 2305050"/>
              <a:gd name="connsiteY11-138" fmla="*/ 2352675 h 2352675"/>
              <a:gd name="connsiteX12-139" fmla="*/ 1314450 w 2305050"/>
              <a:gd name="connsiteY12-140" fmla="*/ 2133600 h 2352675"/>
              <a:gd name="connsiteX13-141" fmla="*/ 1447800 w 2305050"/>
              <a:gd name="connsiteY13-142" fmla="*/ 1771650 h 2352675"/>
              <a:gd name="connsiteX14-143" fmla="*/ 923925 w 2305050"/>
              <a:gd name="connsiteY14-144" fmla="*/ 1190625 h 2352675"/>
              <a:gd name="connsiteX15-145" fmla="*/ 414757 w 2305050"/>
              <a:gd name="connsiteY15-146" fmla="*/ 2305735 h 2352675"/>
              <a:gd name="connsiteX16-147" fmla="*/ 292990 w 2305050"/>
              <a:gd name="connsiteY16-148" fmla="*/ 2036368 h 2352675"/>
              <a:gd name="connsiteX17-149" fmla="*/ 523875 w 2305050"/>
              <a:gd name="connsiteY17-150" fmla="*/ 714375 h 2352675"/>
              <a:gd name="connsiteX18-151" fmla="*/ 0 w 2305050"/>
              <a:gd name="connsiteY18-152" fmla="*/ 0 h 2352675"/>
              <a:gd name="connsiteX0-153" fmla="*/ 0 w 2305050"/>
              <a:gd name="connsiteY0-154" fmla="*/ 0 h 2352675"/>
              <a:gd name="connsiteX1-155" fmla="*/ 771525 w 2305050"/>
              <a:gd name="connsiteY1-156" fmla="*/ 561975 h 2352675"/>
              <a:gd name="connsiteX2-157" fmla="*/ 2019300 w 2305050"/>
              <a:gd name="connsiteY2-158" fmla="*/ 428625 h 2352675"/>
              <a:gd name="connsiteX3-159" fmla="*/ 2292554 w 2305050"/>
              <a:gd name="connsiteY3-160" fmla="*/ 627964 h 2352675"/>
              <a:gd name="connsiteX4-161" fmla="*/ 1143000 w 2305050"/>
              <a:gd name="connsiteY4-162" fmla="*/ 1009650 h 2352675"/>
              <a:gd name="connsiteX5-163" fmla="*/ 1628775 w 2305050"/>
              <a:gd name="connsiteY5-164" fmla="*/ 1533525 h 2352675"/>
              <a:gd name="connsiteX6-165" fmla="*/ 2076450 w 2305050"/>
              <a:gd name="connsiteY6-166" fmla="*/ 1533525 h 2352675"/>
              <a:gd name="connsiteX7-167" fmla="*/ 2305050 w 2305050"/>
              <a:gd name="connsiteY7-168" fmla="*/ 1724025 h 2352675"/>
              <a:gd name="connsiteX8-169" fmla="*/ 1838325 w 2305050"/>
              <a:gd name="connsiteY8-170" fmla="*/ 1857375 h 2352675"/>
              <a:gd name="connsiteX9-171" fmla="*/ 2009775 w 2305050"/>
              <a:gd name="connsiteY9-172" fmla="*/ 2105025 h 2352675"/>
              <a:gd name="connsiteX10-173" fmla="*/ 1733550 w 2305050"/>
              <a:gd name="connsiteY10-174" fmla="*/ 1971675 h 2352675"/>
              <a:gd name="connsiteX11-175" fmla="*/ 1543050 w 2305050"/>
              <a:gd name="connsiteY11-176" fmla="*/ 2352675 h 2352675"/>
              <a:gd name="connsiteX12-177" fmla="*/ 1314450 w 2305050"/>
              <a:gd name="connsiteY12-178" fmla="*/ 2133600 h 2352675"/>
              <a:gd name="connsiteX13-179" fmla="*/ 1447800 w 2305050"/>
              <a:gd name="connsiteY13-180" fmla="*/ 1771650 h 2352675"/>
              <a:gd name="connsiteX14-181" fmla="*/ 923925 w 2305050"/>
              <a:gd name="connsiteY14-182" fmla="*/ 1190625 h 2352675"/>
              <a:gd name="connsiteX15-183" fmla="*/ 414757 w 2305050"/>
              <a:gd name="connsiteY15-184" fmla="*/ 2305735 h 2352675"/>
              <a:gd name="connsiteX16-185" fmla="*/ 292990 w 2305050"/>
              <a:gd name="connsiteY16-186" fmla="*/ 2036368 h 2352675"/>
              <a:gd name="connsiteX17-187" fmla="*/ 523875 w 2305050"/>
              <a:gd name="connsiteY17-188" fmla="*/ 714375 h 2352675"/>
              <a:gd name="connsiteX18-189" fmla="*/ 0 w 2305050"/>
              <a:gd name="connsiteY18-190" fmla="*/ 0 h 2352675"/>
              <a:gd name="connsiteX0-191" fmla="*/ 0 w 2305050"/>
              <a:gd name="connsiteY0-192" fmla="*/ 0 h 2352675"/>
              <a:gd name="connsiteX1-193" fmla="*/ 771525 w 2305050"/>
              <a:gd name="connsiteY1-194" fmla="*/ 561975 h 2352675"/>
              <a:gd name="connsiteX2-195" fmla="*/ 2081480 w 2305050"/>
              <a:gd name="connsiteY2-196" fmla="*/ 476174 h 2352675"/>
              <a:gd name="connsiteX3-197" fmla="*/ 2292554 w 2305050"/>
              <a:gd name="connsiteY3-198" fmla="*/ 627964 h 2352675"/>
              <a:gd name="connsiteX4-199" fmla="*/ 1143000 w 2305050"/>
              <a:gd name="connsiteY4-200" fmla="*/ 1009650 h 2352675"/>
              <a:gd name="connsiteX5-201" fmla="*/ 1628775 w 2305050"/>
              <a:gd name="connsiteY5-202" fmla="*/ 1533525 h 2352675"/>
              <a:gd name="connsiteX6-203" fmla="*/ 2076450 w 2305050"/>
              <a:gd name="connsiteY6-204" fmla="*/ 1533525 h 2352675"/>
              <a:gd name="connsiteX7-205" fmla="*/ 2305050 w 2305050"/>
              <a:gd name="connsiteY7-206" fmla="*/ 1724025 h 2352675"/>
              <a:gd name="connsiteX8-207" fmla="*/ 1838325 w 2305050"/>
              <a:gd name="connsiteY8-208" fmla="*/ 1857375 h 2352675"/>
              <a:gd name="connsiteX9-209" fmla="*/ 2009775 w 2305050"/>
              <a:gd name="connsiteY9-210" fmla="*/ 2105025 h 2352675"/>
              <a:gd name="connsiteX10-211" fmla="*/ 1733550 w 2305050"/>
              <a:gd name="connsiteY10-212" fmla="*/ 1971675 h 2352675"/>
              <a:gd name="connsiteX11-213" fmla="*/ 1543050 w 2305050"/>
              <a:gd name="connsiteY11-214" fmla="*/ 2352675 h 2352675"/>
              <a:gd name="connsiteX12-215" fmla="*/ 1314450 w 2305050"/>
              <a:gd name="connsiteY12-216" fmla="*/ 2133600 h 2352675"/>
              <a:gd name="connsiteX13-217" fmla="*/ 1447800 w 2305050"/>
              <a:gd name="connsiteY13-218" fmla="*/ 1771650 h 2352675"/>
              <a:gd name="connsiteX14-219" fmla="*/ 923925 w 2305050"/>
              <a:gd name="connsiteY14-220" fmla="*/ 1190625 h 2352675"/>
              <a:gd name="connsiteX15-221" fmla="*/ 414757 w 2305050"/>
              <a:gd name="connsiteY15-222" fmla="*/ 2305735 h 2352675"/>
              <a:gd name="connsiteX16-223" fmla="*/ 292990 w 2305050"/>
              <a:gd name="connsiteY16-224" fmla="*/ 2036368 h 2352675"/>
              <a:gd name="connsiteX17-225" fmla="*/ 523875 w 2305050"/>
              <a:gd name="connsiteY17-226" fmla="*/ 714375 h 2352675"/>
              <a:gd name="connsiteX18-227" fmla="*/ 0 w 2305050"/>
              <a:gd name="connsiteY18-228" fmla="*/ 0 h 2352675"/>
              <a:gd name="connsiteX0-229" fmla="*/ 0 w 2305050"/>
              <a:gd name="connsiteY0-230" fmla="*/ 0 h 2352675"/>
              <a:gd name="connsiteX1-231" fmla="*/ 771525 w 2305050"/>
              <a:gd name="connsiteY1-232" fmla="*/ 561975 h 2352675"/>
              <a:gd name="connsiteX2-233" fmla="*/ 2004671 w 2305050"/>
              <a:gd name="connsiteY2-234" fmla="*/ 468859 h 2352675"/>
              <a:gd name="connsiteX3-235" fmla="*/ 2292554 w 2305050"/>
              <a:gd name="connsiteY3-236" fmla="*/ 627964 h 2352675"/>
              <a:gd name="connsiteX4-237" fmla="*/ 1143000 w 2305050"/>
              <a:gd name="connsiteY4-238" fmla="*/ 1009650 h 2352675"/>
              <a:gd name="connsiteX5-239" fmla="*/ 1628775 w 2305050"/>
              <a:gd name="connsiteY5-240" fmla="*/ 1533525 h 2352675"/>
              <a:gd name="connsiteX6-241" fmla="*/ 2076450 w 2305050"/>
              <a:gd name="connsiteY6-242" fmla="*/ 1533525 h 2352675"/>
              <a:gd name="connsiteX7-243" fmla="*/ 2305050 w 2305050"/>
              <a:gd name="connsiteY7-244" fmla="*/ 1724025 h 2352675"/>
              <a:gd name="connsiteX8-245" fmla="*/ 1838325 w 2305050"/>
              <a:gd name="connsiteY8-246" fmla="*/ 1857375 h 2352675"/>
              <a:gd name="connsiteX9-247" fmla="*/ 2009775 w 2305050"/>
              <a:gd name="connsiteY9-248" fmla="*/ 2105025 h 2352675"/>
              <a:gd name="connsiteX10-249" fmla="*/ 1733550 w 2305050"/>
              <a:gd name="connsiteY10-250" fmla="*/ 1971675 h 2352675"/>
              <a:gd name="connsiteX11-251" fmla="*/ 1543050 w 2305050"/>
              <a:gd name="connsiteY11-252" fmla="*/ 2352675 h 2352675"/>
              <a:gd name="connsiteX12-253" fmla="*/ 1314450 w 2305050"/>
              <a:gd name="connsiteY12-254" fmla="*/ 2133600 h 2352675"/>
              <a:gd name="connsiteX13-255" fmla="*/ 1447800 w 2305050"/>
              <a:gd name="connsiteY13-256" fmla="*/ 1771650 h 2352675"/>
              <a:gd name="connsiteX14-257" fmla="*/ 923925 w 2305050"/>
              <a:gd name="connsiteY14-258" fmla="*/ 1190625 h 2352675"/>
              <a:gd name="connsiteX15-259" fmla="*/ 414757 w 2305050"/>
              <a:gd name="connsiteY15-260" fmla="*/ 2305735 h 2352675"/>
              <a:gd name="connsiteX16-261" fmla="*/ 292990 w 2305050"/>
              <a:gd name="connsiteY16-262" fmla="*/ 2036368 h 2352675"/>
              <a:gd name="connsiteX17-263" fmla="*/ 523875 w 2305050"/>
              <a:gd name="connsiteY17-264" fmla="*/ 714375 h 2352675"/>
              <a:gd name="connsiteX18-265" fmla="*/ 0 w 2305050"/>
              <a:gd name="connsiteY18-266" fmla="*/ 0 h 2352675"/>
              <a:gd name="connsiteX0-267" fmla="*/ 0 w 2305050"/>
              <a:gd name="connsiteY0-268" fmla="*/ 0 h 2352675"/>
              <a:gd name="connsiteX1-269" fmla="*/ 771525 w 2305050"/>
              <a:gd name="connsiteY1-270" fmla="*/ 561975 h 2352675"/>
              <a:gd name="connsiteX2-271" fmla="*/ 1960779 w 2305050"/>
              <a:gd name="connsiteY2-272" fmla="*/ 472517 h 2352675"/>
              <a:gd name="connsiteX3-273" fmla="*/ 2292554 w 2305050"/>
              <a:gd name="connsiteY3-274" fmla="*/ 627964 h 2352675"/>
              <a:gd name="connsiteX4-275" fmla="*/ 1143000 w 2305050"/>
              <a:gd name="connsiteY4-276" fmla="*/ 1009650 h 2352675"/>
              <a:gd name="connsiteX5-277" fmla="*/ 1628775 w 2305050"/>
              <a:gd name="connsiteY5-278" fmla="*/ 1533525 h 2352675"/>
              <a:gd name="connsiteX6-279" fmla="*/ 2076450 w 2305050"/>
              <a:gd name="connsiteY6-280" fmla="*/ 1533525 h 2352675"/>
              <a:gd name="connsiteX7-281" fmla="*/ 2305050 w 2305050"/>
              <a:gd name="connsiteY7-282" fmla="*/ 1724025 h 2352675"/>
              <a:gd name="connsiteX8-283" fmla="*/ 1838325 w 2305050"/>
              <a:gd name="connsiteY8-284" fmla="*/ 1857375 h 2352675"/>
              <a:gd name="connsiteX9-285" fmla="*/ 2009775 w 2305050"/>
              <a:gd name="connsiteY9-286" fmla="*/ 2105025 h 2352675"/>
              <a:gd name="connsiteX10-287" fmla="*/ 1733550 w 2305050"/>
              <a:gd name="connsiteY10-288" fmla="*/ 1971675 h 2352675"/>
              <a:gd name="connsiteX11-289" fmla="*/ 1543050 w 2305050"/>
              <a:gd name="connsiteY11-290" fmla="*/ 2352675 h 2352675"/>
              <a:gd name="connsiteX12-291" fmla="*/ 1314450 w 2305050"/>
              <a:gd name="connsiteY12-292" fmla="*/ 2133600 h 2352675"/>
              <a:gd name="connsiteX13-293" fmla="*/ 1447800 w 2305050"/>
              <a:gd name="connsiteY13-294" fmla="*/ 1771650 h 2352675"/>
              <a:gd name="connsiteX14-295" fmla="*/ 923925 w 2305050"/>
              <a:gd name="connsiteY14-296" fmla="*/ 1190625 h 2352675"/>
              <a:gd name="connsiteX15-297" fmla="*/ 414757 w 2305050"/>
              <a:gd name="connsiteY15-298" fmla="*/ 2305735 h 2352675"/>
              <a:gd name="connsiteX16-299" fmla="*/ 292990 w 2305050"/>
              <a:gd name="connsiteY16-300" fmla="*/ 2036368 h 2352675"/>
              <a:gd name="connsiteX17-301" fmla="*/ 523875 w 2305050"/>
              <a:gd name="connsiteY17-302" fmla="*/ 714375 h 2352675"/>
              <a:gd name="connsiteX18-303" fmla="*/ 0 w 2305050"/>
              <a:gd name="connsiteY18-304" fmla="*/ 0 h 2352675"/>
              <a:gd name="connsiteX0-305" fmla="*/ 0 w 2305050"/>
              <a:gd name="connsiteY0-306" fmla="*/ 0 h 2352675"/>
              <a:gd name="connsiteX1-307" fmla="*/ 771525 w 2305050"/>
              <a:gd name="connsiteY1-308" fmla="*/ 561975 h 2352675"/>
              <a:gd name="connsiteX2-309" fmla="*/ 1960779 w 2305050"/>
              <a:gd name="connsiteY2-310" fmla="*/ 472517 h 2352675"/>
              <a:gd name="connsiteX3-311" fmla="*/ 2270609 w 2305050"/>
              <a:gd name="connsiteY3-312" fmla="*/ 649910 h 2352675"/>
              <a:gd name="connsiteX4-313" fmla="*/ 1143000 w 2305050"/>
              <a:gd name="connsiteY4-314" fmla="*/ 1009650 h 2352675"/>
              <a:gd name="connsiteX5-315" fmla="*/ 1628775 w 2305050"/>
              <a:gd name="connsiteY5-316" fmla="*/ 1533525 h 2352675"/>
              <a:gd name="connsiteX6-317" fmla="*/ 2076450 w 2305050"/>
              <a:gd name="connsiteY6-318" fmla="*/ 1533525 h 2352675"/>
              <a:gd name="connsiteX7-319" fmla="*/ 2305050 w 2305050"/>
              <a:gd name="connsiteY7-320" fmla="*/ 1724025 h 2352675"/>
              <a:gd name="connsiteX8-321" fmla="*/ 1838325 w 2305050"/>
              <a:gd name="connsiteY8-322" fmla="*/ 1857375 h 2352675"/>
              <a:gd name="connsiteX9-323" fmla="*/ 2009775 w 2305050"/>
              <a:gd name="connsiteY9-324" fmla="*/ 2105025 h 2352675"/>
              <a:gd name="connsiteX10-325" fmla="*/ 1733550 w 2305050"/>
              <a:gd name="connsiteY10-326" fmla="*/ 1971675 h 2352675"/>
              <a:gd name="connsiteX11-327" fmla="*/ 1543050 w 2305050"/>
              <a:gd name="connsiteY11-328" fmla="*/ 2352675 h 2352675"/>
              <a:gd name="connsiteX12-329" fmla="*/ 1314450 w 2305050"/>
              <a:gd name="connsiteY12-330" fmla="*/ 2133600 h 2352675"/>
              <a:gd name="connsiteX13-331" fmla="*/ 1447800 w 2305050"/>
              <a:gd name="connsiteY13-332" fmla="*/ 1771650 h 2352675"/>
              <a:gd name="connsiteX14-333" fmla="*/ 923925 w 2305050"/>
              <a:gd name="connsiteY14-334" fmla="*/ 1190625 h 2352675"/>
              <a:gd name="connsiteX15-335" fmla="*/ 414757 w 2305050"/>
              <a:gd name="connsiteY15-336" fmla="*/ 2305735 h 2352675"/>
              <a:gd name="connsiteX16-337" fmla="*/ 292990 w 2305050"/>
              <a:gd name="connsiteY16-338" fmla="*/ 2036368 h 2352675"/>
              <a:gd name="connsiteX17-339" fmla="*/ 523875 w 2305050"/>
              <a:gd name="connsiteY17-340" fmla="*/ 714375 h 2352675"/>
              <a:gd name="connsiteX18-341" fmla="*/ 0 w 2305050"/>
              <a:gd name="connsiteY18-342" fmla="*/ 0 h 2352675"/>
              <a:gd name="connsiteX0-343" fmla="*/ 0 w 2305050"/>
              <a:gd name="connsiteY0-344" fmla="*/ 0 h 2352675"/>
              <a:gd name="connsiteX1-345" fmla="*/ 771525 w 2305050"/>
              <a:gd name="connsiteY1-346" fmla="*/ 561975 h 2352675"/>
              <a:gd name="connsiteX2-347" fmla="*/ 1960779 w 2305050"/>
              <a:gd name="connsiteY2-348" fmla="*/ 472517 h 2352675"/>
              <a:gd name="connsiteX3-349" fmla="*/ 2296212 w 2305050"/>
              <a:gd name="connsiteY3-350" fmla="*/ 646252 h 2352675"/>
              <a:gd name="connsiteX4-351" fmla="*/ 1143000 w 2305050"/>
              <a:gd name="connsiteY4-352" fmla="*/ 1009650 h 2352675"/>
              <a:gd name="connsiteX5-353" fmla="*/ 1628775 w 2305050"/>
              <a:gd name="connsiteY5-354" fmla="*/ 1533525 h 2352675"/>
              <a:gd name="connsiteX6-355" fmla="*/ 2076450 w 2305050"/>
              <a:gd name="connsiteY6-356" fmla="*/ 1533525 h 2352675"/>
              <a:gd name="connsiteX7-357" fmla="*/ 2305050 w 2305050"/>
              <a:gd name="connsiteY7-358" fmla="*/ 1724025 h 2352675"/>
              <a:gd name="connsiteX8-359" fmla="*/ 1838325 w 2305050"/>
              <a:gd name="connsiteY8-360" fmla="*/ 1857375 h 2352675"/>
              <a:gd name="connsiteX9-361" fmla="*/ 2009775 w 2305050"/>
              <a:gd name="connsiteY9-362" fmla="*/ 2105025 h 2352675"/>
              <a:gd name="connsiteX10-363" fmla="*/ 1733550 w 2305050"/>
              <a:gd name="connsiteY10-364" fmla="*/ 1971675 h 2352675"/>
              <a:gd name="connsiteX11-365" fmla="*/ 1543050 w 2305050"/>
              <a:gd name="connsiteY11-366" fmla="*/ 2352675 h 2352675"/>
              <a:gd name="connsiteX12-367" fmla="*/ 1314450 w 2305050"/>
              <a:gd name="connsiteY12-368" fmla="*/ 2133600 h 2352675"/>
              <a:gd name="connsiteX13-369" fmla="*/ 1447800 w 2305050"/>
              <a:gd name="connsiteY13-370" fmla="*/ 1771650 h 2352675"/>
              <a:gd name="connsiteX14-371" fmla="*/ 923925 w 2305050"/>
              <a:gd name="connsiteY14-372" fmla="*/ 1190625 h 2352675"/>
              <a:gd name="connsiteX15-373" fmla="*/ 414757 w 2305050"/>
              <a:gd name="connsiteY15-374" fmla="*/ 2305735 h 2352675"/>
              <a:gd name="connsiteX16-375" fmla="*/ 292990 w 2305050"/>
              <a:gd name="connsiteY16-376" fmla="*/ 2036368 h 2352675"/>
              <a:gd name="connsiteX17-377" fmla="*/ 523875 w 2305050"/>
              <a:gd name="connsiteY17-378" fmla="*/ 714375 h 2352675"/>
              <a:gd name="connsiteX18-379" fmla="*/ 0 w 2305050"/>
              <a:gd name="connsiteY18-380" fmla="*/ 0 h 2352675"/>
              <a:gd name="connsiteX0-381" fmla="*/ 0 w 2305050"/>
              <a:gd name="connsiteY0-382" fmla="*/ 0 h 2352675"/>
              <a:gd name="connsiteX1-383" fmla="*/ 771525 w 2305050"/>
              <a:gd name="connsiteY1-384" fmla="*/ 561975 h 2352675"/>
              <a:gd name="connsiteX2-385" fmla="*/ 1982725 w 2305050"/>
              <a:gd name="connsiteY2-386" fmla="*/ 494463 h 2352675"/>
              <a:gd name="connsiteX3-387" fmla="*/ 2296212 w 2305050"/>
              <a:gd name="connsiteY3-388" fmla="*/ 646252 h 2352675"/>
              <a:gd name="connsiteX4-389" fmla="*/ 1143000 w 2305050"/>
              <a:gd name="connsiteY4-390" fmla="*/ 1009650 h 2352675"/>
              <a:gd name="connsiteX5-391" fmla="*/ 1628775 w 2305050"/>
              <a:gd name="connsiteY5-392" fmla="*/ 1533525 h 2352675"/>
              <a:gd name="connsiteX6-393" fmla="*/ 2076450 w 2305050"/>
              <a:gd name="connsiteY6-394" fmla="*/ 1533525 h 2352675"/>
              <a:gd name="connsiteX7-395" fmla="*/ 2305050 w 2305050"/>
              <a:gd name="connsiteY7-396" fmla="*/ 1724025 h 2352675"/>
              <a:gd name="connsiteX8-397" fmla="*/ 1838325 w 2305050"/>
              <a:gd name="connsiteY8-398" fmla="*/ 1857375 h 2352675"/>
              <a:gd name="connsiteX9-399" fmla="*/ 2009775 w 2305050"/>
              <a:gd name="connsiteY9-400" fmla="*/ 2105025 h 2352675"/>
              <a:gd name="connsiteX10-401" fmla="*/ 1733550 w 2305050"/>
              <a:gd name="connsiteY10-402" fmla="*/ 1971675 h 2352675"/>
              <a:gd name="connsiteX11-403" fmla="*/ 1543050 w 2305050"/>
              <a:gd name="connsiteY11-404" fmla="*/ 2352675 h 2352675"/>
              <a:gd name="connsiteX12-405" fmla="*/ 1314450 w 2305050"/>
              <a:gd name="connsiteY12-406" fmla="*/ 2133600 h 2352675"/>
              <a:gd name="connsiteX13-407" fmla="*/ 1447800 w 2305050"/>
              <a:gd name="connsiteY13-408" fmla="*/ 1771650 h 2352675"/>
              <a:gd name="connsiteX14-409" fmla="*/ 923925 w 2305050"/>
              <a:gd name="connsiteY14-410" fmla="*/ 1190625 h 2352675"/>
              <a:gd name="connsiteX15-411" fmla="*/ 414757 w 2305050"/>
              <a:gd name="connsiteY15-412" fmla="*/ 2305735 h 2352675"/>
              <a:gd name="connsiteX16-413" fmla="*/ 292990 w 2305050"/>
              <a:gd name="connsiteY16-414" fmla="*/ 2036368 h 2352675"/>
              <a:gd name="connsiteX17-415" fmla="*/ 523875 w 2305050"/>
              <a:gd name="connsiteY17-416" fmla="*/ 714375 h 2352675"/>
              <a:gd name="connsiteX18-417" fmla="*/ 0 w 2305050"/>
              <a:gd name="connsiteY18-418" fmla="*/ 0 h 2352675"/>
              <a:gd name="connsiteX0-419" fmla="*/ 0 w 2305050"/>
              <a:gd name="connsiteY0-420" fmla="*/ 0 h 2352675"/>
              <a:gd name="connsiteX1-421" fmla="*/ 771525 w 2305050"/>
              <a:gd name="connsiteY1-422" fmla="*/ 561975 h 2352675"/>
              <a:gd name="connsiteX2-423" fmla="*/ 2041246 w 2305050"/>
              <a:gd name="connsiteY2-424" fmla="*/ 498120 h 2352675"/>
              <a:gd name="connsiteX3-425" fmla="*/ 2296212 w 2305050"/>
              <a:gd name="connsiteY3-426" fmla="*/ 646252 h 2352675"/>
              <a:gd name="connsiteX4-427" fmla="*/ 1143000 w 2305050"/>
              <a:gd name="connsiteY4-428" fmla="*/ 1009650 h 2352675"/>
              <a:gd name="connsiteX5-429" fmla="*/ 1628775 w 2305050"/>
              <a:gd name="connsiteY5-430" fmla="*/ 1533525 h 2352675"/>
              <a:gd name="connsiteX6-431" fmla="*/ 2076450 w 2305050"/>
              <a:gd name="connsiteY6-432" fmla="*/ 1533525 h 2352675"/>
              <a:gd name="connsiteX7-433" fmla="*/ 2305050 w 2305050"/>
              <a:gd name="connsiteY7-434" fmla="*/ 1724025 h 2352675"/>
              <a:gd name="connsiteX8-435" fmla="*/ 1838325 w 2305050"/>
              <a:gd name="connsiteY8-436" fmla="*/ 1857375 h 2352675"/>
              <a:gd name="connsiteX9-437" fmla="*/ 2009775 w 2305050"/>
              <a:gd name="connsiteY9-438" fmla="*/ 2105025 h 2352675"/>
              <a:gd name="connsiteX10-439" fmla="*/ 1733550 w 2305050"/>
              <a:gd name="connsiteY10-440" fmla="*/ 1971675 h 2352675"/>
              <a:gd name="connsiteX11-441" fmla="*/ 1543050 w 2305050"/>
              <a:gd name="connsiteY11-442" fmla="*/ 2352675 h 2352675"/>
              <a:gd name="connsiteX12-443" fmla="*/ 1314450 w 2305050"/>
              <a:gd name="connsiteY12-444" fmla="*/ 2133600 h 2352675"/>
              <a:gd name="connsiteX13-445" fmla="*/ 1447800 w 2305050"/>
              <a:gd name="connsiteY13-446" fmla="*/ 1771650 h 2352675"/>
              <a:gd name="connsiteX14-447" fmla="*/ 923925 w 2305050"/>
              <a:gd name="connsiteY14-448" fmla="*/ 1190625 h 2352675"/>
              <a:gd name="connsiteX15-449" fmla="*/ 414757 w 2305050"/>
              <a:gd name="connsiteY15-450" fmla="*/ 2305735 h 2352675"/>
              <a:gd name="connsiteX16-451" fmla="*/ 292990 w 2305050"/>
              <a:gd name="connsiteY16-452" fmla="*/ 2036368 h 2352675"/>
              <a:gd name="connsiteX17-453" fmla="*/ 523875 w 2305050"/>
              <a:gd name="connsiteY17-454" fmla="*/ 714375 h 2352675"/>
              <a:gd name="connsiteX18-455" fmla="*/ 0 w 2305050"/>
              <a:gd name="connsiteY18-456" fmla="*/ 0 h 2352675"/>
              <a:gd name="connsiteX0-457" fmla="*/ 0 w 2305050"/>
              <a:gd name="connsiteY0-458" fmla="*/ 0 h 2352675"/>
              <a:gd name="connsiteX1-459" fmla="*/ 771525 w 2305050"/>
              <a:gd name="connsiteY1-460" fmla="*/ 561975 h 2352675"/>
              <a:gd name="connsiteX2-461" fmla="*/ 2041246 w 2305050"/>
              <a:gd name="connsiteY2-462" fmla="*/ 498120 h 2352675"/>
              <a:gd name="connsiteX3-463" fmla="*/ 2296212 w 2305050"/>
              <a:gd name="connsiteY3-464" fmla="*/ 646252 h 2352675"/>
              <a:gd name="connsiteX4-465" fmla="*/ 1143000 w 2305050"/>
              <a:gd name="connsiteY4-466" fmla="*/ 1009650 h 2352675"/>
              <a:gd name="connsiteX5-467" fmla="*/ 1628775 w 2305050"/>
              <a:gd name="connsiteY5-468" fmla="*/ 1533525 h 2352675"/>
              <a:gd name="connsiteX6-469" fmla="*/ 2076450 w 2305050"/>
              <a:gd name="connsiteY6-470" fmla="*/ 1533525 h 2352675"/>
              <a:gd name="connsiteX7-471" fmla="*/ 2305050 w 2305050"/>
              <a:gd name="connsiteY7-472" fmla="*/ 1724025 h 2352675"/>
              <a:gd name="connsiteX8-473" fmla="*/ 1838325 w 2305050"/>
              <a:gd name="connsiteY8-474" fmla="*/ 1857375 h 2352675"/>
              <a:gd name="connsiteX9-475" fmla="*/ 2009775 w 2305050"/>
              <a:gd name="connsiteY9-476" fmla="*/ 2105025 h 2352675"/>
              <a:gd name="connsiteX10-477" fmla="*/ 1733550 w 2305050"/>
              <a:gd name="connsiteY10-478" fmla="*/ 1971675 h 2352675"/>
              <a:gd name="connsiteX11-479" fmla="*/ 1543050 w 2305050"/>
              <a:gd name="connsiteY11-480" fmla="*/ 2352675 h 2352675"/>
              <a:gd name="connsiteX12-481" fmla="*/ 1314450 w 2305050"/>
              <a:gd name="connsiteY12-482" fmla="*/ 2133600 h 2352675"/>
              <a:gd name="connsiteX13-483" fmla="*/ 1447800 w 2305050"/>
              <a:gd name="connsiteY13-484" fmla="*/ 1771650 h 2352675"/>
              <a:gd name="connsiteX14-485" fmla="*/ 923925 w 2305050"/>
              <a:gd name="connsiteY14-486" fmla="*/ 1190625 h 2352675"/>
              <a:gd name="connsiteX15-487" fmla="*/ 414757 w 2305050"/>
              <a:gd name="connsiteY15-488" fmla="*/ 2305735 h 2352675"/>
              <a:gd name="connsiteX16-489" fmla="*/ 292990 w 2305050"/>
              <a:gd name="connsiteY16-490" fmla="*/ 2036368 h 2352675"/>
              <a:gd name="connsiteX17-491" fmla="*/ 520217 w 2305050"/>
              <a:gd name="connsiteY17-492" fmla="*/ 750951 h 2352675"/>
              <a:gd name="connsiteX18-493" fmla="*/ 0 w 2305050"/>
              <a:gd name="connsiteY18-494" fmla="*/ 0 h 2352675"/>
              <a:gd name="connsiteX0-495" fmla="*/ 0 w 2305050"/>
              <a:gd name="connsiteY0-496" fmla="*/ 0 h 2352675"/>
              <a:gd name="connsiteX1-497" fmla="*/ 771525 w 2305050"/>
              <a:gd name="connsiteY1-498" fmla="*/ 561975 h 2352675"/>
              <a:gd name="connsiteX2-499" fmla="*/ 2041246 w 2305050"/>
              <a:gd name="connsiteY2-500" fmla="*/ 498120 h 2352675"/>
              <a:gd name="connsiteX3-501" fmla="*/ 2296212 w 2305050"/>
              <a:gd name="connsiteY3-502" fmla="*/ 646252 h 2352675"/>
              <a:gd name="connsiteX4-503" fmla="*/ 1143000 w 2305050"/>
              <a:gd name="connsiteY4-504" fmla="*/ 1009650 h 2352675"/>
              <a:gd name="connsiteX5-505" fmla="*/ 1628775 w 2305050"/>
              <a:gd name="connsiteY5-506" fmla="*/ 1533525 h 2352675"/>
              <a:gd name="connsiteX6-507" fmla="*/ 2076450 w 2305050"/>
              <a:gd name="connsiteY6-508" fmla="*/ 1533525 h 2352675"/>
              <a:gd name="connsiteX7-509" fmla="*/ 2305050 w 2305050"/>
              <a:gd name="connsiteY7-510" fmla="*/ 1724025 h 2352675"/>
              <a:gd name="connsiteX8-511" fmla="*/ 1838325 w 2305050"/>
              <a:gd name="connsiteY8-512" fmla="*/ 1857375 h 2352675"/>
              <a:gd name="connsiteX9-513" fmla="*/ 2009775 w 2305050"/>
              <a:gd name="connsiteY9-514" fmla="*/ 2105025 h 2352675"/>
              <a:gd name="connsiteX10-515" fmla="*/ 1733550 w 2305050"/>
              <a:gd name="connsiteY10-516" fmla="*/ 1971675 h 2352675"/>
              <a:gd name="connsiteX11-517" fmla="*/ 1543050 w 2305050"/>
              <a:gd name="connsiteY11-518" fmla="*/ 2352675 h 2352675"/>
              <a:gd name="connsiteX12-519" fmla="*/ 1314450 w 2305050"/>
              <a:gd name="connsiteY12-520" fmla="*/ 2133600 h 2352675"/>
              <a:gd name="connsiteX13-521" fmla="*/ 1447800 w 2305050"/>
              <a:gd name="connsiteY13-522" fmla="*/ 1771650 h 2352675"/>
              <a:gd name="connsiteX14-523" fmla="*/ 923925 w 2305050"/>
              <a:gd name="connsiteY14-524" fmla="*/ 1190625 h 2352675"/>
              <a:gd name="connsiteX15-525" fmla="*/ 414757 w 2305050"/>
              <a:gd name="connsiteY15-526" fmla="*/ 2305735 h 2352675"/>
              <a:gd name="connsiteX16-527" fmla="*/ 292990 w 2305050"/>
              <a:gd name="connsiteY16-528" fmla="*/ 2036368 h 2352675"/>
              <a:gd name="connsiteX17-529" fmla="*/ 520217 w 2305050"/>
              <a:gd name="connsiteY17-530" fmla="*/ 750951 h 2352675"/>
              <a:gd name="connsiteX18-531" fmla="*/ 0 w 2305050"/>
              <a:gd name="connsiteY18-532" fmla="*/ 0 h 2352675"/>
              <a:gd name="connsiteX0-533" fmla="*/ 0 w 2305050"/>
              <a:gd name="connsiteY0-534" fmla="*/ 0 h 2352675"/>
              <a:gd name="connsiteX1-535" fmla="*/ 771525 w 2305050"/>
              <a:gd name="connsiteY1-536" fmla="*/ 561975 h 2352675"/>
              <a:gd name="connsiteX2-537" fmla="*/ 2041246 w 2305050"/>
              <a:gd name="connsiteY2-538" fmla="*/ 498120 h 2352675"/>
              <a:gd name="connsiteX3-539" fmla="*/ 2296212 w 2305050"/>
              <a:gd name="connsiteY3-540" fmla="*/ 646252 h 2352675"/>
              <a:gd name="connsiteX4-541" fmla="*/ 1143000 w 2305050"/>
              <a:gd name="connsiteY4-542" fmla="*/ 1009650 h 2352675"/>
              <a:gd name="connsiteX5-543" fmla="*/ 1628775 w 2305050"/>
              <a:gd name="connsiteY5-544" fmla="*/ 1533525 h 2352675"/>
              <a:gd name="connsiteX6-545" fmla="*/ 2076450 w 2305050"/>
              <a:gd name="connsiteY6-546" fmla="*/ 1533525 h 2352675"/>
              <a:gd name="connsiteX7-547" fmla="*/ 2305050 w 2305050"/>
              <a:gd name="connsiteY7-548" fmla="*/ 1724025 h 2352675"/>
              <a:gd name="connsiteX8-549" fmla="*/ 1838325 w 2305050"/>
              <a:gd name="connsiteY8-550" fmla="*/ 1857375 h 2352675"/>
              <a:gd name="connsiteX9-551" fmla="*/ 2009775 w 2305050"/>
              <a:gd name="connsiteY9-552" fmla="*/ 2105025 h 2352675"/>
              <a:gd name="connsiteX10-553" fmla="*/ 1733550 w 2305050"/>
              <a:gd name="connsiteY10-554" fmla="*/ 1971675 h 2352675"/>
              <a:gd name="connsiteX11-555" fmla="*/ 1543050 w 2305050"/>
              <a:gd name="connsiteY11-556" fmla="*/ 2352675 h 2352675"/>
              <a:gd name="connsiteX12-557" fmla="*/ 1314450 w 2305050"/>
              <a:gd name="connsiteY12-558" fmla="*/ 2133600 h 2352675"/>
              <a:gd name="connsiteX13-559" fmla="*/ 1447800 w 2305050"/>
              <a:gd name="connsiteY13-560" fmla="*/ 1771650 h 2352675"/>
              <a:gd name="connsiteX14-561" fmla="*/ 923925 w 2305050"/>
              <a:gd name="connsiteY14-562" fmla="*/ 1190625 h 2352675"/>
              <a:gd name="connsiteX15-563" fmla="*/ 414757 w 2305050"/>
              <a:gd name="connsiteY15-564" fmla="*/ 2305735 h 2352675"/>
              <a:gd name="connsiteX16-565" fmla="*/ 292990 w 2305050"/>
              <a:gd name="connsiteY16-566" fmla="*/ 2036368 h 2352675"/>
              <a:gd name="connsiteX17-567" fmla="*/ 520217 w 2305050"/>
              <a:gd name="connsiteY17-568" fmla="*/ 750951 h 2352675"/>
              <a:gd name="connsiteX18-569" fmla="*/ 0 w 2305050"/>
              <a:gd name="connsiteY18-570" fmla="*/ 0 h 2352675"/>
              <a:gd name="connsiteX0-571" fmla="*/ 0 w 2305050"/>
              <a:gd name="connsiteY0-572" fmla="*/ 0 h 2352675"/>
              <a:gd name="connsiteX1-573" fmla="*/ 771525 w 2305050"/>
              <a:gd name="connsiteY1-574" fmla="*/ 561975 h 2352675"/>
              <a:gd name="connsiteX2-575" fmla="*/ 2041246 w 2305050"/>
              <a:gd name="connsiteY2-576" fmla="*/ 498120 h 2352675"/>
              <a:gd name="connsiteX3-577" fmla="*/ 2296212 w 2305050"/>
              <a:gd name="connsiteY3-578" fmla="*/ 646252 h 2352675"/>
              <a:gd name="connsiteX4-579" fmla="*/ 1143000 w 2305050"/>
              <a:gd name="connsiteY4-580" fmla="*/ 1009650 h 2352675"/>
              <a:gd name="connsiteX5-581" fmla="*/ 1628775 w 2305050"/>
              <a:gd name="connsiteY5-582" fmla="*/ 1533525 h 2352675"/>
              <a:gd name="connsiteX6-583" fmla="*/ 2076450 w 2305050"/>
              <a:gd name="connsiteY6-584" fmla="*/ 1533525 h 2352675"/>
              <a:gd name="connsiteX7-585" fmla="*/ 2305050 w 2305050"/>
              <a:gd name="connsiteY7-586" fmla="*/ 1724025 h 2352675"/>
              <a:gd name="connsiteX8-587" fmla="*/ 1838325 w 2305050"/>
              <a:gd name="connsiteY8-588" fmla="*/ 1857375 h 2352675"/>
              <a:gd name="connsiteX9-589" fmla="*/ 2009775 w 2305050"/>
              <a:gd name="connsiteY9-590" fmla="*/ 2105025 h 2352675"/>
              <a:gd name="connsiteX10-591" fmla="*/ 1733550 w 2305050"/>
              <a:gd name="connsiteY10-592" fmla="*/ 1971675 h 2352675"/>
              <a:gd name="connsiteX11-593" fmla="*/ 1543050 w 2305050"/>
              <a:gd name="connsiteY11-594" fmla="*/ 2352675 h 2352675"/>
              <a:gd name="connsiteX12-595" fmla="*/ 1314450 w 2305050"/>
              <a:gd name="connsiteY12-596" fmla="*/ 2133600 h 2352675"/>
              <a:gd name="connsiteX13-597" fmla="*/ 1447800 w 2305050"/>
              <a:gd name="connsiteY13-598" fmla="*/ 1771650 h 2352675"/>
              <a:gd name="connsiteX14-599" fmla="*/ 923925 w 2305050"/>
              <a:gd name="connsiteY14-600" fmla="*/ 1190625 h 2352675"/>
              <a:gd name="connsiteX15-601" fmla="*/ 414757 w 2305050"/>
              <a:gd name="connsiteY15-602" fmla="*/ 2305735 h 2352675"/>
              <a:gd name="connsiteX16-603" fmla="*/ 292990 w 2305050"/>
              <a:gd name="connsiteY16-604" fmla="*/ 2036368 h 2352675"/>
              <a:gd name="connsiteX17-605" fmla="*/ 520217 w 2305050"/>
              <a:gd name="connsiteY17-606" fmla="*/ 750951 h 2352675"/>
              <a:gd name="connsiteX18-607" fmla="*/ 0 w 2305050"/>
              <a:gd name="connsiteY18-608" fmla="*/ 0 h 2352675"/>
              <a:gd name="connsiteX0-609" fmla="*/ 0 w 2294077"/>
              <a:gd name="connsiteY0-610" fmla="*/ 0 h 2363647"/>
              <a:gd name="connsiteX1-611" fmla="*/ 760552 w 2294077"/>
              <a:gd name="connsiteY1-612" fmla="*/ 572947 h 2363647"/>
              <a:gd name="connsiteX2-613" fmla="*/ 2030273 w 2294077"/>
              <a:gd name="connsiteY2-614" fmla="*/ 509092 h 2363647"/>
              <a:gd name="connsiteX3-615" fmla="*/ 2285239 w 2294077"/>
              <a:gd name="connsiteY3-616" fmla="*/ 657224 h 2363647"/>
              <a:gd name="connsiteX4-617" fmla="*/ 1132027 w 2294077"/>
              <a:gd name="connsiteY4-618" fmla="*/ 1020622 h 2363647"/>
              <a:gd name="connsiteX5-619" fmla="*/ 1617802 w 2294077"/>
              <a:gd name="connsiteY5-620" fmla="*/ 1544497 h 2363647"/>
              <a:gd name="connsiteX6-621" fmla="*/ 2065477 w 2294077"/>
              <a:gd name="connsiteY6-622" fmla="*/ 1544497 h 2363647"/>
              <a:gd name="connsiteX7-623" fmla="*/ 2294077 w 2294077"/>
              <a:gd name="connsiteY7-624" fmla="*/ 1734997 h 2363647"/>
              <a:gd name="connsiteX8-625" fmla="*/ 1827352 w 2294077"/>
              <a:gd name="connsiteY8-626" fmla="*/ 1868347 h 2363647"/>
              <a:gd name="connsiteX9-627" fmla="*/ 1998802 w 2294077"/>
              <a:gd name="connsiteY9-628" fmla="*/ 2115997 h 2363647"/>
              <a:gd name="connsiteX10-629" fmla="*/ 1722577 w 2294077"/>
              <a:gd name="connsiteY10-630" fmla="*/ 1982647 h 2363647"/>
              <a:gd name="connsiteX11-631" fmla="*/ 1532077 w 2294077"/>
              <a:gd name="connsiteY11-632" fmla="*/ 2363647 h 2363647"/>
              <a:gd name="connsiteX12-633" fmla="*/ 1303477 w 2294077"/>
              <a:gd name="connsiteY12-634" fmla="*/ 2144572 h 2363647"/>
              <a:gd name="connsiteX13-635" fmla="*/ 1436827 w 2294077"/>
              <a:gd name="connsiteY13-636" fmla="*/ 1782622 h 2363647"/>
              <a:gd name="connsiteX14-637" fmla="*/ 912952 w 2294077"/>
              <a:gd name="connsiteY14-638" fmla="*/ 1201597 h 2363647"/>
              <a:gd name="connsiteX15-639" fmla="*/ 403784 w 2294077"/>
              <a:gd name="connsiteY15-640" fmla="*/ 2316707 h 2363647"/>
              <a:gd name="connsiteX16-641" fmla="*/ 282017 w 2294077"/>
              <a:gd name="connsiteY16-642" fmla="*/ 2047340 h 2363647"/>
              <a:gd name="connsiteX17-643" fmla="*/ 509244 w 2294077"/>
              <a:gd name="connsiteY17-644" fmla="*/ 761923 h 2363647"/>
              <a:gd name="connsiteX18-645" fmla="*/ 0 w 2294077"/>
              <a:gd name="connsiteY18-646" fmla="*/ 0 h 2363647"/>
              <a:gd name="connsiteX0-647" fmla="*/ 6569 w 2300646"/>
              <a:gd name="connsiteY0-648" fmla="*/ 0 h 2363647"/>
              <a:gd name="connsiteX1-649" fmla="*/ 767121 w 2300646"/>
              <a:gd name="connsiteY1-650" fmla="*/ 572947 h 2363647"/>
              <a:gd name="connsiteX2-651" fmla="*/ 2036842 w 2300646"/>
              <a:gd name="connsiteY2-652" fmla="*/ 509092 h 2363647"/>
              <a:gd name="connsiteX3-653" fmla="*/ 2291808 w 2300646"/>
              <a:gd name="connsiteY3-654" fmla="*/ 657224 h 2363647"/>
              <a:gd name="connsiteX4-655" fmla="*/ 1138596 w 2300646"/>
              <a:gd name="connsiteY4-656" fmla="*/ 1020622 h 2363647"/>
              <a:gd name="connsiteX5-657" fmla="*/ 1624371 w 2300646"/>
              <a:gd name="connsiteY5-658" fmla="*/ 1544497 h 2363647"/>
              <a:gd name="connsiteX6-659" fmla="*/ 2072046 w 2300646"/>
              <a:gd name="connsiteY6-660" fmla="*/ 1544497 h 2363647"/>
              <a:gd name="connsiteX7-661" fmla="*/ 2300646 w 2300646"/>
              <a:gd name="connsiteY7-662" fmla="*/ 1734997 h 2363647"/>
              <a:gd name="connsiteX8-663" fmla="*/ 1833921 w 2300646"/>
              <a:gd name="connsiteY8-664" fmla="*/ 1868347 h 2363647"/>
              <a:gd name="connsiteX9-665" fmla="*/ 2005371 w 2300646"/>
              <a:gd name="connsiteY9-666" fmla="*/ 2115997 h 2363647"/>
              <a:gd name="connsiteX10-667" fmla="*/ 1729146 w 2300646"/>
              <a:gd name="connsiteY10-668" fmla="*/ 1982647 h 2363647"/>
              <a:gd name="connsiteX11-669" fmla="*/ 1538646 w 2300646"/>
              <a:gd name="connsiteY11-670" fmla="*/ 2363647 h 2363647"/>
              <a:gd name="connsiteX12-671" fmla="*/ 1310046 w 2300646"/>
              <a:gd name="connsiteY12-672" fmla="*/ 2144572 h 2363647"/>
              <a:gd name="connsiteX13-673" fmla="*/ 1443396 w 2300646"/>
              <a:gd name="connsiteY13-674" fmla="*/ 1782622 h 2363647"/>
              <a:gd name="connsiteX14-675" fmla="*/ 919521 w 2300646"/>
              <a:gd name="connsiteY14-676" fmla="*/ 1201597 h 2363647"/>
              <a:gd name="connsiteX15-677" fmla="*/ 410353 w 2300646"/>
              <a:gd name="connsiteY15-678" fmla="*/ 2316707 h 2363647"/>
              <a:gd name="connsiteX16-679" fmla="*/ 288586 w 2300646"/>
              <a:gd name="connsiteY16-680" fmla="*/ 2047340 h 2363647"/>
              <a:gd name="connsiteX17-681" fmla="*/ 515813 w 2300646"/>
              <a:gd name="connsiteY17-682" fmla="*/ 761923 h 2363647"/>
              <a:gd name="connsiteX18-683" fmla="*/ 6569 w 2300646"/>
              <a:gd name="connsiteY18-684" fmla="*/ 0 h 2363647"/>
              <a:gd name="connsiteX0-685" fmla="*/ 6569 w 2300646"/>
              <a:gd name="connsiteY0-686" fmla="*/ 5505 h 2369152"/>
              <a:gd name="connsiteX1-687" fmla="*/ 767121 w 2300646"/>
              <a:gd name="connsiteY1-688" fmla="*/ 578452 h 2369152"/>
              <a:gd name="connsiteX2-689" fmla="*/ 2036842 w 2300646"/>
              <a:gd name="connsiteY2-690" fmla="*/ 514597 h 2369152"/>
              <a:gd name="connsiteX3-691" fmla="*/ 2291808 w 2300646"/>
              <a:gd name="connsiteY3-692" fmla="*/ 662729 h 2369152"/>
              <a:gd name="connsiteX4-693" fmla="*/ 1138596 w 2300646"/>
              <a:gd name="connsiteY4-694" fmla="*/ 1026127 h 2369152"/>
              <a:gd name="connsiteX5-695" fmla="*/ 1624371 w 2300646"/>
              <a:gd name="connsiteY5-696" fmla="*/ 1550002 h 2369152"/>
              <a:gd name="connsiteX6-697" fmla="*/ 2072046 w 2300646"/>
              <a:gd name="connsiteY6-698" fmla="*/ 1550002 h 2369152"/>
              <a:gd name="connsiteX7-699" fmla="*/ 2300646 w 2300646"/>
              <a:gd name="connsiteY7-700" fmla="*/ 1740502 h 2369152"/>
              <a:gd name="connsiteX8-701" fmla="*/ 1833921 w 2300646"/>
              <a:gd name="connsiteY8-702" fmla="*/ 1873852 h 2369152"/>
              <a:gd name="connsiteX9-703" fmla="*/ 2005371 w 2300646"/>
              <a:gd name="connsiteY9-704" fmla="*/ 2121502 h 2369152"/>
              <a:gd name="connsiteX10-705" fmla="*/ 1729146 w 2300646"/>
              <a:gd name="connsiteY10-706" fmla="*/ 1988152 h 2369152"/>
              <a:gd name="connsiteX11-707" fmla="*/ 1538646 w 2300646"/>
              <a:gd name="connsiteY11-708" fmla="*/ 2369152 h 2369152"/>
              <a:gd name="connsiteX12-709" fmla="*/ 1310046 w 2300646"/>
              <a:gd name="connsiteY12-710" fmla="*/ 2150077 h 2369152"/>
              <a:gd name="connsiteX13-711" fmla="*/ 1443396 w 2300646"/>
              <a:gd name="connsiteY13-712" fmla="*/ 1788127 h 2369152"/>
              <a:gd name="connsiteX14-713" fmla="*/ 919521 w 2300646"/>
              <a:gd name="connsiteY14-714" fmla="*/ 1207102 h 2369152"/>
              <a:gd name="connsiteX15-715" fmla="*/ 410353 w 2300646"/>
              <a:gd name="connsiteY15-716" fmla="*/ 2322212 h 2369152"/>
              <a:gd name="connsiteX16-717" fmla="*/ 288586 w 2300646"/>
              <a:gd name="connsiteY16-718" fmla="*/ 2052845 h 2369152"/>
              <a:gd name="connsiteX17-719" fmla="*/ 515813 w 2300646"/>
              <a:gd name="connsiteY17-720" fmla="*/ 767428 h 2369152"/>
              <a:gd name="connsiteX18-721" fmla="*/ 6569 w 2300646"/>
              <a:gd name="connsiteY18-722" fmla="*/ 5505 h 2369152"/>
              <a:gd name="connsiteX0-723" fmla="*/ 11167 w 2305244"/>
              <a:gd name="connsiteY0-724" fmla="*/ 5505 h 2369152"/>
              <a:gd name="connsiteX1-725" fmla="*/ 771719 w 2305244"/>
              <a:gd name="connsiteY1-726" fmla="*/ 578452 h 2369152"/>
              <a:gd name="connsiteX2-727" fmla="*/ 2041440 w 2305244"/>
              <a:gd name="connsiteY2-728" fmla="*/ 514597 h 2369152"/>
              <a:gd name="connsiteX3-729" fmla="*/ 2296406 w 2305244"/>
              <a:gd name="connsiteY3-730" fmla="*/ 662729 h 2369152"/>
              <a:gd name="connsiteX4-731" fmla="*/ 1143194 w 2305244"/>
              <a:gd name="connsiteY4-732" fmla="*/ 1026127 h 2369152"/>
              <a:gd name="connsiteX5-733" fmla="*/ 1628969 w 2305244"/>
              <a:gd name="connsiteY5-734" fmla="*/ 1550002 h 2369152"/>
              <a:gd name="connsiteX6-735" fmla="*/ 2076644 w 2305244"/>
              <a:gd name="connsiteY6-736" fmla="*/ 1550002 h 2369152"/>
              <a:gd name="connsiteX7-737" fmla="*/ 2305244 w 2305244"/>
              <a:gd name="connsiteY7-738" fmla="*/ 1740502 h 2369152"/>
              <a:gd name="connsiteX8-739" fmla="*/ 1838519 w 2305244"/>
              <a:gd name="connsiteY8-740" fmla="*/ 1873852 h 2369152"/>
              <a:gd name="connsiteX9-741" fmla="*/ 2009969 w 2305244"/>
              <a:gd name="connsiteY9-742" fmla="*/ 2121502 h 2369152"/>
              <a:gd name="connsiteX10-743" fmla="*/ 1733744 w 2305244"/>
              <a:gd name="connsiteY10-744" fmla="*/ 1988152 h 2369152"/>
              <a:gd name="connsiteX11-745" fmla="*/ 1543244 w 2305244"/>
              <a:gd name="connsiteY11-746" fmla="*/ 2369152 h 2369152"/>
              <a:gd name="connsiteX12-747" fmla="*/ 1314644 w 2305244"/>
              <a:gd name="connsiteY12-748" fmla="*/ 2150077 h 2369152"/>
              <a:gd name="connsiteX13-749" fmla="*/ 1447994 w 2305244"/>
              <a:gd name="connsiteY13-750" fmla="*/ 1788127 h 2369152"/>
              <a:gd name="connsiteX14-751" fmla="*/ 924119 w 2305244"/>
              <a:gd name="connsiteY14-752" fmla="*/ 1207102 h 2369152"/>
              <a:gd name="connsiteX15-753" fmla="*/ 414951 w 2305244"/>
              <a:gd name="connsiteY15-754" fmla="*/ 2322212 h 2369152"/>
              <a:gd name="connsiteX16-755" fmla="*/ 293184 w 2305244"/>
              <a:gd name="connsiteY16-756" fmla="*/ 2052845 h 2369152"/>
              <a:gd name="connsiteX17-757" fmla="*/ 520411 w 2305244"/>
              <a:gd name="connsiteY17-758" fmla="*/ 767428 h 2369152"/>
              <a:gd name="connsiteX18-759" fmla="*/ 11167 w 2305244"/>
              <a:gd name="connsiteY18-760" fmla="*/ 5505 h 2369152"/>
              <a:gd name="connsiteX0-761" fmla="*/ 11167 w 2305244"/>
              <a:gd name="connsiteY0-762" fmla="*/ 5505 h 2369152"/>
              <a:gd name="connsiteX1-763" fmla="*/ 771719 w 2305244"/>
              <a:gd name="connsiteY1-764" fmla="*/ 578452 h 2369152"/>
              <a:gd name="connsiteX2-765" fmla="*/ 2041440 w 2305244"/>
              <a:gd name="connsiteY2-766" fmla="*/ 514597 h 2369152"/>
              <a:gd name="connsiteX3-767" fmla="*/ 2296406 w 2305244"/>
              <a:gd name="connsiteY3-768" fmla="*/ 662729 h 2369152"/>
              <a:gd name="connsiteX4-769" fmla="*/ 1143194 w 2305244"/>
              <a:gd name="connsiteY4-770" fmla="*/ 1026127 h 2369152"/>
              <a:gd name="connsiteX5-771" fmla="*/ 1628969 w 2305244"/>
              <a:gd name="connsiteY5-772" fmla="*/ 1550002 h 2369152"/>
              <a:gd name="connsiteX6-773" fmla="*/ 2076644 w 2305244"/>
              <a:gd name="connsiteY6-774" fmla="*/ 1550002 h 2369152"/>
              <a:gd name="connsiteX7-775" fmla="*/ 2305244 w 2305244"/>
              <a:gd name="connsiteY7-776" fmla="*/ 1740502 h 2369152"/>
              <a:gd name="connsiteX8-777" fmla="*/ 1838519 w 2305244"/>
              <a:gd name="connsiteY8-778" fmla="*/ 1873852 h 2369152"/>
              <a:gd name="connsiteX9-779" fmla="*/ 2009969 w 2305244"/>
              <a:gd name="connsiteY9-780" fmla="*/ 2121502 h 2369152"/>
              <a:gd name="connsiteX10-781" fmla="*/ 1733744 w 2305244"/>
              <a:gd name="connsiteY10-782" fmla="*/ 1988152 h 2369152"/>
              <a:gd name="connsiteX11-783" fmla="*/ 1543244 w 2305244"/>
              <a:gd name="connsiteY11-784" fmla="*/ 2369152 h 2369152"/>
              <a:gd name="connsiteX12-785" fmla="*/ 1314644 w 2305244"/>
              <a:gd name="connsiteY12-786" fmla="*/ 2150077 h 2369152"/>
              <a:gd name="connsiteX13-787" fmla="*/ 1447994 w 2305244"/>
              <a:gd name="connsiteY13-788" fmla="*/ 1788127 h 2369152"/>
              <a:gd name="connsiteX14-789" fmla="*/ 909489 w 2305244"/>
              <a:gd name="connsiteY14-790" fmla="*/ 1185156 h 2369152"/>
              <a:gd name="connsiteX15-791" fmla="*/ 414951 w 2305244"/>
              <a:gd name="connsiteY15-792" fmla="*/ 2322212 h 2369152"/>
              <a:gd name="connsiteX16-793" fmla="*/ 293184 w 2305244"/>
              <a:gd name="connsiteY16-794" fmla="*/ 2052845 h 2369152"/>
              <a:gd name="connsiteX17-795" fmla="*/ 520411 w 2305244"/>
              <a:gd name="connsiteY17-796" fmla="*/ 767428 h 2369152"/>
              <a:gd name="connsiteX18-797" fmla="*/ 11167 w 2305244"/>
              <a:gd name="connsiteY18-798" fmla="*/ 5505 h 2369152"/>
              <a:gd name="connsiteX0-799" fmla="*/ 11167 w 2305244"/>
              <a:gd name="connsiteY0-800" fmla="*/ 5505 h 2369152"/>
              <a:gd name="connsiteX1-801" fmla="*/ 771719 w 2305244"/>
              <a:gd name="connsiteY1-802" fmla="*/ 578452 h 2369152"/>
              <a:gd name="connsiteX2-803" fmla="*/ 2041440 w 2305244"/>
              <a:gd name="connsiteY2-804" fmla="*/ 514597 h 2369152"/>
              <a:gd name="connsiteX3-805" fmla="*/ 2296406 w 2305244"/>
              <a:gd name="connsiteY3-806" fmla="*/ 662729 h 2369152"/>
              <a:gd name="connsiteX4-807" fmla="*/ 1106618 w 2305244"/>
              <a:gd name="connsiteY4-808" fmla="*/ 1004182 h 2369152"/>
              <a:gd name="connsiteX5-809" fmla="*/ 1628969 w 2305244"/>
              <a:gd name="connsiteY5-810" fmla="*/ 1550002 h 2369152"/>
              <a:gd name="connsiteX6-811" fmla="*/ 2076644 w 2305244"/>
              <a:gd name="connsiteY6-812" fmla="*/ 1550002 h 2369152"/>
              <a:gd name="connsiteX7-813" fmla="*/ 2305244 w 2305244"/>
              <a:gd name="connsiteY7-814" fmla="*/ 1740502 h 2369152"/>
              <a:gd name="connsiteX8-815" fmla="*/ 1838519 w 2305244"/>
              <a:gd name="connsiteY8-816" fmla="*/ 1873852 h 2369152"/>
              <a:gd name="connsiteX9-817" fmla="*/ 2009969 w 2305244"/>
              <a:gd name="connsiteY9-818" fmla="*/ 2121502 h 2369152"/>
              <a:gd name="connsiteX10-819" fmla="*/ 1733744 w 2305244"/>
              <a:gd name="connsiteY10-820" fmla="*/ 1988152 h 2369152"/>
              <a:gd name="connsiteX11-821" fmla="*/ 1543244 w 2305244"/>
              <a:gd name="connsiteY11-822" fmla="*/ 2369152 h 2369152"/>
              <a:gd name="connsiteX12-823" fmla="*/ 1314644 w 2305244"/>
              <a:gd name="connsiteY12-824" fmla="*/ 2150077 h 2369152"/>
              <a:gd name="connsiteX13-825" fmla="*/ 1447994 w 2305244"/>
              <a:gd name="connsiteY13-826" fmla="*/ 1788127 h 2369152"/>
              <a:gd name="connsiteX14-827" fmla="*/ 909489 w 2305244"/>
              <a:gd name="connsiteY14-828" fmla="*/ 1185156 h 2369152"/>
              <a:gd name="connsiteX15-829" fmla="*/ 414951 w 2305244"/>
              <a:gd name="connsiteY15-830" fmla="*/ 2322212 h 2369152"/>
              <a:gd name="connsiteX16-831" fmla="*/ 293184 w 2305244"/>
              <a:gd name="connsiteY16-832" fmla="*/ 2052845 h 2369152"/>
              <a:gd name="connsiteX17-833" fmla="*/ 520411 w 2305244"/>
              <a:gd name="connsiteY17-834" fmla="*/ 767428 h 2369152"/>
              <a:gd name="connsiteX18-835" fmla="*/ 11167 w 2305244"/>
              <a:gd name="connsiteY18-836" fmla="*/ 5505 h 2369152"/>
              <a:gd name="connsiteX0-837" fmla="*/ 11167 w 2305244"/>
              <a:gd name="connsiteY0-838" fmla="*/ 5505 h 2369152"/>
              <a:gd name="connsiteX1-839" fmla="*/ 771719 w 2305244"/>
              <a:gd name="connsiteY1-840" fmla="*/ 578452 h 2369152"/>
              <a:gd name="connsiteX2-841" fmla="*/ 2041440 w 2305244"/>
              <a:gd name="connsiteY2-842" fmla="*/ 514597 h 2369152"/>
              <a:gd name="connsiteX3-843" fmla="*/ 2296406 w 2305244"/>
              <a:gd name="connsiteY3-844" fmla="*/ 662729 h 2369152"/>
              <a:gd name="connsiteX4-845" fmla="*/ 1106618 w 2305244"/>
              <a:gd name="connsiteY4-846" fmla="*/ 1004182 h 2369152"/>
              <a:gd name="connsiteX5-847" fmla="*/ 1628969 w 2305244"/>
              <a:gd name="connsiteY5-848" fmla="*/ 1550002 h 2369152"/>
              <a:gd name="connsiteX6-849" fmla="*/ 2076644 w 2305244"/>
              <a:gd name="connsiteY6-850" fmla="*/ 1550002 h 2369152"/>
              <a:gd name="connsiteX7-851" fmla="*/ 2305244 w 2305244"/>
              <a:gd name="connsiteY7-852" fmla="*/ 1740502 h 2369152"/>
              <a:gd name="connsiteX8-853" fmla="*/ 1838519 w 2305244"/>
              <a:gd name="connsiteY8-854" fmla="*/ 1873852 h 2369152"/>
              <a:gd name="connsiteX9-855" fmla="*/ 2009969 w 2305244"/>
              <a:gd name="connsiteY9-856" fmla="*/ 2121502 h 2369152"/>
              <a:gd name="connsiteX10-857" fmla="*/ 1733744 w 2305244"/>
              <a:gd name="connsiteY10-858" fmla="*/ 1988152 h 2369152"/>
              <a:gd name="connsiteX11-859" fmla="*/ 1543244 w 2305244"/>
              <a:gd name="connsiteY11-860" fmla="*/ 2369152 h 2369152"/>
              <a:gd name="connsiteX12-861" fmla="*/ 1314644 w 2305244"/>
              <a:gd name="connsiteY12-862" fmla="*/ 2150077 h 2369152"/>
              <a:gd name="connsiteX13-863" fmla="*/ 1447994 w 2305244"/>
              <a:gd name="connsiteY13-864" fmla="*/ 1788127 h 2369152"/>
              <a:gd name="connsiteX14-865" fmla="*/ 898516 w 2305244"/>
              <a:gd name="connsiteY14-866" fmla="*/ 1196129 h 2369152"/>
              <a:gd name="connsiteX15-867" fmla="*/ 414951 w 2305244"/>
              <a:gd name="connsiteY15-868" fmla="*/ 2322212 h 2369152"/>
              <a:gd name="connsiteX16-869" fmla="*/ 293184 w 2305244"/>
              <a:gd name="connsiteY16-870" fmla="*/ 2052845 h 2369152"/>
              <a:gd name="connsiteX17-871" fmla="*/ 520411 w 2305244"/>
              <a:gd name="connsiteY17-872" fmla="*/ 767428 h 2369152"/>
              <a:gd name="connsiteX18-873" fmla="*/ 11167 w 2305244"/>
              <a:gd name="connsiteY18-874" fmla="*/ 5505 h 2369152"/>
              <a:gd name="connsiteX0-875" fmla="*/ 11167 w 2305244"/>
              <a:gd name="connsiteY0-876" fmla="*/ 5505 h 2369152"/>
              <a:gd name="connsiteX1-877" fmla="*/ 771719 w 2305244"/>
              <a:gd name="connsiteY1-878" fmla="*/ 578452 h 2369152"/>
              <a:gd name="connsiteX2-879" fmla="*/ 2041440 w 2305244"/>
              <a:gd name="connsiteY2-880" fmla="*/ 514597 h 2369152"/>
              <a:gd name="connsiteX3-881" fmla="*/ 2296406 w 2305244"/>
              <a:gd name="connsiteY3-882" fmla="*/ 662729 h 2369152"/>
              <a:gd name="connsiteX4-883" fmla="*/ 1124906 w 2305244"/>
              <a:gd name="connsiteY4-884" fmla="*/ 1004182 h 2369152"/>
              <a:gd name="connsiteX5-885" fmla="*/ 1628969 w 2305244"/>
              <a:gd name="connsiteY5-886" fmla="*/ 1550002 h 2369152"/>
              <a:gd name="connsiteX6-887" fmla="*/ 2076644 w 2305244"/>
              <a:gd name="connsiteY6-888" fmla="*/ 1550002 h 2369152"/>
              <a:gd name="connsiteX7-889" fmla="*/ 2305244 w 2305244"/>
              <a:gd name="connsiteY7-890" fmla="*/ 1740502 h 2369152"/>
              <a:gd name="connsiteX8-891" fmla="*/ 1838519 w 2305244"/>
              <a:gd name="connsiteY8-892" fmla="*/ 1873852 h 2369152"/>
              <a:gd name="connsiteX9-893" fmla="*/ 2009969 w 2305244"/>
              <a:gd name="connsiteY9-894" fmla="*/ 2121502 h 2369152"/>
              <a:gd name="connsiteX10-895" fmla="*/ 1733744 w 2305244"/>
              <a:gd name="connsiteY10-896" fmla="*/ 1988152 h 2369152"/>
              <a:gd name="connsiteX11-897" fmla="*/ 1543244 w 2305244"/>
              <a:gd name="connsiteY11-898" fmla="*/ 2369152 h 2369152"/>
              <a:gd name="connsiteX12-899" fmla="*/ 1314644 w 2305244"/>
              <a:gd name="connsiteY12-900" fmla="*/ 2150077 h 2369152"/>
              <a:gd name="connsiteX13-901" fmla="*/ 1447994 w 2305244"/>
              <a:gd name="connsiteY13-902" fmla="*/ 1788127 h 2369152"/>
              <a:gd name="connsiteX14-903" fmla="*/ 898516 w 2305244"/>
              <a:gd name="connsiteY14-904" fmla="*/ 1196129 h 2369152"/>
              <a:gd name="connsiteX15-905" fmla="*/ 414951 w 2305244"/>
              <a:gd name="connsiteY15-906" fmla="*/ 2322212 h 2369152"/>
              <a:gd name="connsiteX16-907" fmla="*/ 293184 w 2305244"/>
              <a:gd name="connsiteY16-908" fmla="*/ 2052845 h 2369152"/>
              <a:gd name="connsiteX17-909" fmla="*/ 520411 w 2305244"/>
              <a:gd name="connsiteY17-910" fmla="*/ 767428 h 2369152"/>
              <a:gd name="connsiteX18-911" fmla="*/ 11167 w 2305244"/>
              <a:gd name="connsiteY18-912" fmla="*/ 5505 h 2369152"/>
              <a:gd name="connsiteX0-913" fmla="*/ 11167 w 2305244"/>
              <a:gd name="connsiteY0-914" fmla="*/ 5505 h 2369152"/>
              <a:gd name="connsiteX1-915" fmla="*/ 771719 w 2305244"/>
              <a:gd name="connsiteY1-916" fmla="*/ 578452 h 2369152"/>
              <a:gd name="connsiteX2-917" fmla="*/ 2041440 w 2305244"/>
              <a:gd name="connsiteY2-918" fmla="*/ 514597 h 2369152"/>
              <a:gd name="connsiteX3-919" fmla="*/ 2296406 w 2305244"/>
              <a:gd name="connsiteY3-920" fmla="*/ 662729 h 2369152"/>
              <a:gd name="connsiteX4-921" fmla="*/ 1124906 w 2305244"/>
              <a:gd name="connsiteY4-922" fmla="*/ 1004182 h 2369152"/>
              <a:gd name="connsiteX5-923" fmla="*/ 1628969 w 2305244"/>
              <a:gd name="connsiteY5-924" fmla="*/ 1550002 h 2369152"/>
              <a:gd name="connsiteX6-925" fmla="*/ 2076644 w 2305244"/>
              <a:gd name="connsiteY6-926" fmla="*/ 1550002 h 2369152"/>
              <a:gd name="connsiteX7-927" fmla="*/ 2305244 w 2305244"/>
              <a:gd name="connsiteY7-928" fmla="*/ 1740502 h 2369152"/>
              <a:gd name="connsiteX8-929" fmla="*/ 1838519 w 2305244"/>
              <a:gd name="connsiteY8-930" fmla="*/ 1873852 h 2369152"/>
              <a:gd name="connsiteX9-931" fmla="*/ 2009969 w 2305244"/>
              <a:gd name="connsiteY9-932" fmla="*/ 2121502 h 2369152"/>
              <a:gd name="connsiteX10-933" fmla="*/ 1733744 w 2305244"/>
              <a:gd name="connsiteY10-934" fmla="*/ 1988152 h 2369152"/>
              <a:gd name="connsiteX11-935" fmla="*/ 1543244 w 2305244"/>
              <a:gd name="connsiteY11-936" fmla="*/ 2369152 h 2369152"/>
              <a:gd name="connsiteX12-937" fmla="*/ 1314644 w 2305244"/>
              <a:gd name="connsiteY12-938" fmla="*/ 2150077 h 2369152"/>
              <a:gd name="connsiteX13-939" fmla="*/ 1447994 w 2305244"/>
              <a:gd name="connsiteY13-940" fmla="*/ 1788127 h 2369152"/>
              <a:gd name="connsiteX14-941" fmla="*/ 909489 w 2305244"/>
              <a:gd name="connsiteY14-942" fmla="*/ 1225390 h 2369152"/>
              <a:gd name="connsiteX15-943" fmla="*/ 414951 w 2305244"/>
              <a:gd name="connsiteY15-944" fmla="*/ 2322212 h 2369152"/>
              <a:gd name="connsiteX16-945" fmla="*/ 293184 w 2305244"/>
              <a:gd name="connsiteY16-946" fmla="*/ 2052845 h 2369152"/>
              <a:gd name="connsiteX17-947" fmla="*/ 520411 w 2305244"/>
              <a:gd name="connsiteY17-948" fmla="*/ 767428 h 2369152"/>
              <a:gd name="connsiteX18-949" fmla="*/ 11167 w 2305244"/>
              <a:gd name="connsiteY18-950" fmla="*/ 5505 h 2369152"/>
              <a:gd name="connsiteX0-951" fmla="*/ 11167 w 2305244"/>
              <a:gd name="connsiteY0-952" fmla="*/ 5505 h 2369152"/>
              <a:gd name="connsiteX1-953" fmla="*/ 771719 w 2305244"/>
              <a:gd name="connsiteY1-954" fmla="*/ 578452 h 2369152"/>
              <a:gd name="connsiteX2-955" fmla="*/ 2041440 w 2305244"/>
              <a:gd name="connsiteY2-956" fmla="*/ 514597 h 2369152"/>
              <a:gd name="connsiteX3-957" fmla="*/ 2296406 w 2305244"/>
              <a:gd name="connsiteY3-958" fmla="*/ 662729 h 2369152"/>
              <a:gd name="connsiteX4-959" fmla="*/ 1124906 w 2305244"/>
              <a:gd name="connsiteY4-960" fmla="*/ 1004182 h 2369152"/>
              <a:gd name="connsiteX5-961" fmla="*/ 1628969 w 2305244"/>
              <a:gd name="connsiteY5-962" fmla="*/ 1550002 h 2369152"/>
              <a:gd name="connsiteX6-963" fmla="*/ 2076644 w 2305244"/>
              <a:gd name="connsiteY6-964" fmla="*/ 1550002 h 2369152"/>
              <a:gd name="connsiteX7-965" fmla="*/ 2305244 w 2305244"/>
              <a:gd name="connsiteY7-966" fmla="*/ 1740502 h 2369152"/>
              <a:gd name="connsiteX8-967" fmla="*/ 1838519 w 2305244"/>
              <a:gd name="connsiteY8-968" fmla="*/ 1873852 h 2369152"/>
              <a:gd name="connsiteX9-969" fmla="*/ 2009969 w 2305244"/>
              <a:gd name="connsiteY9-970" fmla="*/ 2121502 h 2369152"/>
              <a:gd name="connsiteX10-971" fmla="*/ 1733744 w 2305244"/>
              <a:gd name="connsiteY10-972" fmla="*/ 1988152 h 2369152"/>
              <a:gd name="connsiteX11-973" fmla="*/ 1543244 w 2305244"/>
              <a:gd name="connsiteY11-974" fmla="*/ 2369152 h 2369152"/>
              <a:gd name="connsiteX12-975" fmla="*/ 1314644 w 2305244"/>
              <a:gd name="connsiteY12-976" fmla="*/ 2150077 h 2369152"/>
              <a:gd name="connsiteX13-977" fmla="*/ 1473597 w 2305244"/>
              <a:gd name="connsiteY13-978" fmla="*/ 1788127 h 2369152"/>
              <a:gd name="connsiteX14-979" fmla="*/ 909489 w 2305244"/>
              <a:gd name="connsiteY14-980" fmla="*/ 1225390 h 2369152"/>
              <a:gd name="connsiteX15-981" fmla="*/ 414951 w 2305244"/>
              <a:gd name="connsiteY15-982" fmla="*/ 2322212 h 2369152"/>
              <a:gd name="connsiteX16-983" fmla="*/ 293184 w 2305244"/>
              <a:gd name="connsiteY16-984" fmla="*/ 2052845 h 2369152"/>
              <a:gd name="connsiteX17-985" fmla="*/ 520411 w 2305244"/>
              <a:gd name="connsiteY17-986" fmla="*/ 767428 h 2369152"/>
              <a:gd name="connsiteX18-987" fmla="*/ 11167 w 2305244"/>
              <a:gd name="connsiteY18-988" fmla="*/ 5505 h 2369152"/>
              <a:gd name="connsiteX0-989" fmla="*/ 11167 w 2305244"/>
              <a:gd name="connsiteY0-990" fmla="*/ 5505 h 2369152"/>
              <a:gd name="connsiteX1-991" fmla="*/ 771719 w 2305244"/>
              <a:gd name="connsiteY1-992" fmla="*/ 578452 h 2369152"/>
              <a:gd name="connsiteX2-993" fmla="*/ 2041440 w 2305244"/>
              <a:gd name="connsiteY2-994" fmla="*/ 514597 h 2369152"/>
              <a:gd name="connsiteX3-995" fmla="*/ 2296406 w 2305244"/>
              <a:gd name="connsiteY3-996" fmla="*/ 662729 h 2369152"/>
              <a:gd name="connsiteX4-997" fmla="*/ 1124906 w 2305244"/>
              <a:gd name="connsiteY4-998" fmla="*/ 1004182 h 2369152"/>
              <a:gd name="connsiteX5-999" fmla="*/ 1628969 w 2305244"/>
              <a:gd name="connsiteY5-1000" fmla="*/ 1550002 h 2369152"/>
              <a:gd name="connsiteX6-1001" fmla="*/ 2076644 w 2305244"/>
              <a:gd name="connsiteY6-1002" fmla="*/ 1550002 h 2369152"/>
              <a:gd name="connsiteX7-1003" fmla="*/ 2305244 w 2305244"/>
              <a:gd name="connsiteY7-1004" fmla="*/ 1740502 h 2369152"/>
              <a:gd name="connsiteX8-1005" fmla="*/ 1838519 w 2305244"/>
              <a:gd name="connsiteY8-1006" fmla="*/ 1873852 h 2369152"/>
              <a:gd name="connsiteX9-1007" fmla="*/ 2009969 w 2305244"/>
              <a:gd name="connsiteY9-1008" fmla="*/ 2121502 h 2369152"/>
              <a:gd name="connsiteX10-1009" fmla="*/ 1733744 w 2305244"/>
              <a:gd name="connsiteY10-1010" fmla="*/ 1988152 h 2369152"/>
              <a:gd name="connsiteX11-1011" fmla="*/ 1543244 w 2305244"/>
              <a:gd name="connsiteY11-1012" fmla="*/ 2369152 h 2369152"/>
              <a:gd name="connsiteX12-1013" fmla="*/ 1314644 w 2305244"/>
              <a:gd name="connsiteY12-1014" fmla="*/ 2150077 h 2369152"/>
              <a:gd name="connsiteX13-1015" fmla="*/ 1513830 w 2305244"/>
              <a:gd name="connsiteY13-1016" fmla="*/ 1784469 h 2369152"/>
              <a:gd name="connsiteX14-1017" fmla="*/ 909489 w 2305244"/>
              <a:gd name="connsiteY14-1018" fmla="*/ 1225390 h 2369152"/>
              <a:gd name="connsiteX15-1019" fmla="*/ 414951 w 2305244"/>
              <a:gd name="connsiteY15-1020" fmla="*/ 2322212 h 2369152"/>
              <a:gd name="connsiteX16-1021" fmla="*/ 293184 w 2305244"/>
              <a:gd name="connsiteY16-1022" fmla="*/ 2052845 h 2369152"/>
              <a:gd name="connsiteX17-1023" fmla="*/ 520411 w 2305244"/>
              <a:gd name="connsiteY17-1024" fmla="*/ 767428 h 2369152"/>
              <a:gd name="connsiteX18-1025" fmla="*/ 11167 w 2305244"/>
              <a:gd name="connsiteY18-1026" fmla="*/ 5505 h 2369152"/>
              <a:gd name="connsiteX0-1027" fmla="*/ 11167 w 2305244"/>
              <a:gd name="connsiteY0-1028" fmla="*/ 5505 h 2369152"/>
              <a:gd name="connsiteX1-1029" fmla="*/ 771719 w 2305244"/>
              <a:gd name="connsiteY1-1030" fmla="*/ 578452 h 2369152"/>
              <a:gd name="connsiteX2-1031" fmla="*/ 2041440 w 2305244"/>
              <a:gd name="connsiteY2-1032" fmla="*/ 514597 h 2369152"/>
              <a:gd name="connsiteX3-1033" fmla="*/ 2296406 w 2305244"/>
              <a:gd name="connsiteY3-1034" fmla="*/ 662729 h 2369152"/>
              <a:gd name="connsiteX4-1035" fmla="*/ 1124906 w 2305244"/>
              <a:gd name="connsiteY4-1036" fmla="*/ 1004182 h 2369152"/>
              <a:gd name="connsiteX5-1037" fmla="*/ 1628969 w 2305244"/>
              <a:gd name="connsiteY5-1038" fmla="*/ 1550002 h 2369152"/>
              <a:gd name="connsiteX6-1039" fmla="*/ 2076644 w 2305244"/>
              <a:gd name="connsiteY6-1040" fmla="*/ 1550002 h 2369152"/>
              <a:gd name="connsiteX7-1041" fmla="*/ 2305244 w 2305244"/>
              <a:gd name="connsiteY7-1042" fmla="*/ 1740502 h 2369152"/>
              <a:gd name="connsiteX8-1043" fmla="*/ 1838519 w 2305244"/>
              <a:gd name="connsiteY8-1044" fmla="*/ 1873852 h 2369152"/>
              <a:gd name="connsiteX9-1045" fmla="*/ 2009969 w 2305244"/>
              <a:gd name="connsiteY9-1046" fmla="*/ 2121502 h 2369152"/>
              <a:gd name="connsiteX10-1047" fmla="*/ 1733744 w 2305244"/>
              <a:gd name="connsiteY10-1048" fmla="*/ 1988152 h 2369152"/>
              <a:gd name="connsiteX11-1049" fmla="*/ 1543244 w 2305244"/>
              <a:gd name="connsiteY11-1050" fmla="*/ 2369152 h 2369152"/>
              <a:gd name="connsiteX12-1051" fmla="*/ 1314644 w 2305244"/>
              <a:gd name="connsiteY12-1052" fmla="*/ 2150077 h 2369152"/>
              <a:gd name="connsiteX13-1053" fmla="*/ 1495542 w 2305244"/>
              <a:gd name="connsiteY13-1054" fmla="*/ 1788127 h 2369152"/>
              <a:gd name="connsiteX14-1055" fmla="*/ 909489 w 2305244"/>
              <a:gd name="connsiteY14-1056" fmla="*/ 1225390 h 2369152"/>
              <a:gd name="connsiteX15-1057" fmla="*/ 414951 w 2305244"/>
              <a:gd name="connsiteY15-1058" fmla="*/ 2322212 h 2369152"/>
              <a:gd name="connsiteX16-1059" fmla="*/ 293184 w 2305244"/>
              <a:gd name="connsiteY16-1060" fmla="*/ 2052845 h 2369152"/>
              <a:gd name="connsiteX17-1061" fmla="*/ 520411 w 2305244"/>
              <a:gd name="connsiteY17-1062" fmla="*/ 767428 h 2369152"/>
              <a:gd name="connsiteX18-1063" fmla="*/ 11167 w 2305244"/>
              <a:gd name="connsiteY18-1064" fmla="*/ 5505 h 2369152"/>
              <a:gd name="connsiteX0-1065" fmla="*/ 11167 w 2305244"/>
              <a:gd name="connsiteY0-1066" fmla="*/ 5505 h 2369152"/>
              <a:gd name="connsiteX1-1067" fmla="*/ 771719 w 2305244"/>
              <a:gd name="connsiteY1-1068" fmla="*/ 578452 h 2369152"/>
              <a:gd name="connsiteX2-1069" fmla="*/ 2041440 w 2305244"/>
              <a:gd name="connsiteY2-1070" fmla="*/ 514597 h 2369152"/>
              <a:gd name="connsiteX3-1071" fmla="*/ 2296406 w 2305244"/>
              <a:gd name="connsiteY3-1072" fmla="*/ 662729 h 2369152"/>
              <a:gd name="connsiteX4-1073" fmla="*/ 1124906 w 2305244"/>
              <a:gd name="connsiteY4-1074" fmla="*/ 1004182 h 2369152"/>
              <a:gd name="connsiteX5-1075" fmla="*/ 1650914 w 2305244"/>
              <a:gd name="connsiteY5-1076" fmla="*/ 1597551 h 2369152"/>
              <a:gd name="connsiteX6-1077" fmla="*/ 2076644 w 2305244"/>
              <a:gd name="connsiteY6-1078" fmla="*/ 1550002 h 2369152"/>
              <a:gd name="connsiteX7-1079" fmla="*/ 2305244 w 2305244"/>
              <a:gd name="connsiteY7-1080" fmla="*/ 1740502 h 2369152"/>
              <a:gd name="connsiteX8-1081" fmla="*/ 1838519 w 2305244"/>
              <a:gd name="connsiteY8-1082" fmla="*/ 1873852 h 2369152"/>
              <a:gd name="connsiteX9-1083" fmla="*/ 2009969 w 2305244"/>
              <a:gd name="connsiteY9-1084" fmla="*/ 2121502 h 2369152"/>
              <a:gd name="connsiteX10-1085" fmla="*/ 1733744 w 2305244"/>
              <a:gd name="connsiteY10-1086" fmla="*/ 1988152 h 2369152"/>
              <a:gd name="connsiteX11-1087" fmla="*/ 1543244 w 2305244"/>
              <a:gd name="connsiteY11-1088" fmla="*/ 2369152 h 2369152"/>
              <a:gd name="connsiteX12-1089" fmla="*/ 1314644 w 2305244"/>
              <a:gd name="connsiteY12-1090" fmla="*/ 2150077 h 2369152"/>
              <a:gd name="connsiteX13-1091" fmla="*/ 1495542 w 2305244"/>
              <a:gd name="connsiteY13-1092" fmla="*/ 1788127 h 2369152"/>
              <a:gd name="connsiteX14-1093" fmla="*/ 909489 w 2305244"/>
              <a:gd name="connsiteY14-1094" fmla="*/ 1225390 h 2369152"/>
              <a:gd name="connsiteX15-1095" fmla="*/ 414951 w 2305244"/>
              <a:gd name="connsiteY15-1096" fmla="*/ 2322212 h 2369152"/>
              <a:gd name="connsiteX16-1097" fmla="*/ 293184 w 2305244"/>
              <a:gd name="connsiteY16-1098" fmla="*/ 2052845 h 2369152"/>
              <a:gd name="connsiteX17-1099" fmla="*/ 520411 w 2305244"/>
              <a:gd name="connsiteY17-1100" fmla="*/ 767428 h 2369152"/>
              <a:gd name="connsiteX18-1101" fmla="*/ 11167 w 2305244"/>
              <a:gd name="connsiteY18-1102" fmla="*/ 5505 h 2369152"/>
              <a:gd name="connsiteX0-1103" fmla="*/ 11167 w 2305244"/>
              <a:gd name="connsiteY0-1104" fmla="*/ 5505 h 2369152"/>
              <a:gd name="connsiteX1-1105" fmla="*/ 771719 w 2305244"/>
              <a:gd name="connsiteY1-1106" fmla="*/ 578452 h 2369152"/>
              <a:gd name="connsiteX2-1107" fmla="*/ 2041440 w 2305244"/>
              <a:gd name="connsiteY2-1108" fmla="*/ 514597 h 2369152"/>
              <a:gd name="connsiteX3-1109" fmla="*/ 2296406 w 2305244"/>
              <a:gd name="connsiteY3-1110" fmla="*/ 662729 h 2369152"/>
              <a:gd name="connsiteX4-1111" fmla="*/ 1124906 w 2305244"/>
              <a:gd name="connsiteY4-1112" fmla="*/ 1004182 h 2369152"/>
              <a:gd name="connsiteX5-1113" fmla="*/ 1676517 w 2305244"/>
              <a:gd name="connsiteY5-1114" fmla="*/ 1608523 h 2369152"/>
              <a:gd name="connsiteX6-1115" fmla="*/ 2076644 w 2305244"/>
              <a:gd name="connsiteY6-1116" fmla="*/ 1550002 h 2369152"/>
              <a:gd name="connsiteX7-1117" fmla="*/ 2305244 w 2305244"/>
              <a:gd name="connsiteY7-1118" fmla="*/ 1740502 h 2369152"/>
              <a:gd name="connsiteX8-1119" fmla="*/ 1838519 w 2305244"/>
              <a:gd name="connsiteY8-1120" fmla="*/ 1873852 h 2369152"/>
              <a:gd name="connsiteX9-1121" fmla="*/ 2009969 w 2305244"/>
              <a:gd name="connsiteY9-1122" fmla="*/ 2121502 h 2369152"/>
              <a:gd name="connsiteX10-1123" fmla="*/ 1733744 w 2305244"/>
              <a:gd name="connsiteY10-1124" fmla="*/ 1988152 h 2369152"/>
              <a:gd name="connsiteX11-1125" fmla="*/ 1543244 w 2305244"/>
              <a:gd name="connsiteY11-1126" fmla="*/ 2369152 h 2369152"/>
              <a:gd name="connsiteX12-1127" fmla="*/ 1314644 w 2305244"/>
              <a:gd name="connsiteY12-1128" fmla="*/ 2150077 h 2369152"/>
              <a:gd name="connsiteX13-1129" fmla="*/ 1495542 w 2305244"/>
              <a:gd name="connsiteY13-1130" fmla="*/ 1788127 h 2369152"/>
              <a:gd name="connsiteX14-1131" fmla="*/ 909489 w 2305244"/>
              <a:gd name="connsiteY14-1132" fmla="*/ 1225390 h 2369152"/>
              <a:gd name="connsiteX15-1133" fmla="*/ 414951 w 2305244"/>
              <a:gd name="connsiteY15-1134" fmla="*/ 2322212 h 2369152"/>
              <a:gd name="connsiteX16-1135" fmla="*/ 293184 w 2305244"/>
              <a:gd name="connsiteY16-1136" fmla="*/ 2052845 h 2369152"/>
              <a:gd name="connsiteX17-1137" fmla="*/ 520411 w 2305244"/>
              <a:gd name="connsiteY17-1138" fmla="*/ 767428 h 2369152"/>
              <a:gd name="connsiteX18-1139" fmla="*/ 11167 w 2305244"/>
              <a:gd name="connsiteY18-1140" fmla="*/ 5505 h 2369152"/>
              <a:gd name="connsiteX0-1141" fmla="*/ 11167 w 2305244"/>
              <a:gd name="connsiteY0-1142" fmla="*/ 5505 h 2369152"/>
              <a:gd name="connsiteX1-1143" fmla="*/ 771719 w 2305244"/>
              <a:gd name="connsiteY1-1144" fmla="*/ 578452 h 2369152"/>
              <a:gd name="connsiteX2-1145" fmla="*/ 2041440 w 2305244"/>
              <a:gd name="connsiteY2-1146" fmla="*/ 514597 h 2369152"/>
              <a:gd name="connsiteX3-1147" fmla="*/ 2296406 w 2305244"/>
              <a:gd name="connsiteY3-1148" fmla="*/ 662729 h 2369152"/>
              <a:gd name="connsiteX4-1149" fmla="*/ 1124906 w 2305244"/>
              <a:gd name="connsiteY4-1150" fmla="*/ 1004182 h 2369152"/>
              <a:gd name="connsiteX5-1151" fmla="*/ 1676517 w 2305244"/>
              <a:gd name="connsiteY5-1152" fmla="*/ 1608523 h 2369152"/>
              <a:gd name="connsiteX6-1153" fmla="*/ 2032752 w 2305244"/>
              <a:gd name="connsiteY6-1154" fmla="*/ 1550002 h 2369152"/>
              <a:gd name="connsiteX7-1155" fmla="*/ 2305244 w 2305244"/>
              <a:gd name="connsiteY7-1156" fmla="*/ 1740502 h 2369152"/>
              <a:gd name="connsiteX8-1157" fmla="*/ 1838519 w 2305244"/>
              <a:gd name="connsiteY8-1158" fmla="*/ 1873852 h 2369152"/>
              <a:gd name="connsiteX9-1159" fmla="*/ 2009969 w 2305244"/>
              <a:gd name="connsiteY9-1160" fmla="*/ 2121502 h 2369152"/>
              <a:gd name="connsiteX10-1161" fmla="*/ 1733744 w 2305244"/>
              <a:gd name="connsiteY10-1162" fmla="*/ 1988152 h 2369152"/>
              <a:gd name="connsiteX11-1163" fmla="*/ 1543244 w 2305244"/>
              <a:gd name="connsiteY11-1164" fmla="*/ 2369152 h 2369152"/>
              <a:gd name="connsiteX12-1165" fmla="*/ 1314644 w 2305244"/>
              <a:gd name="connsiteY12-1166" fmla="*/ 2150077 h 2369152"/>
              <a:gd name="connsiteX13-1167" fmla="*/ 1495542 w 2305244"/>
              <a:gd name="connsiteY13-1168" fmla="*/ 1788127 h 2369152"/>
              <a:gd name="connsiteX14-1169" fmla="*/ 909489 w 2305244"/>
              <a:gd name="connsiteY14-1170" fmla="*/ 1225390 h 2369152"/>
              <a:gd name="connsiteX15-1171" fmla="*/ 414951 w 2305244"/>
              <a:gd name="connsiteY15-1172" fmla="*/ 2322212 h 2369152"/>
              <a:gd name="connsiteX16-1173" fmla="*/ 293184 w 2305244"/>
              <a:gd name="connsiteY16-1174" fmla="*/ 2052845 h 2369152"/>
              <a:gd name="connsiteX17-1175" fmla="*/ 520411 w 2305244"/>
              <a:gd name="connsiteY17-1176" fmla="*/ 767428 h 2369152"/>
              <a:gd name="connsiteX18-1177" fmla="*/ 11167 w 2305244"/>
              <a:gd name="connsiteY18-1178" fmla="*/ 5505 h 2369152"/>
              <a:gd name="connsiteX0-1179" fmla="*/ 2305244 w 2305244"/>
              <a:gd name="connsiteY0-1180" fmla="*/ 1740502 h 2369152"/>
              <a:gd name="connsiteX1-1181" fmla="*/ 1838519 w 2305244"/>
              <a:gd name="connsiteY1-1182" fmla="*/ 1873852 h 2369152"/>
              <a:gd name="connsiteX2-1183" fmla="*/ 2009969 w 2305244"/>
              <a:gd name="connsiteY2-1184" fmla="*/ 2121502 h 2369152"/>
              <a:gd name="connsiteX3-1185" fmla="*/ 1733744 w 2305244"/>
              <a:gd name="connsiteY3-1186" fmla="*/ 1988152 h 2369152"/>
              <a:gd name="connsiteX4-1187" fmla="*/ 1543244 w 2305244"/>
              <a:gd name="connsiteY4-1188" fmla="*/ 2369152 h 2369152"/>
              <a:gd name="connsiteX5-1189" fmla="*/ 1314644 w 2305244"/>
              <a:gd name="connsiteY5-1190" fmla="*/ 2150077 h 2369152"/>
              <a:gd name="connsiteX6-1191" fmla="*/ 1495542 w 2305244"/>
              <a:gd name="connsiteY6-1192" fmla="*/ 1788127 h 2369152"/>
              <a:gd name="connsiteX7-1193" fmla="*/ 909489 w 2305244"/>
              <a:gd name="connsiteY7-1194" fmla="*/ 1225390 h 2369152"/>
              <a:gd name="connsiteX8-1195" fmla="*/ 414951 w 2305244"/>
              <a:gd name="connsiteY8-1196" fmla="*/ 2322212 h 2369152"/>
              <a:gd name="connsiteX9-1197" fmla="*/ 293184 w 2305244"/>
              <a:gd name="connsiteY9-1198" fmla="*/ 2052845 h 2369152"/>
              <a:gd name="connsiteX10-1199" fmla="*/ 520411 w 2305244"/>
              <a:gd name="connsiteY10-1200" fmla="*/ 767428 h 2369152"/>
              <a:gd name="connsiteX11-1201" fmla="*/ 11167 w 2305244"/>
              <a:gd name="connsiteY11-1202" fmla="*/ 5505 h 2369152"/>
              <a:gd name="connsiteX12-1203" fmla="*/ 771719 w 2305244"/>
              <a:gd name="connsiteY12-1204" fmla="*/ 578452 h 2369152"/>
              <a:gd name="connsiteX13-1205" fmla="*/ 2041440 w 2305244"/>
              <a:gd name="connsiteY13-1206" fmla="*/ 514597 h 2369152"/>
              <a:gd name="connsiteX14-1207" fmla="*/ 2296406 w 2305244"/>
              <a:gd name="connsiteY14-1208" fmla="*/ 662729 h 2369152"/>
              <a:gd name="connsiteX15-1209" fmla="*/ 1124906 w 2305244"/>
              <a:gd name="connsiteY15-1210" fmla="*/ 1004182 h 2369152"/>
              <a:gd name="connsiteX16-1211" fmla="*/ 1676517 w 2305244"/>
              <a:gd name="connsiteY16-1212" fmla="*/ 1608523 h 2369152"/>
              <a:gd name="connsiteX17-1213" fmla="*/ 2124192 w 2305244"/>
              <a:gd name="connsiteY17-1214" fmla="*/ 1641442 h 2369152"/>
              <a:gd name="connsiteX0-1215" fmla="*/ 2305244 w 2305244"/>
              <a:gd name="connsiteY0-1216" fmla="*/ 1740502 h 2369152"/>
              <a:gd name="connsiteX1-1217" fmla="*/ 1838519 w 2305244"/>
              <a:gd name="connsiteY1-1218" fmla="*/ 1873852 h 2369152"/>
              <a:gd name="connsiteX2-1219" fmla="*/ 2009969 w 2305244"/>
              <a:gd name="connsiteY2-1220" fmla="*/ 2121502 h 2369152"/>
              <a:gd name="connsiteX3-1221" fmla="*/ 1733744 w 2305244"/>
              <a:gd name="connsiteY3-1222" fmla="*/ 1988152 h 2369152"/>
              <a:gd name="connsiteX4-1223" fmla="*/ 1543244 w 2305244"/>
              <a:gd name="connsiteY4-1224" fmla="*/ 2369152 h 2369152"/>
              <a:gd name="connsiteX5-1225" fmla="*/ 1314644 w 2305244"/>
              <a:gd name="connsiteY5-1226" fmla="*/ 2150077 h 2369152"/>
              <a:gd name="connsiteX6-1227" fmla="*/ 1495542 w 2305244"/>
              <a:gd name="connsiteY6-1228" fmla="*/ 1788127 h 2369152"/>
              <a:gd name="connsiteX7-1229" fmla="*/ 909489 w 2305244"/>
              <a:gd name="connsiteY7-1230" fmla="*/ 1225390 h 2369152"/>
              <a:gd name="connsiteX8-1231" fmla="*/ 414951 w 2305244"/>
              <a:gd name="connsiteY8-1232" fmla="*/ 2322212 h 2369152"/>
              <a:gd name="connsiteX9-1233" fmla="*/ 293184 w 2305244"/>
              <a:gd name="connsiteY9-1234" fmla="*/ 2052845 h 2369152"/>
              <a:gd name="connsiteX10-1235" fmla="*/ 520411 w 2305244"/>
              <a:gd name="connsiteY10-1236" fmla="*/ 767428 h 2369152"/>
              <a:gd name="connsiteX11-1237" fmla="*/ 11167 w 2305244"/>
              <a:gd name="connsiteY11-1238" fmla="*/ 5505 h 2369152"/>
              <a:gd name="connsiteX12-1239" fmla="*/ 771719 w 2305244"/>
              <a:gd name="connsiteY12-1240" fmla="*/ 578452 h 2369152"/>
              <a:gd name="connsiteX13-1241" fmla="*/ 2041440 w 2305244"/>
              <a:gd name="connsiteY13-1242" fmla="*/ 514597 h 2369152"/>
              <a:gd name="connsiteX14-1243" fmla="*/ 2296406 w 2305244"/>
              <a:gd name="connsiteY14-1244" fmla="*/ 662729 h 2369152"/>
              <a:gd name="connsiteX15-1245" fmla="*/ 1124906 w 2305244"/>
              <a:gd name="connsiteY15-1246" fmla="*/ 1004182 h 2369152"/>
              <a:gd name="connsiteX16-1247" fmla="*/ 1676517 w 2305244"/>
              <a:gd name="connsiteY16-1248" fmla="*/ 1608523 h 2369152"/>
              <a:gd name="connsiteX17-1249" fmla="*/ 2102246 w 2305244"/>
              <a:gd name="connsiteY17-1250" fmla="*/ 1579262 h 2369152"/>
              <a:gd name="connsiteX0-1251" fmla="*/ 2275983 w 2296406"/>
              <a:gd name="connsiteY0-1252" fmla="*/ 1747817 h 2369152"/>
              <a:gd name="connsiteX1-1253" fmla="*/ 1838519 w 2296406"/>
              <a:gd name="connsiteY1-1254" fmla="*/ 1873852 h 2369152"/>
              <a:gd name="connsiteX2-1255" fmla="*/ 2009969 w 2296406"/>
              <a:gd name="connsiteY2-1256" fmla="*/ 2121502 h 2369152"/>
              <a:gd name="connsiteX3-1257" fmla="*/ 1733744 w 2296406"/>
              <a:gd name="connsiteY3-1258" fmla="*/ 1988152 h 2369152"/>
              <a:gd name="connsiteX4-1259" fmla="*/ 1543244 w 2296406"/>
              <a:gd name="connsiteY4-1260" fmla="*/ 2369152 h 2369152"/>
              <a:gd name="connsiteX5-1261" fmla="*/ 1314644 w 2296406"/>
              <a:gd name="connsiteY5-1262" fmla="*/ 2150077 h 2369152"/>
              <a:gd name="connsiteX6-1263" fmla="*/ 1495542 w 2296406"/>
              <a:gd name="connsiteY6-1264" fmla="*/ 1788127 h 2369152"/>
              <a:gd name="connsiteX7-1265" fmla="*/ 909489 w 2296406"/>
              <a:gd name="connsiteY7-1266" fmla="*/ 1225390 h 2369152"/>
              <a:gd name="connsiteX8-1267" fmla="*/ 414951 w 2296406"/>
              <a:gd name="connsiteY8-1268" fmla="*/ 2322212 h 2369152"/>
              <a:gd name="connsiteX9-1269" fmla="*/ 293184 w 2296406"/>
              <a:gd name="connsiteY9-1270" fmla="*/ 2052845 h 2369152"/>
              <a:gd name="connsiteX10-1271" fmla="*/ 520411 w 2296406"/>
              <a:gd name="connsiteY10-1272" fmla="*/ 767428 h 2369152"/>
              <a:gd name="connsiteX11-1273" fmla="*/ 11167 w 2296406"/>
              <a:gd name="connsiteY11-1274" fmla="*/ 5505 h 2369152"/>
              <a:gd name="connsiteX12-1275" fmla="*/ 771719 w 2296406"/>
              <a:gd name="connsiteY12-1276" fmla="*/ 578452 h 2369152"/>
              <a:gd name="connsiteX13-1277" fmla="*/ 2041440 w 2296406"/>
              <a:gd name="connsiteY13-1278" fmla="*/ 514597 h 2369152"/>
              <a:gd name="connsiteX14-1279" fmla="*/ 2296406 w 2296406"/>
              <a:gd name="connsiteY14-1280" fmla="*/ 662729 h 2369152"/>
              <a:gd name="connsiteX15-1281" fmla="*/ 1124906 w 2296406"/>
              <a:gd name="connsiteY15-1282" fmla="*/ 1004182 h 2369152"/>
              <a:gd name="connsiteX16-1283" fmla="*/ 1676517 w 2296406"/>
              <a:gd name="connsiteY16-1284" fmla="*/ 1608523 h 2369152"/>
              <a:gd name="connsiteX17-1285" fmla="*/ 2102246 w 2296406"/>
              <a:gd name="connsiteY17-1286" fmla="*/ 1579262 h 2369152"/>
              <a:gd name="connsiteX0-1287" fmla="*/ 2290614 w 2296406"/>
              <a:gd name="connsiteY0-1288" fmla="*/ 1777078 h 2369152"/>
              <a:gd name="connsiteX1-1289" fmla="*/ 1838519 w 2296406"/>
              <a:gd name="connsiteY1-1290" fmla="*/ 1873852 h 2369152"/>
              <a:gd name="connsiteX2-1291" fmla="*/ 2009969 w 2296406"/>
              <a:gd name="connsiteY2-1292" fmla="*/ 2121502 h 2369152"/>
              <a:gd name="connsiteX3-1293" fmla="*/ 1733744 w 2296406"/>
              <a:gd name="connsiteY3-1294" fmla="*/ 1988152 h 2369152"/>
              <a:gd name="connsiteX4-1295" fmla="*/ 1543244 w 2296406"/>
              <a:gd name="connsiteY4-1296" fmla="*/ 2369152 h 2369152"/>
              <a:gd name="connsiteX5-1297" fmla="*/ 1314644 w 2296406"/>
              <a:gd name="connsiteY5-1298" fmla="*/ 2150077 h 2369152"/>
              <a:gd name="connsiteX6-1299" fmla="*/ 1495542 w 2296406"/>
              <a:gd name="connsiteY6-1300" fmla="*/ 1788127 h 2369152"/>
              <a:gd name="connsiteX7-1301" fmla="*/ 909489 w 2296406"/>
              <a:gd name="connsiteY7-1302" fmla="*/ 1225390 h 2369152"/>
              <a:gd name="connsiteX8-1303" fmla="*/ 414951 w 2296406"/>
              <a:gd name="connsiteY8-1304" fmla="*/ 2322212 h 2369152"/>
              <a:gd name="connsiteX9-1305" fmla="*/ 293184 w 2296406"/>
              <a:gd name="connsiteY9-1306" fmla="*/ 2052845 h 2369152"/>
              <a:gd name="connsiteX10-1307" fmla="*/ 520411 w 2296406"/>
              <a:gd name="connsiteY10-1308" fmla="*/ 767428 h 2369152"/>
              <a:gd name="connsiteX11-1309" fmla="*/ 11167 w 2296406"/>
              <a:gd name="connsiteY11-1310" fmla="*/ 5505 h 2369152"/>
              <a:gd name="connsiteX12-1311" fmla="*/ 771719 w 2296406"/>
              <a:gd name="connsiteY12-1312" fmla="*/ 578452 h 2369152"/>
              <a:gd name="connsiteX13-1313" fmla="*/ 2041440 w 2296406"/>
              <a:gd name="connsiteY13-1314" fmla="*/ 514597 h 2369152"/>
              <a:gd name="connsiteX14-1315" fmla="*/ 2296406 w 2296406"/>
              <a:gd name="connsiteY14-1316" fmla="*/ 662729 h 2369152"/>
              <a:gd name="connsiteX15-1317" fmla="*/ 1124906 w 2296406"/>
              <a:gd name="connsiteY15-1318" fmla="*/ 1004182 h 2369152"/>
              <a:gd name="connsiteX16-1319" fmla="*/ 1676517 w 2296406"/>
              <a:gd name="connsiteY16-1320" fmla="*/ 1608523 h 2369152"/>
              <a:gd name="connsiteX17-1321" fmla="*/ 2102246 w 2296406"/>
              <a:gd name="connsiteY17-1322" fmla="*/ 1579262 h 2369152"/>
              <a:gd name="connsiteX0-1323" fmla="*/ 2290614 w 2296406"/>
              <a:gd name="connsiteY0-1324" fmla="*/ 1740502 h 2369152"/>
              <a:gd name="connsiteX1-1325" fmla="*/ 1838519 w 2296406"/>
              <a:gd name="connsiteY1-1326" fmla="*/ 1873852 h 2369152"/>
              <a:gd name="connsiteX2-1327" fmla="*/ 2009969 w 2296406"/>
              <a:gd name="connsiteY2-1328" fmla="*/ 2121502 h 2369152"/>
              <a:gd name="connsiteX3-1329" fmla="*/ 1733744 w 2296406"/>
              <a:gd name="connsiteY3-1330" fmla="*/ 1988152 h 2369152"/>
              <a:gd name="connsiteX4-1331" fmla="*/ 1543244 w 2296406"/>
              <a:gd name="connsiteY4-1332" fmla="*/ 2369152 h 2369152"/>
              <a:gd name="connsiteX5-1333" fmla="*/ 1314644 w 2296406"/>
              <a:gd name="connsiteY5-1334" fmla="*/ 2150077 h 2369152"/>
              <a:gd name="connsiteX6-1335" fmla="*/ 1495542 w 2296406"/>
              <a:gd name="connsiteY6-1336" fmla="*/ 1788127 h 2369152"/>
              <a:gd name="connsiteX7-1337" fmla="*/ 909489 w 2296406"/>
              <a:gd name="connsiteY7-1338" fmla="*/ 1225390 h 2369152"/>
              <a:gd name="connsiteX8-1339" fmla="*/ 414951 w 2296406"/>
              <a:gd name="connsiteY8-1340" fmla="*/ 2322212 h 2369152"/>
              <a:gd name="connsiteX9-1341" fmla="*/ 293184 w 2296406"/>
              <a:gd name="connsiteY9-1342" fmla="*/ 2052845 h 2369152"/>
              <a:gd name="connsiteX10-1343" fmla="*/ 520411 w 2296406"/>
              <a:gd name="connsiteY10-1344" fmla="*/ 767428 h 2369152"/>
              <a:gd name="connsiteX11-1345" fmla="*/ 11167 w 2296406"/>
              <a:gd name="connsiteY11-1346" fmla="*/ 5505 h 2369152"/>
              <a:gd name="connsiteX12-1347" fmla="*/ 771719 w 2296406"/>
              <a:gd name="connsiteY12-1348" fmla="*/ 578452 h 2369152"/>
              <a:gd name="connsiteX13-1349" fmla="*/ 2041440 w 2296406"/>
              <a:gd name="connsiteY13-1350" fmla="*/ 514597 h 2369152"/>
              <a:gd name="connsiteX14-1351" fmla="*/ 2296406 w 2296406"/>
              <a:gd name="connsiteY14-1352" fmla="*/ 662729 h 2369152"/>
              <a:gd name="connsiteX15-1353" fmla="*/ 1124906 w 2296406"/>
              <a:gd name="connsiteY15-1354" fmla="*/ 1004182 h 2369152"/>
              <a:gd name="connsiteX16-1355" fmla="*/ 1676517 w 2296406"/>
              <a:gd name="connsiteY16-1356" fmla="*/ 1608523 h 2369152"/>
              <a:gd name="connsiteX17-1357" fmla="*/ 2102246 w 2296406"/>
              <a:gd name="connsiteY17-1358" fmla="*/ 1579262 h 2369152"/>
              <a:gd name="connsiteX0-1359" fmla="*/ 2290614 w 2296406"/>
              <a:gd name="connsiteY0-1360" fmla="*/ 1740502 h 2369152"/>
              <a:gd name="connsiteX1-1361" fmla="*/ 1838519 w 2296406"/>
              <a:gd name="connsiteY1-1362" fmla="*/ 1873852 h 2369152"/>
              <a:gd name="connsiteX2-1363" fmla="*/ 2009969 w 2296406"/>
              <a:gd name="connsiteY2-1364" fmla="*/ 2121502 h 2369152"/>
              <a:gd name="connsiteX3-1365" fmla="*/ 1733744 w 2296406"/>
              <a:gd name="connsiteY3-1366" fmla="*/ 1988152 h 2369152"/>
              <a:gd name="connsiteX4-1367" fmla="*/ 1543244 w 2296406"/>
              <a:gd name="connsiteY4-1368" fmla="*/ 2369152 h 2369152"/>
              <a:gd name="connsiteX5-1369" fmla="*/ 1314644 w 2296406"/>
              <a:gd name="connsiteY5-1370" fmla="*/ 2150077 h 2369152"/>
              <a:gd name="connsiteX6-1371" fmla="*/ 1495542 w 2296406"/>
              <a:gd name="connsiteY6-1372" fmla="*/ 1788127 h 2369152"/>
              <a:gd name="connsiteX7-1373" fmla="*/ 909489 w 2296406"/>
              <a:gd name="connsiteY7-1374" fmla="*/ 1225390 h 2369152"/>
              <a:gd name="connsiteX8-1375" fmla="*/ 414951 w 2296406"/>
              <a:gd name="connsiteY8-1376" fmla="*/ 2322212 h 2369152"/>
              <a:gd name="connsiteX9-1377" fmla="*/ 293184 w 2296406"/>
              <a:gd name="connsiteY9-1378" fmla="*/ 2052845 h 2369152"/>
              <a:gd name="connsiteX10-1379" fmla="*/ 520411 w 2296406"/>
              <a:gd name="connsiteY10-1380" fmla="*/ 767428 h 2369152"/>
              <a:gd name="connsiteX11-1381" fmla="*/ 11167 w 2296406"/>
              <a:gd name="connsiteY11-1382" fmla="*/ 5505 h 2369152"/>
              <a:gd name="connsiteX12-1383" fmla="*/ 771719 w 2296406"/>
              <a:gd name="connsiteY12-1384" fmla="*/ 578452 h 2369152"/>
              <a:gd name="connsiteX13-1385" fmla="*/ 2041440 w 2296406"/>
              <a:gd name="connsiteY13-1386" fmla="*/ 514597 h 2369152"/>
              <a:gd name="connsiteX14-1387" fmla="*/ 2296406 w 2296406"/>
              <a:gd name="connsiteY14-1388" fmla="*/ 662729 h 2369152"/>
              <a:gd name="connsiteX15-1389" fmla="*/ 1124906 w 2296406"/>
              <a:gd name="connsiteY15-1390" fmla="*/ 1004182 h 2369152"/>
              <a:gd name="connsiteX16-1391" fmla="*/ 1676517 w 2296406"/>
              <a:gd name="connsiteY16-1392" fmla="*/ 1608523 h 2369152"/>
              <a:gd name="connsiteX17-1393" fmla="*/ 2062012 w 2296406"/>
              <a:gd name="connsiteY17-1394" fmla="*/ 1560974 h 2369152"/>
              <a:gd name="connsiteX0-1395" fmla="*/ 2257695 w 2296406"/>
              <a:gd name="connsiteY0-1396" fmla="*/ 1755133 h 2369152"/>
              <a:gd name="connsiteX1-1397" fmla="*/ 1838519 w 2296406"/>
              <a:gd name="connsiteY1-1398" fmla="*/ 1873852 h 2369152"/>
              <a:gd name="connsiteX2-1399" fmla="*/ 2009969 w 2296406"/>
              <a:gd name="connsiteY2-1400" fmla="*/ 2121502 h 2369152"/>
              <a:gd name="connsiteX3-1401" fmla="*/ 1733744 w 2296406"/>
              <a:gd name="connsiteY3-1402" fmla="*/ 1988152 h 2369152"/>
              <a:gd name="connsiteX4-1403" fmla="*/ 1543244 w 2296406"/>
              <a:gd name="connsiteY4-1404" fmla="*/ 2369152 h 2369152"/>
              <a:gd name="connsiteX5-1405" fmla="*/ 1314644 w 2296406"/>
              <a:gd name="connsiteY5-1406" fmla="*/ 2150077 h 2369152"/>
              <a:gd name="connsiteX6-1407" fmla="*/ 1495542 w 2296406"/>
              <a:gd name="connsiteY6-1408" fmla="*/ 1788127 h 2369152"/>
              <a:gd name="connsiteX7-1409" fmla="*/ 909489 w 2296406"/>
              <a:gd name="connsiteY7-1410" fmla="*/ 1225390 h 2369152"/>
              <a:gd name="connsiteX8-1411" fmla="*/ 414951 w 2296406"/>
              <a:gd name="connsiteY8-1412" fmla="*/ 2322212 h 2369152"/>
              <a:gd name="connsiteX9-1413" fmla="*/ 293184 w 2296406"/>
              <a:gd name="connsiteY9-1414" fmla="*/ 2052845 h 2369152"/>
              <a:gd name="connsiteX10-1415" fmla="*/ 520411 w 2296406"/>
              <a:gd name="connsiteY10-1416" fmla="*/ 767428 h 2369152"/>
              <a:gd name="connsiteX11-1417" fmla="*/ 11167 w 2296406"/>
              <a:gd name="connsiteY11-1418" fmla="*/ 5505 h 2369152"/>
              <a:gd name="connsiteX12-1419" fmla="*/ 771719 w 2296406"/>
              <a:gd name="connsiteY12-1420" fmla="*/ 578452 h 2369152"/>
              <a:gd name="connsiteX13-1421" fmla="*/ 2041440 w 2296406"/>
              <a:gd name="connsiteY13-1422" fmla="*/ 514597 h 2369152"/>
              <a:gd name="connsiteX14-1423" fmla="*/ 2296406 w 2296406"/>
              <a:gd name="connsiteY14-1424" fmla="*/ 662729 h 2369152"/>
              <a:gd name="connsiteX15-1425" fmla="*/ 1124906 w 2296406"/>
              <a:gd name="connsiteY15-1426" fmla="*/ 1004182 h 2369152"/>
              <a:gd name="connsiteX16-1427" fmla="*/ 1676517 w 2296406"/>
              <a:gd name="connsiteY16-1428" fmla="*/ 1608523 h 2369152"/>
              <a:gd name="connsiteX17-1429" fmla="*/ 2062012 w 2296406"/>
              <a:gd name="connsiteY17-1430" fmla="*/ 1560974 h 2369152"/>
              <a:gd name="connsiteX0-1431" fmla="*/ 2279640 w 2296406"/>
              <a:gd name="connsiteY0-1432" fmla="*/ 1747818 h 2369152"/>
              <a:gd name="connsiteX1-1433" fmla="*/ 1838519 w 2296406"/>
              <a:gd name="connsiteY1-1434" fmla="*/ 1873852 h 2369152"/>
              <a:gd name="connsiteX2-1435" fmla="*/ 2009969 w 2296406"/>
              <a:gd name="connsiteY2-1436" fmla="*/ 2121502 h 2369152"/>
              <a:gd name="connsiteX3-1437" fmla="*/ 1733744 w 2296406"/>
              <a:gd name="connsiteY3-1438" fmla="*/ 1988152 h 2369152"/>
              <a:gd name="connsiteX4-1439" fmla="*/ 1543244 w 2296406"/>
              <a:gd name="connsiteY4-1440" fmla="*/ 2369152 h 2369152"/>
              <a:gd name="connsiteX5-1441" fmla="*/ 1314644 w 2296406"/>
              <a:gd name="connsiteY5-1442" fmla="*/ 2150077 h 2369152"/>
              <a:gd name="connsiteX6-1443" fmla="*/ 1495542 w 2296406"/>
              <a:gd name="connsiteY6-1444" fmla="*/ 1788127 h 2369152"/>
              <a:gd name="connsiteX7-1445" fmla="*/ 909489 w 2296406"/>
              <a:gd name="connsiteY7-1446" fmla="*/ 1225390 h 2369152"/>
              <a:gd name="connsiteX8-1447" fmla="*/ 414951 w 2296406"/>
              <a:gd name="connsiteY8-1448" fmla="*/ 2322212 h 2369152"/>
              <a:gd name="connsiteX9-1449" fmla="*/ 293184 w 2296406"/>
              <a:gd name="connsiteY9-1450" fmla="*/ 2052845 h 2369152"/>
              <a:gd name="connsiteX10-1451" fmla="*/ 520411 w 2296406"/>
              <a:gd name="connsiteY10-1452" fmla="*/ 767428 h 2369152"/>
              <a:gd name="connsiteX11-1453" fmla="*/ 11167 w 2296406"/>
              <a:gd name="connsiteY11-1454" fmla="*/ 5505 h 2369152"/>
              <a:gd name="connsiteX12-1455" fmla="*/ 771719 w 2296406"/>
              <a:gd name="connsiteY12-1456" fmla="*/ 578452 h 2369152"/>
              <a:gd name="connsiteX13-1457" fmla="*/ 2041440 w 2296406"/>
              <a:gd name="connsiteY13-1458" fmla="*/ 514597 h 2369152"/>
              <a:gd name="connsiteX14-1459" fmla="*/ 2296406 w 2296406"/>
              <a:gd name="connsiteY14-1460" fmla="*/ 662729 h 2369152"/>
              <a:gd name="connsiteX15-1461" fmla="*/ 1124906 w 2296406"/>
              <a:gd name="connsiteY15-1462" fmla="*/ 1004182 h 2369152"/>
              <a:gd name="connsiteX16-1463" fmla="*/ 1676517 w 2296406"/>
              <a:gd name="connsiteY16-1464" fmla="*/ 1608523 h 2369152"/>
              <a:gd name="connsiteX17-1465" fmla="*/ 2062012 w 2296406"/>
              <a:gd name="connsiteY17-1466" fmla="*/ 1560974 h 2369152"/>
              <a:gd name="connsiteX0-1467" fmla="*/ 2279640 w 2296406"/>
              <a:gd name="connsiteY0-1468" fmla="*/ 1747818 h 2369152"/>
              <a:gd name="connsiteX1-1469" fmla="*/ 1838519 w 2296406"/>
              <a:gd name="connsiteY1-1470" fmla="*/ 1873852 h 2369152"/>
              <a:gd name="connsiteX2-1471" fmla="*/ 2009969 w 2296406"/>
              <a:gd name="connsiteY2-1472" fmla="*/ 2121502 h 2369152"/>
              <a:gd name="connsiteX3-1473" fmla="*/ 1733744 w 2296406"/>
              <a:gd name="connsiteY3-1474" fmla="*/ 1988152 h 2369152"/>
              <a:gd name="connsiteX4-1475" fmla="*/ 1543244 w 2296406"/>
              <a:gd name="connsiteY4-1476" fmla="*/ 2369152 h 2369152"/>
              <a:gd name="connsiteX5-1477" fmla="*/ 1314644 w 2296406"/>
              <a:gd name="connsiteY5-1478" fmla="*/ 2150077 h 2369152"/>
              <a:gd name="connsiteX6-1479" fmla="*/ 1495542 w 2296406"/>
              <a:gd name="connsiteY6-1480" fmla="*/ 1788127 h 2369152"/>
              <a:gd name="connsiteX7-1481" fmla="*/ 909489 w 2296406"/>
              <a:gd name="connsiteY7-1482" fmla="*/ 1225390 h 2369152"/>
              <a:gd name="connsiteX8-1483" fmla="*/ 414951 w 2296406"/>
              <a:gd name="connsiteY8-1484" fmla="*/ 2322212 h 2369152"/>
              <a:gd name="connsiteX9-1485" fmla="*/ 293184 w 2296406"/>
              <a:gd name="connsiteY9-1486" fmla="*/ 2052845 h 2369152"/>
              <a:gd name="connsiteX10-1487" fmla="*/ 520411 w 2296406"/>
              <a:gd name="connsiteY10-1488" fmla="*/ 767428 h 2369152"/>
              <a:gd name="connsiteX11-1489" fmla="*/ 11167 w 2296406"/>
              <a:gd name="connsiteY11-1490" fmla="*/ 5505 h 2369152"/>
              <a:gd name="connsiteX12-1491" fmla="*/ 771719 w 2296406"/>
              <a:gd name="connsiteY12-1492" fmla="*/ 578452 h 2369152"/>
              <a:gd name="connsiteX13-1493" fmla="*/ 2041440 w 2296406"/>
              <a:gd name="connsiteY13-1494" fmla="*/ 514597 h 2369152"/>
              <a:gd name="connsiteX14-1495" fmla="*/ 2296406 w 2296406"/>
              <a:gd name="connsiteY14-1496" fmla="*/ 662729 h 2369152"/>
              <a:gd name="connsiteX15-1497" fmla="*/ 1124906 w 2296406"/>
              <a:gd name="connsiteY15-1498" fmla="*/ 1004182 h 2369152"/>
              <a:gd name="connsiteX16-1499" fmla="*/ 1676517 w 2296406"/>
              <a:gd name="connsiteY16-1500" fmla="*/ 1608523 h 2369152"/>
              <a:gd name="connsiteX17-1501" fmla="*/ 2094931 w 2296406"/>
              <a:gd name="connsiteY17-1502" fmla="*/ 1557316 h 2369152"/>
              <a:gd name="connsiteX0-1503" fmla="*/ 2279640 w 2296406"/>
              <a:gd name="connsiteY0-1504" fmla="*/ 1747818 h 2369152"/>
              <a:gd name="connsiteX1-1505" fmla="*/ 1838519 w 2296406"/>
              <a:gd name="connsiteY1-1506" fmla="*/ 1873852 h 2369152"/>
              <a:gd name="connsiteX2-1507" fmla="*/ 2009969 w 2296406"/>
              <a:gd name="connsiteY2-1508" fmla="*/ 2121502 h 2369152"/>
              <a:gd name="connsiteX3-1509" fmla="*/ 1733744 w 2296406"/>
              <a:gd name="connsiteY3-1510" fmla="*/ 1988152 h 2369152"/>
              <a:gd name="connsiteX4-1511" fmla="*/ 1543244 w 2296406"/>
              <a:gd name="connsiteY4-1512" fmla="*/ 2369152 h 2369152"/>
              <a:gd name="connsiteX5-1513" fmla="*/ 1391454 w 2296406"/>
              <a:gd name="connsiteY5-1514" fmla="*/ 2150077 h 2369152"/>
              <a:gd name="connsiteX6-1515" fmla="*/ 1495542 w 2296406"/>
              <a:gd name="connsiteY6-1516" fmla="*/ 1788127 h 2369152"/>
              <a:gd name="connsiteX7-1517" fmla="*/ 909489 w 2296406"/>
              <a:gd name="connsiteY7-1518" fmla="*/ 1225390 h 2369152"/>
              <a:gd name="connsiteX8-1519" fmla="*/ 414951 w 2296406"/>
              <a:gd name="connsiteY8-1520" fmla="*/ 2322212 h 2369152"/>
              <a:gd name="connsiteX9-1521" fmla="*/ 293184 w 2296406"/>
              <a:gd name="connsiteY9-1522" fmla="*/ 2052845 h 2369152"/>
              <a:gd name="connsiteX10-1523" fmla="*/ 520411 w 2296406"/>
              <a:gd name="connsiteY10-1524" fmla="*/ 767428 h 2369152"/>
              <a:gd name="connsiteX11-1525" fmla="*/ 11167 w 2296406"/>
              <a:gd name="connsiteY11-1526" fmla="*/ 5505 h 2369152"/>
              <a:gd name="connsiteX12-1527" fmla="*/ 771719 w 2296406"/>
              <a:gd name="connsiteY12-1528" fmla="*/ 578452 h 2369152"/>
              <a:gd name="connsiteX13-1529" fmla="*/ 2041440 w 2296406"/>
              <a:gd name="connsiteY13-1530" fmla="*/ 514597 h 2369152"/>
              <a:gd name="connsiteX14-1531" fmla="*/ 2296406 w 2296406"/>
              <a:gd name="connsiteY14-1532" fmla="*/ 662729 h 2369152"/>
              <a:gd name="connsiteX15-1533" fmla="*/ 1124906 w 2296406"/>
              <a:gd name="connsiteY15-1534" fmla="*/ 1004182 h 2369152"/>
              <a:gd name="connsiteX16-1535" fmla="*/ 1676517 w 2296406"/>
              <a:gd name="connsiteY16-1536" fmla="*/ 1608523 h 2369152"/>
              <a:gd name="connsiteX17-1537" fmla="*/ 2094931 w 2296406"/>
              <a:gd name="connsiteY17-1538" fmla="*/ 1557316 h 2369152"/>
              <a:gd name="connsiteX0-1539" fmla="*/ 2279640 w 2296406"/>
              <a:gd name="connsiteY0-1540" fmla="*/ 1747818 h 2369152"/>
              <a:gd name="connsiteX1-1541" fmla="*/ 1838519 w 2296406"/>
              <a:gd name="connsiteY1-1542" fmla="*/ 1873852 h 2369152"/>
              <a:gd name="connsiteX2-1543" fmla="*/ 2009969 w 2296406"/>
              <a:gd name="connsiteY2-1544" fmla="*/ 2121502 h 2369152"/>
              <a:gd name="connsiteX3-1545" fmla="*/ 1733744 w 2296406"/>
              <a:gd name="connsiteY3-1546" fmla="*/ 1988152 h 2369152"/>
              <a:gd name="connsiteX4-1547" fmla="*/ 1543244 w 2296406"/>
              <a:gd name="connsiteY4-1548" fmla="*/ 2369152 h 2369152"/>
              <a:gd name="connsiteX5-1549" fmla="*/ 1380482 w 2296406"/>
              <a:gd name="connsiteY5-1550" fmla="*/ 2120816 h 2369152"/>
              <a:gd name="connsiteX6-1551" fmla="*/ 1495542 w 2296406"/>
              <a:gd name="connsiteY6-1552" fmla="*/ 1788127 h 2369152"/>
              <a:gd name="connsiteX7-1553" fmla="*/ 909489 w 2296406"/>
              <a:gd name="connsiteY7-1554" fmla="*/ 1225390 h 2369152"/>
              <a:gd name="connsiteX8-1555" fmla="*/ 414951 w 2296406"/>
              <a:gd name="connsiteY8-1556" fmla="*/ 2322212 h 2369152"/>
              <a:gd name="connsiteX9-1557" fmla="*/ 293184 w 2296406"/>
              <a:gd name="connsiteY9-1558" fmla="*/ 2052845 h 2369152"/>
              <a:gd name="connsiteX10-1559" fmla="*/ 520411 w 2296406"/>
              <a:gd name="connsiteY10-1560" fmla="*/ 767428 h 2369152"/>
              <a:gd name="connsiteX11-1561" fmla="*/ 11167 w 2296406"/>
              <a:gd name="connsiteY11-1562" fmla="*/ 5505 h 2369152"/>
              <a:gd name="connsiteX12-1563" fmla="*/ 771719 w 2296406"/>
              <a:gd name="connsiteY12-1564" fmla="*/ 578452 h 2369152"/>
              <a:gd name="connsiteX13-1565" fmla="*/ 2041440 w 2296406"/>
              <a:gd name="connsiteY13-1566" fmla="*/ 514597 h 2369152"/>
              <a:gd name="connsiteX14-1567" fmla="*/ 2296406 w 2296406"/>
              <a:gd name="connsiteY14-1568" fmla="*/ 662729 h 2369152"/>
              <a:gd name="connsiteX15-1569" fmla="*/ 1124906 w 2296406"/>
              <a:gd name="connsiteY15-1570" fmla="*/ 1004182 h 2369152"/>
              <a:gd name="connsiteX16-1571" fmla="*/ 1676517 w 2296406"/>
              <a:gd name="connsiteY16-1572" fmla="*/ 1608523 h 2369152"/>
              <a:gd name="connsiteX17-1573" fmla="*/ 2094931 w 2296406"/>
              <a:gd name="connsiteY17-1574" fmla="*/ 1557316 h 2369152"/>
              <a:gd name="connsiteX0-1575" fmla="*/ 2279640 w 2296406"/>
              <a:gd name="connsiteY0-1576" fmla="*/ 1747818 h 2354521"/>
              <a:gd name="connsiteX1-1577" fmla="*/ 1838519 w 2296406"/>
              <a:gd name="connsiteY1-1578" fmla="*/ 1873852 h 2354521"/>
              <a:gd name="connsiteX2-1579" fmla="*/ 2009969 w 2296406"/>
              <a:gd name="connsiteY2-1580" fmla="*/ 2121502 h 2354521"/>
              <a:gd name="connsiteX3-1581" fmla="*/ 1733744 w 2296406"/>
              <a:gd name="connsiteY3-1582" fmla="*/ 1988152 h 2354521"/>
              <a:gd name="connsiteX4-1583" fmla="*/ 1528613 w 2296406"/>
              <a:gd name="connsiteY4-1584" fmla="*/ 2354521 h 2354521"/>
              <a:gd name="connsiteX5-1585" fmla="*/ 1380482 w 2296406"/>
              <a:gd name="connsiteY5-1586" fmla="*/ 2120816 h 2354521"/>
              <a:gd name="connsiteX6-1587" fmla="*/ 1495542 w 2296406"/>
              <a:gd name="connsiteY6-1588" fmla="*/ 1788127 h 2354521"/>
              <a:gd name="connsiteX7-1589" fmla="*/ 909489 w 2296406"/>
              <a:gd name="connsiteY7-1590" fmla="*/ 1225390 h 2354521"/>
              <a:gd name="connsiteX8-1591" fmla="*/ 414951 w 2296406"/>
              <a:gd name="connsiteY8-1592" fmla="*/ 2322212 h 2354521"/>
              <a:gd name="connsiteX9-1593" fmla="*/ 293184 w 2296406"/>
              <a:gd name="connsiteY9-1594" fmla="*/ 2052845 h 2354521"/>
              <a:gd name="connsiteX10-1595" fmla="*/ 520411 w 2296406"/>
              <a:gd name="connsiteY10-1596" fmla="*/ 767428 h 2354521"/>
              <a:gd name="connsiteX11-1597" fmla="*/ 11167 w 2296406"/>
              <a:gd name="connsiteY11-1598" fmla="*/ 5505 h 2354521"/>
              <a:gd name="connsiteX12-1599" fmla="*/ 771719 w 2296406"/>
              <a:gd name="connsiteY12-1600" fmla="*/ 578452 h 2354521"/>
              <a:gd name="connsiteX13-1601" fmla="*/ 2041440 w 2296406"/>
              <a:gd name="connsiteY13-1602" fmla="*/ 514597 h 2354521"/>
              <a:gd name="connsiteX14-1603" fmla="*/ 2296406 w 2296406"/>
              <a:gd name="connsiteY14-1604" fmla="*/ 662729 h 2354521"/>
              <a:gd name="connsiteX15-1605" fmla="*/ 1124906 w 2296406"/>
              <a:gd name="connsiteY15-1606" fmla="*/ 1004182 h 2354521"/>
              <a:gd name="connsiteX16-1607" fmla="*/ 1676517 w 2296406"/>
              <a:gd name="connsiteY16-1608" fmla="*/ 1608523 h 2354521"/>
              <a:gd name="connsiteX17-1609" fmla="*/ 2094931 w 2296406"/>
              <a:gd name="connsiteY17-1610" fmla="*/ 1557316 h 2354521"/>
              <a:gd name="connsiteX0-1611" fmla="*/ 2279640 w 2296406"/>
              <a:gd name="connsiteY0-1612" fmla="*/ 1747818 h 2354521"/>
              <a:gd name="connsiteX1-1613" fmla="*/ 1838519 w 2296406"/>
              <a:gd name="connsiteY1-1614" fmla="*/ 1873852 h 2354521"/>
              <a:gd name="connsiteX2-1615" fmla="*/ 2009969 w 2296406"/>
              <a:gd name="connsiteY2-1616" fmla="*/ 2121502 h 2354521"/>
              <a:gd name="connsiteX3-1617" fmla="*/ 1682537 w 2296406"/>
              <a:gd name="connsiteY3-1618" fmla="*/ 1962549 h 2354521"/>
              <a:gd name="connsiteX4-1619" fmla="*/ 1528613 w 2296406"/>
              <a:gd name="connsiteY4-1620" fmla="*/ 2354521 h 2354521"/>
              <a:gd name="connsiteX5-1621" fmla="*/ 1380482 w 2296406"/>
              <a:gd name="connsiteY5-1622" fmla="*/ 2120816 h 2354521"/>
              <a:gd name="connsiteX6-1623" fmla="*/ 1495542 w 2296406"/>
              <a:gd name="connsiteY6-1624" fmla="*/ 1788127 h 2354521"/>
              <a:gd name="connsiteX7-1625" fmla="*/ 909489 w 2296406"/>
              <a:gd name="connsiteY7-1626" fmla="*/ 1225390 h 2354521"/>
              <a:gd name="connsiteX8-1627" fmla="*/ 414951 w 2296406"/>
              <a:gd name="connsiteY8-1628" fmla="*/ 2322212 h 2354521"/>
              <a:gd name="connsiteX9-1629" fmla="*/ 293184 w 2296406"/>
              <a:gd name="connsiteY9-1630" fmla="*/ 2052845 h 2354521"/>
              <a:gd name="connsiteX10-1631" fmla="*/ 520411 w 2296406"/>
              <a:gd name="connsiteY10-1632" fmla="*/ 767428 h 2354521"/>
              <a:gd name="connsiteX11-1633" fmla="*/ 11167 w 2296406"/>
              <a:gd name="connsiteY11-1634" fmla="*/ 5505 h 2354521"/>
              <a:gd name="connsiteX12-1635" fmla="*/ 771719 w 2296406"/>
              <a:gd name="connsiteY12-1636" fmla="*/ 578452 h 2354521"/>
              <a:gd name="connsiteX13-1637" fmla="*/ 2041440 w 2296406"/>
              <a:gd name="connsiteY13-1638" fmla="*/ 514597 h 2354521"/>
              <a:gd name="connsiteX14-1639" fmla="*/ 2296406 w 2296406"/>
              <a:gd name="connsiteY14-1640" fmla="*/ 662729 h 2354521"/>
              <a:gd name="connsiteX15-1641" fmla="*/ 1124906 w 2296406"/>
              <a:gd name="connsiteY15-1642" fmla="*/ 1004182 h 2354521"/>
              <a:gd name="connsiteX16-1643" fmla="*/ 1676517 w 2296406"/>
              <a:gd name="connsiteY16-1644" fmla="*/ 1608523 h 2354521"/>
              <a:gd name="connsiteX17-1645" fmla="*/ 2094931 w 2296406"/>
              <a:gd name="connsiteY17-1646" fmla="*/ 1557316 h 2354521"/>
              <a:gd name="connsiteX0-1647" fmla="*/ 2279640 w 2296406"/>
              <a:gd name="connsiteY0-1648" fmla="*/ 1747818 h 2354521"/>
              <a:gd name="connsiteX1-1649" fmla="*/ 1816574 w 2296406"/>
              <a:gd name="connsiteY1-1650" fmla="*/ 1851907 h 2354521"/>
              <a:gd name="connsiteX2-1651" fmla="*/ 2009969 w 2296406"/>
              <a:gd name="connsiteY2-1652" fmla="*/ 2121502 h 2354521"/>
              <a:gd name="connsiteX3-1653" fmla="*/ 1682537 w 2296406"/>
              <a:gd name="connsiteY3-1654" fmla="*/ 1962549 h 2354521"/>
              <a:gd name="connsiteX4-1655" fmla="*/ 1528613 w 2296406"/>
              <a:gd name="connsiteY4-1656" fmla="*/ 2354521 h 2354521"/>
              <a:gd name="connsiteX5-1657" fmla="*/ 1380482 w 2296406"/>
              <a:gd name="connsiteY5-1658" fmla="*/ 2120816 h 2354521"/>
              <a:gd name="connsiteX6-1659" fmla="*/ 1495542 w 2296406"/>
              <a:gd name="connsiteY6-1660" fmla="*/ 1788127 h 2354521"/>
              <a:gd name="connsiteX7-1661" fmla="*/ 909489 w 2296406"/>
              <a:gd name="connsiteY7-1662" fmla="*/ 1225390 h 2354521"/>
              <a:gd name="connsiteX8-1663" fmla="*/ 414951 w 2296406"/>
              <a:gd name="connsiteY8-1664" fmla="*/ 2322212 h 2354521"/>
              <a:gd name="connsiteX9-1665" fmla="*/ 293184 w 2296406"/>
              <a:gd name="connsiteY9-1666" fmla="*/ 2052845 h 2354521"/>
              <a:gd name="connsiteX10-1667" fmla="*/ 520411 w 2296406"/>
              <a:gd name="connsiteY10-1668" fmla="*/ 767428 h 2354521"/>
              <a:gd name="connsiteX11-1669" fmla="*/ 11167 w 2296406"/>
              <a:gd name="connsiteY11-1670" fmla="*/ 5505 h 2354521"/>
              <a:gd name="connsiteX12-1671" fmla="*/ 771719 w 2296406"/>
              <a:gd name="connsiteY12-1672" fmla="*/ 578452 h 2354521"/>
              <a:gd name="connsiteX13-1673" fmla="*/ 2041440 w 2296406"/>
              <a:gd name="connsiteY13-1674" fmla="*/ 514597 h 2354521"/>
              <a:gd name="connsiteX14-1675" fmla="*/ 2296406 w 2296406"/>
              <a:gd name="connsiteY14-1676" fmla="*/ 662729 h 2354521"/>
              <a:gd name="connsiteX15-1677" fmla="*/ 1124906 w 2296406"/>
              <a:gd name="connsiteY15-1678" fmla="*/ 1004182 h 2354521"/>
              <a:gd name="connsiteX16-1679" fmla="*/ 1676517 w 2296406"/>
              <a:gd name="connsiteY16-1680" fmla="*/ 1608523 h 2354521"/>
              <a:gd name="connsiteX17-1681" fmla="*/ 2094931 w 2296406"/>
              <a:gd name="connsiteY17-1682" fmla="*/ 1557316 h 2354521"/>
              <a:gd name="connsiteX0-1683" fmla="*/ 2279640 w 2296406"/>
              <a:gd name="connsiteY0-1684" fmla="*/ 1747818 h 2354521"/>
              <a:gd name="connsiteX1-1685" fmla="*/ 1816574 w 2296406"/>
              <a:gd name="connsiteY1-1686" fmla="*/ 1851907 h 2354521"/>
              <a:gd name="connsiteX2-1687" fmla="*/ 1991681 w 2296406"/>
              <a:gd name="connsiteY2-1688" fmla="*/ 2136133 h 2354521"/>
              <a:gd name="connsiteX3-1689" fmla="*/ 1682537 w 2296406"/>
              <a:gd name="connsiteY3-1690" fmla="*/ 1962549 h 2354521"/>
              <a:gd name="connsiteX4-1691" fmla="*/ 1528613 w 2296406"/>
              <a:gd name="connsiteY4-1692" fmla="*/ 2354521 h 2354521"/>
              <a:gd name="connsiteX5-1693" fmla="*/ 1380482 w 2296406"/>
              <a:gd name="connsiteY5-1694" fmla="*/ 2120816 h 2354521"/>
              <a:gd name="connsiteX6-1695" fmla="*/ 1495542 w 2296406"/>
              <a:gd name="connsiteY6-1696" fmla="*/ 1788127 h 2354521"/>
              <a:gd name="connsiteX7-1697" fmla="*/ 909489 w 2296406"/>
              <a:gd name="connsiteY7-1698" fmla="*/ 1225390 h 2354521"/>
              <a:gd name="connsiteX8-1699" fmla="*/ 414951 w 2296406"/>
              <a:gd name="connsiteY8-1700" fmla="*/ 2322212 h 2354521"/>
              <a:gd name="connsiteX9-1701" fmla="*/ 293184 w 2296406"/>
              <a:gd name="connsiteY9-1702" fmla="*/ 2052845 h 2354521"/>
              <a:gd name="connsiteX10-1703" fmla="*/ 520411 w 2296406"/>
              <a:gd name="connsiteY10-1704" fmla="*/ 767428 h 2354521"/>
              <a:gd name="connsiteX11-1705" fmla="*/ 11167 w 2296406"/>
              <a:gd name="connsiteY11-1706" fmla="*/ 5505 h 2354521"/>
              <a:gd name="connsiteX12-1707" fmla="*/ 771719 w 2296406"/>
              <a:gd name="connsiteY12-1708" fmla="*/ 578452 h 2354521"/>
              <a:gd name="connsiteX13-1709" fmla="*/ 2041440 w 2296406"/>
              <a:gd name="connsiteY13-1710" fmla="*/ 514597 h 2354521"/>
              <a:gd name="connsiteX14-1711" fmla="*/ 2296406 w 2296406"/>
              <a:gd name="connsiteY14-1712" fmla="*/ 662729 h 2354521"/>
              <a:gd name="connsiteX15-1713" fmla="*/ 1124906 w 2296406"/>
              <a:gd name="connsiteY15-1714" fmla="*/ 1004182 h 2354521"/>
              <a:gd name="connsiteX16-1715" fmla="*/ 1676517 w 2296406"/>
              <a:gd name="connsiteY16-1716" fmla="*/ 1608523 h 2354521"/>
              <a:gd name="connsiteX17-1717" fmla="*/ 2094931 w 2296406"/>
              <a:gd name="connsiteY17-1718" fmla="*/ 1557316 h 2354521"/>
              <a:gd name="connsiteX0-1719" fmla="*/ 2279640 w 2296406"/>
              <a:gd name="connsiteY0-1720" fmla="*/ 1747818 h 2354521"/>
              <a:gd name="connsiteX1-1721" fmla="*/ 1816574 w 2296406"/>
              <a:gd name="connsiteY1-1722" fmla="*/ 1851907 h 2354521"/>
              <a:gd name="connsiteX2-1723" fmla="*/ 2042887 w 2296406"/>
              <a:gd name="connsiteY2-1724" fmla="*/ 2194655 h 2354521"/>
              <a:gd name="connsiteX3-1725" fmla="*/ 1682537 w 2296406"/>
              <a:gd name="connsiteY3-1726" fmla="*/ 1962549 h 2354521"/>
              <a:gd name="connsiteX4-1727" fmla="*/ 1528613 w 2296406"/>
              <a:gd name="connsiteY4-1728" fmla="*/ 2354521 h 2354521"/>
              <a:gd name="connsiteX5-1729" fmla="*/ 1380482 w 2296406"/>
              <a:gd name="connsiteY5-1730" fmla="*/ 2120816 h 2354521"/>
              <a:gd name="connsiteX6-1731" fmla="*/ 1495542 w 2296406"/>
              <a:gd name="connsiteY6-1732" fmla="*/ 1788127 h 2354521"/>
              <a:gd name="connsiteX7-1733" fmla="*/ 909489 w 2296406"/>
              <a:gd name="connsiteY7-1734" fmla="*/ 1225390 h 2354521"/>
              <a:gd name="connsiteX8-1735" fmla="*/ 414951 w 2296406"/>
              <a:gd name="connsiteY8-1736" fmla="*/ 2322212 h 2354521"/>
              <a:gd name="connsiteX9-1737" fmla="*/ 293184 w 2296406"/>
              <a:gd name="connsiteY9-1738" fmla="*/ 2052845 h 2354521"/>
              <a:gd name="connsiteX10-1739" fmla="*/ 520411 w 2296406"/>
              <a:gd name="connsiteY10-1740" fmla="*/ 767428 h 2354521"/>
              <a:gd name="connsiteX11-1741" fmla="*/ 11167 w 2296406"/>
              <a:gd name="connsiteY11-1742" fmla="*/ 5505 h 2354521"/>
              <a:gd name="connsiteX12-1743" fmla="*/ 771719 w 2296406"/>
              <a:gd name="connsiteY12-1744" fmla="*/ 578452 h 2354521"/>
              <a:gd name="connsiteX13-1745" fmla="*/ 2041440 w 2296406"/>
              <a:gd name="connsiteY13-1746" fmla="*/ 514597 h 2354521"/>
              <a:gd name="connsiteX14-1747" fmla="*/ 2296406 w 2296406"/>
              <a:gd name="connsiteY14-1748" fmla="*/ 662729 h 2354521"/>
              <a:gd name="connsiteX15-1749" fmla="*/ 1124906 w 2296406"/>
              <a:gd name="connsiteY15-1750" fmla="*/ 1004182 h 2354521"/>
              <a:gd name="connsiteX16-1751" fmla="*/ 1676517 w 2296406"/>
              <a:gd name="connsiteY16-1752" fmla="*/ 1608523 h 2354521"/>
              <a:gd name="connsiteX17-1753" fmla="*/ 2094931 w 2296406"/>
              <a:gd name="connsiteY17-1754" fmla="*/ 1557316 h 2354521"/>
              <a:gd name="connsiteX0-1755" fmla="*/ 2279640 w 2296406"/>
              <a:gd name="connsiteY0-1756" fmla="*/ 1747818 h 2354521"/>
              <a:gd name="connsiteX1-1757" fmla="*/ 1816574 w 2296406"/>
              <a:gd name="connsiteY1-1758" fmla="*/ 1851907 h 2354521"/>
              <a:gd name="connsiteX2-1759" fmla="*/ 1955104 w 2296406"/>
              <a:gd name="connsiteY2-1760" fmla="*/ 2095900 h 2354521"/>
              <a:gd name="connsiteX3-1761" fmla="*/ 1682537 w 2296406"/>
              <a:gd name="connsiteY3-1762" fmla="*/ 1962549 h 2354521"/>
              <a:gd name="connsiteX4-1763" fmla="*/ 1528613 w 2296406"/>
              <a:gd name="connsiteY4-1764" fmla="*/ 2354521 h 2354521"/>
              <a:gd name="connsiteX5-1765" fmla="*/ 1380482 w 2296406"/>
              <a:gd name="connsiteY5-1766" fmla="*/ 2120816 h 2354521"/>
              <a:gd name="connsiteX6-1767" fmla="*/ 1495542 w 2296406"/>
              <a:gd name="connsiteY6-1768" fmla="*/ 1788127 h 2354521"/>
              <a:gd name="connsiteX7-1769" fmla="*/ 909489 w 2296406"/>
              <a:gd name="connsiteY7-1770" fmla="*/ 1225390 h 2354521"/>
              <a:gd name="connsiteX8-1771" fmla="*/ 414951 w 2296406"/>
              <a:gd name="connsiteY8-1772" fmla="*/ 2322212 h 2354521"/>
              <a:gd name="connsiteX9-1773" fmla="*/ 293184 w 2296406"/>
              <a:gd name="connsiteY9-1774" fmla="*/ 2052845 h 2354521"/>
              <a:gd name="connsiteX10-1775" fmla="*/ 520411 w 2296406"/>
              <a:gd name="connsiteY10-1776" fmla="*/ 767428 h 2354521"/>
              <a:gd name="connsiteX11-1777" fmla="*/ 11167 w 2296406"/>
              <a:gd name="connsiteY11-1778" fmla="*/ 5505 h 2354521"/>
              <a:gd name="connsiteX12-1779" fmla="*/ 771719 w 2296406"/>
              <a:gd name="connsiteY12-1780" fmla="*/ 578452 h 2354521"/>
              <a:gd name="connsiteX13-1781" fmla="*/ 2041440 w 2296406"/>
              <a:gd name="connsiteY13-1782" fmla="*/ 514597 h 2354521"/>
              <a:gd name="connsiteX14-1783" fmla="*/ 2296406 w 2296406"/>
              <a:gd name="connsiteY14-1784" fmla="*/ 662729 h 2354521"/>
              <a:gd name="connsiteX15-1785" fmla="*/ 1124906 w 2296406"/>
              <a:gd name="connsiteY15-1786" fmla="*/ 1004182 h 2354521"/>
              <a:gd name="connsiteX16-1787" fmla="*/ 1676517 w 2296406"/>
              <a:gd name="connsiteY16-1788" fmla="*/ 1608523 h 2354521"/>
              <a:gd name="connsiteX17-1789" fmla="*/ 2094931 w 2296406"/>
              <a:gd name="connsiteY17-1790" fmla="*/ 1557316 h 2354521"/>
              <a:gd name="connsiteX0-1791" fmla="*/ 2279640 w 2296406"/>
              <a:gd name="connsiteY0-1792" fmla="*/ 1747818 h 2354521"/>
              <a:gd name="connsiteX1-1793" fmla="*/ 1816574 w 2296406"/>
              <a:gd name="connsiteY1-1794" fmla="*/ 1851907 h 2354521"/>
              <a:gd name="connsiteX2-1795" fmla="*/ 1955104 w 2296406"/>
              <a:gd name="connsiteY2-1796" fmla="*/ 2095900 h 2354521"/>
              <a:gd name="connsiteX3-1797" fmla="*/ 1682537 w 2296406"/>
              <a:gd name="connsiteY3-1798" fmla="*/ 1962549 h 2354521"/>
              <a:gd name="connsiteX4-1799" fmla="*/ 1528613 w 2296406"/>
              <a:gd name="connsiteY4-1800" fmla="*/ 2354521 h 2354521"/>
              <a:gd name="connsiteX5-1801" fmla="*/ 1380482 w 2296406"/>
              <a:gd name="connsiteY5-1802" fmla="*/ 2120816 h 2354521"/>
              <a:gd name="connsiteX6-1803" fmla="*/ 1495542 w 2296406"/>
              <a:gd name="connsiteY6-1804" fmla="*/ 1788127 h 2354521"/>
              <a:gd name="connsiteX7-1805" fmla="*/ 909489 w 2296406"/>
              <a:gd name="connsiteY7-1806" fmla="*/ 1225390 h 2354521"/>
              <a:gd name="connsiteX8-1807" fmla="*/ 414951 w 2296406"/>
              <a:gd name="connsiteY8-1808" fmla="*/ 2322212 h 2354521"/>
              <a:gd name="connsiteX9-1809" fmla="*/ 293184 w 2296406"/>
              <a:gd name="connsiteY9-1810" fmla="*/ 2052845 h 2354521"/>
              <a:gd name="connsiteX10-1811" fmla="*/ 520411 w 2296406"/>
              <a:gd name="connsiteY10-1812" fmla="*/ 767428 h 2354521"/>
              <a:gd name="connsiteX11-1813" fmla="*/ 11167 w 2296406"/>
              <a:gd name="connsiteY11-1814" fmla="*/ 5505 h 2354521"/>
              <a:gd name="connsiteX12-1815" fmla="*/ 771719 w 2296406"/>
              <a:gd name="connsiteY12-1816" fmla="*/ 578452 h 2354521"/>
              <a:gd name="connsiteX13-1817" fmla="*/ 2041440 w 2296406"/>
              <a:gd name="connsiteY13-1818" fmla="*/ 514597 h 2354521"/>
              <a:gd name="connsiteX14-1819" fmla="*/ 2296406 w 2296406"/>
              <a:gd name="connsiteY14-1820" fmla="*/ 662729 h 2354521"/>
              <a:gd name="connsiteX15-1821" fmla="*/ 1124906 w 2296406"/>
              <a:gd name="connsiteY15-1822" fmla="*/ 1004182 h 2354521"/>
              <a:gd name="connsiteX16-1823" fmla="*/ 1676517 w 2296406"/>
              <a:gd name="connsiteY16-1824" fmla="*/ 1608523 h 2354521"/>
              <a:gd name="connsiteX17-1825" fmla="*/ 2094931 w 2296406"/>
              <a:gd name="connsiteY17-1826" fmla="*/ 1557316 h 2354521"/>
              <a:gd name="connsiteX0-1827" fmla="*/ 2279640 w 2296406"/>
              <a:gd name="connsiteY0-1828" fmla="*/ 1747818 h 2354521"/>
              <a:gd name="connsiteX1-1829" fmla="*/ 1816574 w 2296406"/>
              <a:gd name="connsiteY1-1830" fmla="*/ 1851907 h 2354521"/>
              <a:gd name="connsiteX2-1831" fmla="*/ 1955104 w 2296406"/>
              <a:gd name="connsiteY2-1832" fmla="*/ 2095900 h 2354521"/>
              <a:gd name="connsiteX3-1833" fmla="*/ 1682537 w 2296406"/>
              <a:gd name="connsiteY3-1834" fmla="*/ 1962549 h 2354521"/>
              <a:gd name="connsiteX4-1835" fmla="*/ 1528613 w 2296406"/>
              <a:gd name="connsiteY4-1836" fmla="*/ 2354521 h 2354521"/>
              <a:gd name="connsiteX5-1837" fmla="*/ 1380482 w 2296406"/>
              <a:gd name="connsiteY5-1838" fmla="*/ 2120816 h 2354521"/>
              <a:gd name="connsiteX6-1839" fmla="*/ 1495542 w 2296406"/>
              <a:gd name="connsiteY6-1840" fmla="*/ 1788127 h 2354521"/>
              <a:gd name="connsiteX7-1841" fmla="*/ 909489 w 2296406"/>
              <a:gd name="connsiteY7-1842" fmla="*/ 1225390 h 2354521"/>
              <a:gd name="connsiteX8-1843" fmla="*/ 414951 w 2296406"/>
              <a:gd name="connsiteY8-1844" fmla="*/ 2322212 h 2354521"/>
              <a:gd name="connsiteX9-1845" fmla="*/ 293184 w 2296406"/>
              <a:gd name="connsiteY9-1846" fmla="*/ 2052845 h 2354521"/>
              <a:gd name="connsiteX10-1847" fmla="*/ 520411 w 2296406"/>
              <a:gd name="connsiteY10-1848" fmla="*/ 767428 h 2354521"/>
              <a:gd name="connsiteX11-1849" fmla="*/ 11167 w 2296406"/>
              <a:gd name="connsiteY11-1850" fmla="*/ 5505 h 2354521"/>
              <a:gd name="connsiteX12-1851" fmla="*/ 771719 w 2296406"/>
              <a:gd name="connsiteY12-1852" fmla="*/ 578452 h 2354521"/>
              <a:gd name="connsiteX13-1853" fmla="*/ 2041440 w 2296406"/>
              <a:gd name="connsiteY13-1854" fmla="*/ 514597 h 2354521"/>
              <a:gd name="connsiteX14-1855" fmla="*/ 2296406 w 2296406"/>
              <a:gd name="connsiteY14-1856" fmla="*/ 662729 h 2354521"/>
              <a:gd name="connsiteX15-1857" fmla="*/ 1124906 w 2296406"/>
              <a:gd name="connsiteY15-1858" fmla="*/ 1004182 h 2354521"/>
              <a:gd name="connsiteX16-1859" fmla="*/ 1676517 w 2296406"/>
              <a:gd name="connsiteY16-1860" fmla="*/ 1608523 h 2354521"/>
              <a:gd name="connsiteX17-1861" fmla="*/ 2094931 w 2296406"/>
              <a:gd name="connsiteY17-1862" fmla="*/ 1557316 h 2354521"/>
              <a:gd name="connsiteX0-1863" fmla="*/ 2279640 w 2296406"/>
              <a:gd name="connsiteY0-1864" fmla="*/ 1747818 h 2354521"/>
              <a:gd name="connsiteX1-1865" fmla="*/ 1823889 w 2296406"/>
              <a:gd name="connsiteY1-1866" fmla="*/ 1837277 h 2354521"/>
              <a:gd name="connsiteX2-1867" fmla="*/ 1955104 w 2296406"/>
              <a:gd name="connsiteY2-1868" fmla="*/ 2095900 h 2354521"/>
              <a:gd name="connsiteX3-1869" fmla="*/ 1682537 w 2296406"/>
              <a:gd name="connsiteY3-1870" fmla="*/ 1962549 h 2354521"/>
              <a:gd name="connsiteX4-1871" fmla="*/ 1528613 w 2296406"/>
              <a:gd name="connsiteY4-1872" fmla="*/ 2354521 h 2354521"/>
              <a:gd name="connsiteX5-1873" fmla="*/ 1380482 w 2296406"/>
              <a:gd name="connsiteY5-1874" fmla="*/ 2120816 h 2354521"/>
              <a:gd name="connsiteX6-1875" fmla="*/ 1495542 w 2296406"/>
              <a:gd name="connsiteY6-1876" fmla="*/ 1788127 h 2354521"/>
              <a:gd name="connsiteX7-1877" fmla="*/ 909489 w 2296406"/>
              <a:gd name="connsiteY7-1878" fmla="*/ 1225390 h 2354521"/>
              <a:gd name="connsiteX8-1879" fmla="*/ 414951 w 2296406"/>
              <a:gd name="connsiteY8-1880" fmla="*/ 2322212 h 2354521"/>
              <a:gd name="connsiteX9-1881" fmla="*/ 293184 w 2296406"/>
              <a:gd name="connsiteY9-1882" fmla="*/ 2052845 h 2354521"/>
              <a:gd name="connsiteX10-1883" fmla="*/ 520411 w 2296406"/>
              <a:gd name="connsiteY10-1884" fmla="*/ 767428 h 2354521"/>
              <a:gd name="connsiteX11-1885" fmla="*/ 11167 w 2296406"/>
              <a:gd name="connsiteY11-1886" fmla="*/ 5505 h 2354521"/>
              <a:gd name="connsiteX12-1887" fmla="*/ 771719 w 2296406"/>
              <a:gd name="connsiteY12-1888" fmla="*/ 578452 h 2354521"/>
              <a:gd name="connsiteX13-1889" fmla="*/ 2041440 w 2296406"/>
              <a:gd name="connsiteY13-1890" fmla="*/ 514597 h 2354521"/>
              <a:gd name="connsiteX14-1891" fmla="*/ 2296406 w 2296406"/>
              <a:gd name="connsiteY14-1892" fmla="*/ 662729 h 2354521"/>
              <a:gd name="connsiteX15-1893" fmla="*/ 1124906 w 2296406"/>
              <a:gd name="connsiteY15-1894" fmla="*/ 1004182 h 2354521"/>
              <a:gd name="connsiteX16-1895" fmla="*/ 1676517 w 2296406"/>
              <a:gd name="connsiteY16-1896" fmla="*/ 1608523 h 2354521"/>
              <a:gd name="connsiteX17-1897" fmla="*/ 2094931 w 2296406"/>
              <a:gd name="connsiteY17-1898" fmla="*/ 1557316 h 2354521"/>
              <a:gd name="connsiteX0-1899" fmla="*/ 2279640 w 2296406"/>
              <a:gd name="connsiteY0-1900" fmla="*/ 1747818 h 2354521"/>
              <a:gd name="connsiteX1-1901" fmla="*/ 1827546 w 2296406"/>
              <a:gd name="connsiteY1-1902" fmla="*/ 1826304 h 2354521"/>
              <a:gd name="connsiteX2-1903" fmla="*/ 1955104 w 2296406"/>
              <a:gd name="connsiteY2-1904" fmla="*/ 2095900 h 2354521"/>
              <a:gd name="connsiteX3-1905" fmla="*/ 1682537 w 2296406"/>
              <a:gd name="connsiteY3-1906" fmla="*/ 1962549 h 2354521"/>
              <a:gd name="connsiteX4-1907" fmla="*/ 1528613 w 2296406"/>
              <a:gd name="connsiteY4-1908" fmla="*/ 2354521 h 2354521"/>
              <a:gd name="connsiteX5-1909" fmla="*/ 1380482 w 2296406"/>
              <a:gd name="connsiteY5-1910" fmla="*/ 2120816 h 2354521"/>
              <a:gd name="connsiteX6-1911" fmla="*/ 1495542 w 2296406"/>
              <a:gd name="connsiteY6-1912" fmla="*/ 1788127 h 2354521"/>
              <a:gd name="connsiteX7-1913" fmla="*/ 909489 w 2296406"/>
              <a:gd name="connsiteY7-1914" fmla="*/ 1225390 h 2354521"/>
              <a:gd name="connsiteX8-1915" fmla="*/ 414951 w 2296406"/>
              <a:gd name="connsiteY8-1916" fmla="*/ 2322212 h 2354521"/>
              <a:gd name="connsiteX9-1917" fmla="*/ 293184 w 2296406"/>
              <a:gd name="connsiteY9-1918" fmla="*/ 2052845 h 2354521"/>
              <a:gd name="connsiteX10-1919" fmla="*/ 520411 w 2296406"/>
              <a:gd name="connsiteY10-1920" fmla="*/ 767428 h 2354521"/>
              <a:gd name="connsiteX11-1921" fmla="*/ 11167 w 2296406"/>
              <a:gd name="connsiteY11-1922" fmla="*/ 5505 h 2354521"/>
              <a:gd name="connsiteX12-1923" fmla="*/ 771719 w 2296406"/>
              <a:gd name="connsiteY12-1924" fmla="*/ 578452 h 2354521"/>
              <a:gd name="connsiteX13-1925" fmla="*/ 2041440 w 2296406"/>
              <a:gd name="connsiteY13-1926" fmla="*/ 514597 h 2354521"/>
              <a:gd name="connsiteX14-1927" fmla="*/ 2296406 w 2296406"/>
              <a:gd name="connsiteY14-1928" fmla="*/ 662729 h 2354521"/>
              <a:gd name="connsiteX15-1929" fmla="*/ 1124906 w 2296406"/>
              <a:gd name="connsiteY15-1930" fmla="*/ 1004182 h 2354521"/>
              <a:gd name="connsiteX16-1931" fmla="*/ 1676517 w 2296406"/>
              <a:gd name="connsiteY16-1932" fmla="*/ 1608523 h 2354521"/>
              <a:gd name="connsiteX17-1933" fmla="*/ 2094931 w 2296406"/>
              <a:gd name="connsiteY17-1934" fmla="*/ 1557316 h 23545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4" name="Block Arc 10"/>
          <p:cNvSpPr/>
          <p:nvPr/>
        </p:nvSpPr>
        <p:spPr>
          <a:xfrm>
            <a:off x="8219376" y="3559330"/>
            <a:ext cx="460894" cy="31218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95" name="Freeform 55"/>
          <p:cNvSpPr/>
          <p:nvPr/>
        </p:nvSpPr>
        <p:spPr>
          <a:xfrm>
            <a:off x="3317475" y="1851413"/>
            <a:ext cx="237122" cy="581029"/>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6" name="Round Same Side Corner Rectangle 36"/>
          <p:cNvSpPr/>
          <p:nvPr/>
        </p:nvSpPr>
        <p:spPr>
          <a:xfrm>
            <a:off x="6906975" y="1970174"/>
            <a:ext cx="434480" cy="343507"/>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97" name="Oval 21"/>
          <p:cNvSpPr>
            <a:spLocks noChangeAspect="1"/>
          </p:cNvSpPr>
          <p:nvPr/>
        </p:nvSpPr>
        <p:spPr>
          <a:xfrm>
            <a:off x="5289076" y="3535078"/>
            <a:ext cx="357698" cy="36068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
        <p:nvSpPr>
          <p:cNvPr id="98" name="Oval 32"/>
          <p:cNvSpPr/>
          <p:nvPr/>
        </p:nvSpPr>
        <p:spPr>
          <a:xfrm>
            <a:off x="6980931" y="3510550"/>
            <a:ext cx="340596" cy="409743"/>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1684446" y="2316201"/>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cs typeface="+mn-ea"/>
              <a:sym typeface="+mn-lt"/>
            </a:endParaRPr>
          </a:p>
        </p:txBody>
      </p:sp>
      <p:grpSp>
        <p:nvGrpSpPr>
          <p:cNvPr id="4" name="组合 3"/>
          <p:cNvGrpSpPr/>
          <p:nvPr/>
        </p:nvGrpSpPr>
        <p:grpSpPr>
          <a:xfrm>
            <a:off x="1180871" y="1661152"/>
            <a:ext cx="1139038" cy="1139038"/>
            <a:chOff x="1180871" y="1661152"/>
            <a:chExt cx="1139038" cy="1139038"/>
          </a:xfrm>
        </p:grpSpPr>
        <p:grpSp>
          <p:nvGrpSpPr>
            <p:cNvPr id="5" name="组合 4"/>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1A3F6C"/>
                  </a:solidFill>
                  <a:effectLst>
                    <a:outerShdw blurRad="38100" dist="38100" dir="2700000" algn="tl">
                      <a:srgbClr val="000000">
                        <a:alpha val="43137"/>
                      </a:srgbClr>
                    </a:outerShdw>
                  </a:effectLst>
                  <a:cs typeface="+mn-ea"/>
                  <a:sym typeface="+mn-lt"/>
                </a:endParaRPr>
              </a:p>
            </p:txBody>
          </p:sp>
          <p:sp>
            <p:nvSpPr>
              <p:cNvPr id="8" name="椭圆 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1A3F6C"/>
                  </a:solidFill>
                  <a:effectLst>
                    <a:outerShdw blurRad="38100" dist="38100" dir="2700000" algn="tl">
                      <a:srgbClr val="000000">
                        <a:alpha val="43137"/>
                      </a:srgbClr>
                    </a:outerShdw>
                  </a:effectLst>
                  <a:cs typeface="+mn-ea"/>
                  <a:sym typeface="+mn-lt"/>
                </a:endParaRPr>
              </a:p>
            </p:txBody>
          </p:sp>
        </p:grpSp>
        <p:sp>
          <p:nvSpPr>
            <p:cNvPr id="6" name="TextBox 133"/>
            <p:cNvSpPr txBox="1"/>
            <p:nvPr/>
          </p:nvSpPr>
          <p:spPr>
            <a:xfrm>
              <a:off x="1459284" y="1876728"/>
              <a:ext cx="486030" cy="707886"/>
            </a:xfrm>
            <a:prstGeom prst="rect">
              <a:avLst/>
            </a:prstGeom>
            <a:noFill/>
          </p:spPr>
          <p:txBody>
            <a:bodyPr wrap="none" rtlCol="0">
              <a:spAutoFit/>
            </a:bodyPr>
            <a:lstStyle/>
            <a:p>
              <a:r>
                <a:rPr lang="en-US" altLang="zh-CN" sz="4000" b="1" dirty="0">
                  <a:solidFill>
                    <a:srgbClr val="E94744"/>
                  </a:solidFill>
                  <a:effectLst>
                    <a:outerShdw blurRad="38100" dist="38100" dir="2700000" algn="tl">
                      <a:srgbClr val="000000">
                        <a:alpha val="43137"/>
                      </a:srgbClr>
                    </a:outerShdw>
                  </a:effectLst>
                  <a:cs typeface="+mn-ea"/>
                  <a:sym typeface="+mn-lt"/>
                </a:rPr>
                <a:t>1</a:t>
              </a:r>
              <a:endParaRPr lang="zh-CN" altLang="en-US" sz="4000" b="1" dirty="0">
                <a:solidFill>
                  <a:srgbClr val="E94744"/>
                </a:solidFill>
                <a:effectLst>
                  <a:outerShdw blurRad="38100" dist="38100" dir="2700000" algn="tl">
                    <a:srgbClr val="000000">
                      <a:alpha val="43137"/>
                    </a:srgbClr>
                  </a:outerShdw>
                </a:effectLst>
                <a:cs typeface="+mn-ea"/>
                <a:sym typeface="+mn-lt"/>
              </a:endParaRPr>
            </a:p>
          </p:txBody>
        </p:sp>
      </p:grpSp>
      <p:grpSp>
        <p:nvGrpSpPr>
          <p:cNvPr id="9" name="组合 8"/>
          <p:cNvGrpSpPr/>
          <p:nvPr/>
        </p:nvGrpSpPr>
        <p:grpSpPr>
          <a:xfrm>
            <a:off x="2591676" y="2836786"/>
            <a:ext cx="1139038" cy="1139038"/>
            <a:chOff x="2591676" y="2836786"/>
            <a:chExt cx="1139038" cy="1139038"/>
          </a:xfrm>
        </p:grpSpPr>
        <p:grpSp>
          <p:nvGrpSpPr>
            <p:cNvPr id="10" name="组合 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1A3F6C"/>
                  </a:solidFill>
                  <a:effectLst>
                    <a:outerShdw blurRad="38100" dist="38100" dir="2700000" algn="tl">
                      <a:srgbClr val="000000">
                        <a:alpha val="43137"/>
                      </a:srgbClr>
                    </a:outerShdw>
                  </a:effectLst>
                  <a:cs typeface="+mn-ea"/>
                  <a:sym typeface="+mn-lt"/>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1A3F6C"/>
                  </a:solidFill>
                  <a:effectLst>
                    <a:outerShdw blurRad="38100" dist="38100" dir="2700000" algn="tl">
                      <a:srgbClr val="000000">
                        <a:alpha val="43137"/>
                      </a:srgbClr>
                    </a:outerShdw>
                  </a:effectLst>
                  <a:cs typeface="+mn-ea"/>
                  <a:sym typeface="+mn-lt"/>
                </a:endParaRPr>
              </a:p>
            </p:txBody>
          </p:sp>
        </p:grpSp>
        <p:sp>
          <p:nvSpPr>
            <p:cNvPr id="11" name="TextBox 134"/>
            <p:cNvSpPr txBox="1"/>
            <p:nvPr/>
          </p:nvSpPr>
          <p:spPr>
            <a:xfrm>
              <a:off x="2870089" y="3052362"/>
              <a:ext cx="486030" cy="707886"/>
            </a:xfrm>
            <a:prstGeom prst="rect">
              <a:avLst/>
            </a:prstGeom>
            <a:noFill/>
          </p:spPr>
          <p:txBody>
            <a:bodyPr wrap="none" rtlCol="0">
              <a:spAutoFit/>
            </a:bodyPr>
            <a:lstStyle/>
            <a:p>
              <a:r>
                <a:rPr lang="en-US" altLang="zh-CN" sz="4000" b="1" dirty="0">
                  <a:solidFill>
                    <a:srgbClr val="015A74"/>
                  </a:solidFill>
                  <a:effectLst>
                    <a:outerShdw blurRad="38100" dist="38100" dir="2700000" algn="tl">
                      <a:srgbClr val="000000">
                        <a:alpha val="43137"/>
                      </a:srgbClr>
                    </a:outerShdw>
                  </a:effectLst>
                  <a:cs typeface="+mn-ea"/>
                  <a:sym typeface="+mn-lt"/>
                </a:rPr>
                <a:t>2</a:t>
              </a:r>
              <a:endParaRPr lang="zh-CN" altLang="en-US" sz="4000" b="1" dirty="0">
                <a:solidFill>
                  <a:srgbClr val="015A74"/>
                </a:solidFill>
                <a:effectLst>
                  <a:outerShdw blurRad="38100" dist="38100" dir="2700000" algn="tl">
                    <a:srgbClr val="000000">
                      <a:alpha val="43137"/>
                    </a:srgbClr>
                  </a:outerShdw>
                </a:effectLst>
                <a:cs typeface="+mn-ea"/>
                <a:sym typeface="+mn-lt"/>
              </a:endParaRPr>
            </a:p>
          </p:txBody>
        </p:sp>
      </p:grpSp>
      <p:grpSp>
        <p:nvGrpSpPr>
          <p:cNvPr id="14" name="组合 13"/>
          <p:cNvGrpSpPr/>
          <p:nvPr/>
        </p:nvGrpSpPr>
        <p:grpSpPr>
          <a:xfrm>
            <a:off x="4002481" y="1661152"/>
            <a:ext cx="1139038" cy="1139038"/>
            <a:chOff x="4002481" y="1661152"/>
            <a:chExt cx="1139038" cy="1139038"/>
          </a:xfrm>
        </p:grpSpPr>
        <p:grpSp>
          <p:nvGrpSpPr>
            <p:cNvPr id="15" name="组合 14"/>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1A3F6C"/>
                  </a:solidFill>
                  <a:effectLst>
                    <a:outerShdw blurRad="38100" dist="38100" dir="2700000" algn="tl">
                      <a:srgbClr val="000000">
                        <a:alpha val="43137"/>
                      </a:srgbClr>
                    </a:outerShdw>
                  </a:effectLst>
                  <a:cs typeface="+mn-ea"/>
                  <a:sym typeface="+mn-lt"/>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1A3F6C"/>
                  </a:solidFill>
                  <a:effectLst>
                    <a:outerShdw blurRad="38100" dist="38100" dir="2700000" algn="tl">
                      <a:srgbClr val="000000">
                        <a:alpha val="43137"/>
                      </a:srgbClr>
                    </a:outerShdw>
                  </a:effectLst>
                  <a:cs typeface="+mn-ea"/>
                  <a:sym typeface="+mn-lt"/>
                </a:endParaRPr>
              </a:p>
            </p:txBody>
          </p:sp>
        </p:grpSp>
        <p:sp>
          <p:nvSpPr>
            <p:cNvPr id="16" name="TextBox 135"/>
            <p:cNvSpPr txBox="1"/>
            <p:nvPr/>
          </p:nvSpPr>
          <p:spPr>
            <a:xfrm>
              <a:off x="4280894" y="1876728"/>
              <a:ext cx="486030" cy="707886"/>
            </a:xfrm>
            <a:prstGeom prst="rect">
              <a:avLst/>
            </a:prstGeom>
            <a:noFill/>
          </p:spPr>
          <p:txBody>
            <a:bodyPr wrap="none" rtlCol="0">
              <a:spAutoFit/>
            </a:bodyPr>
            <a:lstStyle/>
            <a:p>
              <a:r>
                <a:rPr lang="en-US" altLang="zh-CN" sz="4000" b="1" dirty="0">
                  <a:solidFill>
                    <a:srgbClr val="D43C2C"/>
                  </a:solidFill>
                  <a:effectLst>
                    <a:outerShdw blurRad="38100" dist="38100" dir="2700000" algn="tl">
                      <a:srgbClr val="000000">
                        <a:alpha val="43137"/>
                      </a:srgbClr>
                    </a:outerShdw>
                  </a:effectLst>
                  <a:cs typeface="+mn-ea"/>
                  <a:sym typeface="+mn-lt"/>
                </a:rPr>
                <a:t>3</a:t>
              </a:r>
              <a:endParaRPr lang="zh-CN" altLang="en-US" sz="4000" b="1" dirty="0">
                <a:solidFill>
                  <a:srgbClr val="D43C2C"/>
                </a:solidFill>
                <a:effectLst>
                  <a:outerShdw blurRad="38100" dist="38100" dir="2700000" algn="tl">
                    <a:srgbClr val="000000">
                      <a:alpha val="43137"/>
                    </a:srgbClr>
                  </a:outerShdw>
                </a:effectLst>
                <a:cs typeface="+mn-ea"/>
                <a:sym typeface="+mn-lt"/>
              </a:endParaRPr>
            </a:p>
          </p:txBody>
        </p:sp>
      </p:grpSp>
      <p:grpSp>
        <p:nvGrpSpPr>
          <p:cNvPr id="19" name="组合 18"/>
          <p:cNvGrpSpPr/>
          <p:nvPr/>
        </p:nvGrpSpPr>
        <p:grpSpPr>
          <a:xfrm>
            <a:off x="5413286" y="2836786"/>
            <a:ext cx="1139038" cy="1139038"/>
            <a:chOff x="5413286" y="2836786"/>
            <a:chExt cx="1139038" cy="1139038"/>
          </a:xfrm>
        </p:grpSpPr>
        <p:grpSp>
          <p:nvGrpSpPr>
            <p:cNvPr id="20" name="组合 19"/>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1A3F6C"/>
                  </a:solidFill>
                  <a:effectLst>
                    <a:outerShdw blurRad="38100" dist="38100" dir="2700000" algn="tl">
                      <a:srgbClr val="000000">
                        <a:alpha val="43137"/>
                      </a:srgbClr>
                    </a:outerShdw>
                  </a:effectLst>
                  <a:cs typeface="+mn-ea"/>
                  <a:sym typeface="+mn-lt"/>
                </a:endParaRPr>
              </a:p>
            </p:txBody>
          </p:sp>
          <p:sp>
            <p:nvSpPr>
              <p:cNvPr id="23" name="椭圆 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1A3F6C"/>
                  </a:solidFill>
                  <a:effectLst>
                    <a:outerShdw blurRad="38100" dist="38100" dir="2700000" algn="tl">
                      <a:srgbClr val="000000">
                        <a:alpha val="43137"/>
                      </a:srgbClr>
                    </a:outerShdw>
                  </a:effectLst>
                  <a:cs typeface="+mn-ea"/>
                  <a:sym typeface="+mn-lt"/>
                </a:endParaRPr>
              </a:p>
            </p:txBody>
          </p:sp>
        </p:grpSp>
        <p:sp>
          <p:nvSpPr>
            <p:cNvPr id="21" name="TextBox 136"/>
            <p:cNvSpPr txBox="1"/>
            <p:nvPr/>
          </p:nvSpPr>
          <p:spPr>
            <a:xfrm>
              <a:off x="5691699" y="3052362"/>
              <a:ext cx="486030" cy="707886"/>
            </a:xfrm>
            <a:prstGeom prst="rect">
              <a:avLst/>
            </a:prstGeom>
            <a:noFill/>
          </p:spPr>
          <p:txBody>
            <a:bodyPr wrap="none" rtlCol="0">
              <a:spAutoFit/>
            </a:bodyPr>
            <a:lstStyle/>
            <a:p>
              <a:r>
                <a:rPr lang="en-US" altLang="zh-CN" sz="4000" b="1" dirty="0">
                  <a:solidFill>
                    <a:srgbClr val="003366"/>
                  </a:solidFill>
                  <a:effectLst>
                    <a:outerShdw blurRad="38100" dist="38100" dir="2700000" algn="tl">
                      <a:srgbClr val="000000">
                        <a:alpha val="43137"/>
                      </a:srgbClr>
                    </a:outerShdw>
                  </a:effectLst>
                  <a:cs typeface="+mn-ea"/>
                  <a:sym typeface="+mn-lt"/>
                </a:rPr>
                <a:t>4</a:t>
              </a:r>
              <a:endParaRPr lang="zh-CN" altLang="en-US" sz="4000" b="1" dirty="0">
                <a:solidFill>
                  <a:srgbClr val="003366"/>
                </a:solidFill>
                <a:effectLst>
                  <a:outerShdw blurRad="38100" dist="38100" dir="2700000" algn="tl">
                    <a:srgbClr val="000000">
                      <a:alpha val="43137"/>
                    </a:srgbClr>
                  </a:outerShdw>
                </a:effectLst>
                <a:cs typeface="+mn-ea"/>
                <a:sym typeface="+mn-lt"/>
              </a:endParaRPr>
            </a:p>
          </p:txBody>
        </p:sp>
      </p:grpSp>
      <p:grpSp>
        <p:nvGrpSpPr>
          <p:cNvPr id="24" name="组合 23"/>
          <p:cNvGrpSpPr/>
          <p:nvPr/>
        </p:nvGrpSpPr>
        <p:grpSpPr>
          <a:xfrm>
            <a:off x="6824091" y="1661152"/>
            <a:ext cx="1139038" cy="1139038"/>
            <a:chOff x="6824091" y="1661152"/>
            <a:chExt cx="1139038" cy="1139038"/>
          </a:xfrm>
        </p:grpSpPr>
        <p:grpSp>
          <p:nvGrpSpPr>
            <p:cNvPr id="25" name="组合 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1A3F6C"/>
                  </a:solidFill>
                  <a:effectLst>
                    <a:outerShdw blurRad="38100" dist="38100" dir="2700000" algn="tl">
                      <a:srgbClr val="000000">
                        <a:alpha val="43137"/>
                      </a:srgbClr>
                    </a:outerShdw>
                  </a:effectLst>
                  <a:cs typeface="+mn-ea"/>
                  <a:sym typeface="+mn-lt"/>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1A3F6C"/>
                  </a:solidFill>
                  <a:effectLst>
                    <a:outerShdw blurRad="38100" dist="38100" dir="2700000" algn="tl">
                      <a:srgbClr val="000000">
                        <a:alpha val="43137"/>
                      </a:srgbClr>
                    </a:outerShdw>
                  </a:effectLst>
                  <a:cs typeface="+mn-ea"/>
                  <a:sym typeface="+mn-lt"/>
                </a:endParaRPr>
              </a:p>
            </p:txBody>
          </p:sp>
        </p:grpSp>
        <p:sp>
          <p:nvSpPr>
            <p:cNvPr id="26" name="TextBox 141"/>
            <p:cNvSpPr txBox="1"/>
            <p:nvPr/>
          </p:nvSpPr>
          <p:spPr>
            <a:xfrm>
              <a:off x="7102504" y="1876728"/>
              <a:ext cx="486030" cy="707886"/>
            </a:xfrm>
            <a:prstGeom prst="rect">
              <a:avLst/>
            </a:prstGeom>
            <a:noFill/>
          </p:spPr>
          <p:txBody>
            <a:bodyPr wrap="none" rtlCol="0">
              <a:spAutoFit/>
            </a:bodyPr>
            <a:lstStyle/>
            <a:p>
              <a:r>
                <a:rPr lang="en-US" altLang="zh-CN" sz="4000" b="1" dirty="0">
                  <a:solidFill>
                    <a:srgbClr val="F17445"/>
                  </a:solidFill>
                  <a:effectLst>
                    <a:outerShdw blurRad="38100" dist="38100" dir="2700000" algn="tl">
                      <a:srgbClr val="000000">
                        <a:alpha val="43137"/>
                      </a:srgbClr>
                    </a:outerShdw>
                  </a:effectLst>
                  <a:cs typeface="+mn-ea"/>
                  <a:sym typeface="+mn-lt"/>
                </a:rPr>
                <a:t>5</a:t>
              </a:r>
              <a:endParaRPr lang="zh-CN" altLang="en-US" sz="4000" b="1" dirty="0">
                <a:solidFill>
                  <a:srgbClr val="F17445"/>
                </a:solidFill>
                <a:effectLst>
                  <a:outerShdw blurRad="38100" dist="38100" dir="2700000" algn="tl">
                    <a:srgbClr val="000000">
                      <a:alpha val="43137"/>
                    </a:srgbClr>
                  </a:outerShdw>
                </a:effectLst>
                <a:cs typeface="+mn-ea"/>
                <a:sym typeface="+mn-lt"/>
              </a:endParaRPr>
            </a:p>
          </p:txBody>
        </p:sp>
      </p:grpSp>
      <p:sp>
        <p:nvSpPr>
          <p:cNvPr id="29" name="TextBox 143"/>
          <p:cNvSpPr txBox="1"/>
          <p:nvPr/>
        </p:nvSpPr>
        <p:spPr>
          <a:xfrm>
            <a:off x="1173007" y="1152719"/>
            <a:ext cx="1569660" cy="416909"/>
          </a:xfrm>
          <a:prstGeom prst="rect">
            <a:avLst/>
          </a:prstGeom>
          <a:noFill/>
        </p:spPr>
        <p:txBody>
          <a:bodyPr wrap="none" rtlCol="0">
            <a:spAutoFit/>
          </a:bodyPr>
          <a:lstStyle/>
          <a:p>
            <a:pPr algn="ctr">
              <a:lnSpc>
                <a:spcPct val="130000"/>
              </a:lnSpc>
            </a:pPr>
            <a:r>
              <a:rPr lang="en-US" altLang="zh-CN" sz="1800" b="1" dirty="0">
                <a:solidFill>
                  <a:schemeClr val="bg1">
                    <a:lumMod val="50000"/>
                  </a:schemeClr>
                </a:solidFill>
                <a:cs typeface="+mn-ea"/>
                <a:sym typeface="+mn-lt"/>
              </a:rPr>
              <a:t>Add title text</a:t>
            </a:r>
            <a:endParaRPr lang="zh-CN" altLang="en-US" sz="1800" b="1" dirty="0">
              <a:solidFill>
                <a:schemeClr val="bg1">
                  <a:lumMod val="50000"/>
                </a:schemeClr>
              </a:solidFill>
              <a:cs typeface="+mn-ea"/>
              <a:sym typeface="+mn-lt"/>
            </a:endParaRPr>
          </a:p>
        </p:txBody>
      </p:sp>
      <p:sp>
        <p:nvSpPr>
          <p:cNvPr id="30" name="TextBox 144"/>
          <p:cNvSpPr txBox="1"/>
          <p:nvPr/>
        </p:nvSpPr>
        <p:spPr>
          <a:xfrm>
            <a:off x="2324729" y="4128227"/>
            <a:ext cx="1569660" cy="417358"/>
          </a:xfrm>
          <a:prstGeom prst="rect">
            <a:avLst/>
          </a:prstGeom>
          <a:noFill/>
        </p:spPr>
        <p:txBody>
          <a:bodyPr wrap="none" rtlCol="0">
            <a:spAutoFit/>
          </a:bodyPr>
          <a:lstStyle/>
          <a:p>
            <a:pPr algn="ctr">
              <a:lnSpc>
                <a:spcPct val="130000"/>
              </a:lnSpc>
            </a:pPr>
            <a:r>
              <a:rPr lang="en-US" altLang="zh-CN" sz="1800" b="1" dirty="0">
                <a:solidFill>
                  <a:schemeClr val="bg1">
                    <a:lumMod val="50000"/>
                  </a:schemeClr>
                </a:solidFill>
                <a:cs typeface="+mn-ea"/>
                <a:sym typeface="+mn-lt"/>
              </a:rPr>
              <a:t>Add title text</a:t>
            </a:r>
            <a:endParaRPr lang="zh-CN" altLang="en-US" sz="1800" b="1" dirty="0">
              <a:solidFill>
                <a:schemeClr val="bg1">
                  <a:lumMod val="50000"/>
                </a:schemeClr>
              </a:solidFill>
              <a:cs typeface="+mn-ea"/>
              <a:sym typeface="+mn-lt"/>
            </a:endParaRPr>
          </a:p>
        </p:txBody>
      </p:sp>
      <p:sp>
        <p:nvSpPr>
          <p:cNvPr id="31" name="TextBox 145"/>
          <p:cNvSpPr txBox="1"/>
          <p:nvPr/>
        </p:nvSpPr>
        <p:spPr>
          <a:xfrm>
            <a:off x="3787169" y="1152719"/>
            <a:ext cx="1569660" cy="417358"/>
          </a:xfrm>
          <a:prstGeom prst="rect">
            <a:avLst/>
          </a:prstGeom>
          <a:noFill/>
        </p:spPr>
        <p:txBody>
          <a:bodyPr wrap="none" rtlCol="0">
            <a:spAutoFit/>
          </a:bodyPr>
          <a:lstStyle/>
          <a:p>
            <a:pPr algn="ctr">
              <a:lnSpc>
                <a:spcPct val="130000"/>
              </a:lnSpc>
            </a:pPr>
            <a:r>
              <a:rPr lang="en-US" altLang="zh-CN" sz="1800" b="1" dirty="0">
                <a:solidFill>
                  <a:schemeClr val="bg1">
                    <a:lumMod val="50000"/>
                  </a:schemeClr>
                </a:solidFill>
                <a:cs typeface="+mn-ea"/>
                <a:sym typeface="+mn-lt"/>
              </a:rPr>
              <a:t>Add title text</a:t>
            </a:r>
            <a:endParaRPr lang="zh-CN" altLang="en-US" sz="1800" b="1" dirty="0">
              <a:solidFill>
                <a:schemeClr val="bg1">
                  <a:lumMod val="50000"/>
                </a:schemeClr>
              </a:solidFill>
              <a:cs typeface="+mn-ea"/>
              <a:sym typeface="+mn-lt"/>
            </a:endParaRPr>
          </a:p>
        </p:txBody>
      </p:sp>
      <p:sp>
        <p:nvSpPr>
          <p:cNvPr id="32" name="TextBox 146"/>
          <p:cNvSpPr txBox="1"/>
          <p:nvPr/>
        </p:nvSpPr>
        <p:spPr>
          <a:xfrm>
            <a:off x="5219304" y="4128227"/>
            <a:ext cx="1569660" cy="417358"/>
          </a:xfrm>
          <a:prstGeom prst="rect">
            <a:avLst/>
          </a:prstGeom>
          <a:noFill/>
        </p:spPr>
        <p:txBody>
          <a:bodyPr wrap="none" rtlCol="0">
            <a:spAutoFit/>
          </a:bodyPr>
          <a:lstStyle/>
          <a:p>
            <a:pPr algn="ctr">
              <a:lnSpc>
                <a:spcPct val="130000"/>
              </a:lnSpc>
            </a:pPr>
            <a:r>
              <a:rPr lang="en-US" altLang="zh-CN" sz="1800" b="1" dirty="0">
                <a:solidFill>
                  <a:schemeClr val="bg1">
                    <a:lumMod val="50000"/>
                  </a:schemeClr>
                </a:solidFill>
                <a:cs typeface="+mn-ea"/>
                <a:sym typeface="+mn-lt"/>
              </a:rPr>
              <a:t>Add title text</a:t>
            </a:r>
            <a:endParaRPr lang="zh-CN" altLang="en-US" sz="1800" b="1" dirty="0">
              <a:solidFill>
                <a:schemeClr val="bg1">
                  <a:lumMod val="50000"/>
                </a:schemeClr>
              </a:solidFill>
              <a:cs typeface="+mn-ea"/>
              <a:sym typeface="+mn-lt"/>
            </a:endParaRPr>
          </a:p>
        </p:txBody>
      </p:sp>
      <p:sp>
        <p:nvSpPr>
          <p:cNvPr id="33" name="TextBox 147"/>
          <p:cNvSpPr txBox="1"/>
          <p:nvPr/>
        </p:nvSpPr>
        <p:spPr>
          <a:xfrm>
            <a:off x="6670203" y="1152719"/>
            <a:ext cx="1569660" cy="417358"/>
          </a:xfrm>
          <a:prstGeom prst="rect">
            <a:avLst/>
          </a:prstGeom>
          <a:noFill/>
        </p:spPr>
        <p:txBody>
          <a:bodyPr wrap="none" rtlCol="0">
            <a:spAutoFit/>
          </a:bodyPr>
          <a:lstStyle/>
          <a:p>
            <a:pPr algn="ctr">
              <a:lnSpc>
                <a:spcPct val="130000"/>
              </a:lnSpc>
            </a:pPr>
            <a:r>
              <a:rPr lang="en-US" altLang="zh-CN" sz="1800" b="1" dirty="0">
                <a:solidFill>
                  <a:schemeClr val="bg1">
                    <a:lumMod val="50000"/>
                  </a:schemeClr>
                </a:solidFill>
                <a:cs typeface="+mn-ea"/>
                <a:sym typeface="+mn-lt"/>
              </a:rPr>
              <a:t>Add title text</a:t>
            </a:r>
            <a:endParaRPr lang="zh-CN" altLang="en-US" sz="1800" b="1" dirty="0">
              <a:solidFill>
                <a:schemeClr val="bg1">
                  <a:lumMod val="50000"/>
                </a:schemeClr>
              </a:solidFill>
              <a:cs typeface="+mn-ea"/>
              <a:sym typeface="+mn-lt"/>
            </a:endParaRPr>
          </a:p>
        </p:txBody>
      </p:sp>
      <p:grpSp>
        <p:nvGrpSpPr>
          <p:cNvPr id="38" name="组合 37"/>
          <p:cNvGrpSpPr/>
          <p:nvPr/>
        </p:nvGrpSpPr>
        <p:grpSpPr>
          <a:xfrm>
            <a:off x="296082" y="292100"/>
            <a:ext cx="599329" cy="599329"/>
            <a:chOff x="2112182" y="3122122"/>
            <a:chExt cx="935818" cy="935818"/>
          </a:xfrm>
        </p:grpSpPr>
        <p:sp>
          <p:nvSpPr>
            <p:cNvPr id="39" name="椭圆 38"/>
            <p:cNvSpPr/>
            <p:nvPr/>
          </p:nvSpPr>
          <p:spPr>
            <a:xfrm>
              <a:off x="2112182" y="3122122"/>
              <a:ext cx="935818" cy="935818"/>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KSO_Shape"/>
            <p:cNvSpPr/>
            <p:nvPr/>
          </p:nvSpPr>
          <p:spPr bwMode="auto">
            <a:xfrm>
              <a:off x="2220051" y="3321801"/>
              <a:ext cx="720080" cy="536460"/>
            </a:xfrm>
            <a:custGeom>
              <a:avLst/>
              <a:gdLst>
                <a:gd name="T0" fmla="*/ 1318145 w 2143125"/>
                <a:gd name="T1" fmla="*/ 917194 h 1597025"/>
                <a:gd name="T2" fmla="*/ 1379831 w 2143125"/>
                <a:gd name="T3" fmla="*/ 1137598 h 1597025"/>
                <a:gd name="T4" fmla="*/ 1335097 w 2143125"/>
                <a:gd name="T5" fmla="*/ 1268287 h 1597025"/>
                <a:gd name="T6" fmla="*/ 1208192 w 2143125"/>
                <a:gd name="T7" fmla="*/ 1359886 h 1597025"/>
                <a:gd name="T8" fmla="*/ 922597 w 2143125"/>
                <a:gd name="T9" fmla="*/ 1418283 h 1597025"/>
                <a:gd name="T10" fmla="*/ 657487 w 2143125"/>
                <a:gd name="T11" fmla="*/ 1338693 h 1597025"/>
                <a:gd name="T12" fmla="*/ 552478 w 2143125"/>
                <a:gd name="T13" fmla="*/ 1242149 h 1597025"/>
                <a:gd name="T14" fmla="*/ 531288 w 2143125"/>
                <a:gd name="T15" fmla="*/ 1081555 h 1597025"/>
                <a:gd name="T16" fmla="*/ 616755 w 2143125"/>
                <a:gd name="T17" fmla="*/ 873161 h 1597025"/>
                <a:gd name="T18" fmla="*/ 1793602 w 2143125"/>
                <a:gd name="T19" fmla="*/ 648696 h 1597025"/>
                <a:gd name="T20" fmla="*/ 1890429 w 2143125"/>
                <a:gd name="T21" fmla="*/ 826850 h 1597025"/>
                <a:gd name="T22" fmla="*/ 1893955 w 2143125"/>
                <a:gd name="T23" fmla="*/ 997719 h 1597025"/>
                <a:gd name="T24" fmla="*/ 1811228 w 2143125"/>
                <a:gd name="T25" fmla="*/ 1095258 h 1597025"/>
                <a:gd name="T26" fmla="*/ 1583730 w 2143125"/>
                <a:gd name="T27" fmla="*/ 1181514 h 1597025"/>
                <a:gd name="T28" fmla="*/ 1467631 w 2143125"/>
                <a:gd name="T29" fmla="*/ 1082095 h 1597025"/>
                <a:gd name="T30" fmla="*/ 1367044 w 2143125"/>
                <a:gd name="T31" fmla="*/ 822855 h 1597025"/>
                <a:gd name="T32" fmla="*/ 1287607 w 2143125"/>
                <a:gd name="T33" fmla="*/ 640469 h 1597025"/>
                <a:gd name="T34" fmla="*/ 637786 w 2143125"/>
                <a:gd name="T35" fmla="*/ 718735 h 1597025"/>
                <a:gd name="T36" fmla="*/ 475984 w 2143125"/>
                <a:gd name="T37" fmla="*/ 936375 h 1597025"/>
                <a:gd name="T38" fmla="*/ 436888 w 2143125"/>
                <a:gd name="T39" fmla="*/ 1185275 h 1597025"/>
                <a:gd name="T40" fmla="*/ 191242 w 2143125"/>
                <a:gd name="T41" fmla="*/ 1146495 h 1597025"/>
                <a:gd name="T42" fmla="*/ 46633 w 2143125"/>
                <a:gd name="T43" fmla="*/ 1053656 h 1597025"/>
                <a:gd name="T44" fmla="*/ 0 w 2143125"/>
                <a:gd name="T45" fmla="*/ 940371 h 1597025"/>
                <a:gd name="T46" fmla="*/ 50165 w 2143125"/>
                <a:gd name="T47" fmla="*/ 736128 h 1597025"/>
                <a:gd name="T48" fmla="*/ 952970 w 2143125"/>
                <a:gd name="T49" fmla="*/ 136844 h 1597025"/>
                <a:gd name="T50" fmla="*/ 1076540 w 2143125"/>
                <a:gd name="T51" fmla="*/ 163209 h 1597025"/>
                <a:gd name="T52" fmla="*/ 1174924 w 2143125"/>
                <a:gd name="T53" fmla="*/ 235007 h 1597025"/>
                <a:gd name="T54" fmla="*/ 1237061 w 2143125"/>
                <a:gd name="T55" fmla="*/ 340233 h 1597025"/>
                <a:gd name="T56" fmla="*/ 1251420 w 2143125"/>
                <a:gd name="T57" fmla="*/ 467116 h 1597025"/>
                <a:gd name="T58" fmla="*/ 1213290 w 2143125"/>
                <a:gd name="T59" fmla="*/ 585759 h 1597025"/>
                <a:gd name="T60" fmla="*/ 1132322 w 2143125"/>
                <a:gd name="T61" fmla="*/ 676861 h 1597025"/>
                <a:gd name="T62" fmla="*/ 1020756 w 2143125"/>
                <a:gd name="T63" fmla="*/ 728650 h 1597025"/>
                <a:gd name="T64" fmla="*/ 892716 w 2143125"/>
                <a:gd name="T65" fmla="*/ 730298 h 1597025"/>
                <a:gd name="T66" fmla="*/ 779502 w 2143125"/>
                <a:gd name="T67" fmla="*/ 680863 h 1597025"/>
                <a:gd name="T68" fmla="*/ 696652 w 2143125"/>
                <a:gd name="T69" fmla="*/ 592115 h 1597025"/>
                <a:gd name="T70" fmla="*/ 655933 w 2143125"/>
                <a:gd name="T71" fmla="*/ 474649 h 1597025"/>
                <a:gd name="T72" fmla="*/ 666760 w 2143125"/>
                <a:gd name="T73" fmla="*/ 347531 h 1597025"/>
                <a:gd name="T74" fmla="*/ 726308 w 2143125"/>
                <a:gd name="T75" fmla="*/ 240187 h 1597025"/>
                <a:gd name="T76" fmla="*/ 823046 w 2143125"/>
                <a:gd name="T77" fmla="*/ 166505 h 1597025"/>
                <a:gd name="T78" fmla="*/ 945438 w 2143125"/>
                <a:gd name="T79" fmla="*/ 136844 h 1597025"/>
                <a:gd name="T80" fmla="*/ 1618384 w 2143125"/>
                <a:gd name="T81" fmla="*/ 22111 h 1597025"/>
                <a:gd name="T82" fmla="*/ 1763195 w 2143125"/>
                <a:gd name="T83" fmla="*/ 163718 h 1597025"/>
                <a:gd name="T84" fmla="*/ 1787878 w 2143125"/>
                <a:gd name="T85" fmla="*/ 278038 h 1597025"/>
                <a:gd name="T86" fmla="*/ 1763195 w 2143125"/>
                <a:gd name="T87" fmla="*/ 392122 h 1597025"/>
                <a:gd name="T88" fmla="*/ 1618384 w 2143125"/>
                <a:gd name="T89" fmla="*/ 533963 h 1597025"/>
                <a:gd name="T90" fmla="*/ 1498492 w 2143125"/>
                <a:gd name="T91" fmla="*/ 555604 h 1597025"/>
                <a:gd name="T92" fmla="*/ 1344043 w 2143125"/>
                <a:gd name="T93" fmla="*/ 467159 h 1597025"/>
                <a:gd name="T94" fmla="*/ 1325941 w 2143125"/>
                <a:gd name="T95" fmla="*/ 314968 h 1597025"/>
                <a:gd name="T96" fmla="*/ 1255886 w 2143125"/>
                <a:gd name="T97" fmla="*/ 187946 h 1597025"/>
                <a:gd name="T98" fmla="*/ 1350390 w 2143125"/>
                <a:gd name="T99" fmla="*/ 51280 h 1597025"/>
                <a:gd name="T100" fmla="*/ 396165 w 2143125"/>
                <a:gd name="T101" fmla="*/ 0 h 1597025"/>
                <a:gd name="T102" fmla="*/ 564484 w 2143125"/>
                <a:gd name="T103" fmla="*/ 57396 h 1597025"/>
                <a:gd name="T104" fmla="*/ 645353 w 2143125"/>
                <a:gd name="T105" fmla="*/ 194532 h 1597025"/>
                <a:gd name="T106" fmla="*/ 578120 w 2143125"/>
                <a:gd name="T107" fmla="*/ 323201 h 1597025"/>
                <a:gd name="T108" fmla="*/ 564014 w 2143125"/>
                <a:gd name="T109" fmla="*/ 482449 h 1597025"/>
                <a:gd name="T110" fmla="*/ 396165 w 2143125"/>
                <a:gd name="T111" fmla="*/ 555840 h 1597025"/>
                <a:gd name="T112" fmla="*/ 281916 w 2143125"/>
                <a:gd name="T113" fmla="*/ 531141 h 1597025"/>
                <a:gd name="T114" fmla="*/ 140396 w 2143125"/>
                <a:gd name="T115" fmla="*/ 386242 h 1597025"/>
                <a:gd name="T116" fmla="*/ 118533 w 2143125"/>
                <a:gd name="T117" fmla="*/ 270745 h 1597025"/>
                <a:gd name="T118" fmla="*/ 145803 w 2143125"/>
                <a:gd name="T119" fmla="*/ 157366 h 1597025"/>
                <a:gd name="T120" fmla="*/ 294375 w 2143125"/>
                <a:gd name="T121" fmla="*/ 19524 h 15970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43125" h="1597025">
                  <a:moveTo>
                    <a:pt x="795561" y="879475"/>
                  </a:moveTo>
                  <a:lnTo>
                    <a:pt x="1072091" y="1110003"/>
                  </a:lnTo>
                  <a:lnTo>
                    <a:pt x="1348886" y="879475"/>
                  </a:lnTo>
                  <a:lnTo>
                    <a:pt x="1360276" y="888484"/>
                  </a:lnTo>
                  <a:lnTo>
                    <a:pt x="1371400" y="897758"/>
                  </a:lnTo>
                  <a:lnTo>
                    <a:pt x="1382525" y="907297"/>
                  </a:lnTo>
                  <a:lnTo>
                    <a:pt x="1393120" y="917101"/>
                  </a:lnTo>
                  <a:lnTo>
                    <a:pt x="1403186" y="927435"/>
                  </a:lnTo>
                  <a:lnTo>
                    <a:pt x="1413516" y="937504"/>
                  </a:lnTo>
                  <a:lnTo>
                    <a:pt x="1423316" y="948368"/>
                  </a:lnTo>
                  <a:lnTo>
                    <a:pt x="1432587" y="959497"/>
                  </a:lnTo>
                  <a:lnTo>
                    <a:pt x="1441857" y="970891"/>
                  </a:lnTo>
                  <a:lnTo>
                    <a:pt x="1450863" y="982550"/>
                  </a:lnTo>
                  <a:lnTo>
                    <a:pt x="1459074" y="994739"/>
                  </a:lnTo>
                  <a:lnTo>
                    <a:pt x="1467550" y="1006663"/>
                  </a:lnTo>
                  <a:lnTo>
                    <a:pt x="1475232" y="1019116"/>
                  </a:lnTo>
                  <a:lnTo>
                    <a:pt x="1482913" y="1032100"/>
                  </a:lnTo>
                  <a:lnTo>
                    <a:pt x="1490065" y="1044819"/>
                  </a:lnTo>
                  <a:lnTo>
                    <a:pt x="1496687" y="1057803"/>
                  </a:lnTo>
                  <a:lnTo>
                    <a:pt x="1503308" y="1071581"/>
                  </a:lnTo>
                  <a:lnTo>
                    <a:pt x="1509401" y="1085095"/>
                  </a:lnTo>
                  <a:lnTo>
                    <a:pt x="1515228" y="1098874"/>
                  </a:lnTo>
                  <a:lnTo>
                    <a:pt x="1520525" y="1113182"/>
                  </a:lnTo>
                  <a:lnTo>
                    <a:pt x="1525558" y="1127226"/>
                  </a:lnTo>
                  <a:lnTo>
                    <a:pt x="1530061" y="1141799"/>
                  </a:lnTo>
                  <a:lnTo>
                    <a:pt x="1534034" y="1156638"/>
                  </a:lnTo>
                  <a:lnTo>
                    <a:pt x="1538007" y="1171477"/>
                  </a:lnTo>
                  <a:lnTo>
                    <a:pt x="1541186" y="1186580"/>
                  </a:lnTo>
                  <a:lnTo>
                    <a:pt x="1544364" y="1201684"/>
                  </a:lnTo>
                  <a:lnTo>
                    <a:pt x="1546748" y="1217052"/>
                  </a:lnTo>
                  <a:lnTo>
                    <a:pt x="1548867" y="1232686"/>
                  </a:lnTo>
                  <a:lnTo>
                    <a:pt x="1550456" y="1248319"/>
                  </a:lnTo>
                  <a:lnTo>
                    <a:pt x="1551781" y="1264218"/>
                  </a:lnTo>
                  <a:lnTo>
                    <a:pt x="1552310" y="1280116"/>
                  </a:lnTo>
                  <a:lnTo>
                    <a:pt x="1552575" y="1296279"/>
                  </a:lnTo>
                  <a:lnTo>
                    <a:pt x="1552310" y="1305554"/>
                  </a:lnTo>
                  <a:lnTo>
                    <a:pt x="1551781" y="1314298"/>
                  </a:lnTo>
                  <a:lnTo>
                    <a:pt x="1550456" y="1323307"/>
                  </a:lnTo>
                  <a:lnTo>
                    <a:pt x="1548867" y="1332316"/>
                  </a:lnTo>
                  <a:lnTo>
                    <a:pt x="1547013" y="1341060"/>
                  </a:lnTo>
                  <a:lnTo>
                    <a:pt x="1544894" y="1349539"/>
                  </a:lnTo>
                  <a:lnTo>
                    <a:pt x="1542245" y="1358018"/>
                  </a:lnTo>
                  <a:lnTo>
                    <a:pt x="1539067" y="1366233"/>
                  </a:lnTo>
                  <a:lnTo>
                    <a:pt x="1535623" y="1374182"/>
                  </a:lnTo>
                  <a:lnTo>
                    <a:pt x="1531650" y="1382396"/>
                  </a:lnTo>
                  <a:lnTo>
                    <a:pt x="1527677" y="1390080"/>
                  </a:lnTo>
                  <a:lnTo>
                    <a:pt x="1522909" y="1397765"/>
                  </a:lnTo>
                  <a:lnTo>
                    <a:pt x="1518406" y="1405184"/>
                  </a:lnTo>
                  <a:lnTo>
                    <a:pt x="1513109" y="1412603"/>
                  </a:lnTo>
                  <a:lnTo>
                    <a:pt x="1507811" y="1420022"/>
                  </a:lnTo>
                  <a:lnTo>
                    <a:pt x="1501984" y="1427177"/>
                  </a:lnTo>
                  <a:lnTo>
                    <a:pt x="1495892" y="1433801"/>
                  </a:lnTo>
                  <a:lnTo>
                    <a:pt x="1489800" y="1440955"/>
                  </a:lnTo>
                  <a:lnTo>
                    <a:pt x="1483178" y="1447315"/>
                  </a:lnTo>
                  <a:lnTo>
                    <a:pt x="1476026" y="1453939"/>
                  </a:lnTo>
                  <a:lnTo>
                    <a:pt x="1469404" y="1460298"/>
                  </a:lnTo>
                  <a:lnTo>
                    <a:pt x="1461988" y="1466658"/>
                  </a:lnTo>
                  <a:lnTo>
                    <a:pt x="1454306" y="1472752"/>
                  </a:lnTo>
                  <a:lnTo>
                    <a:pt x="1446360" y="1478582"/>
                  </a:lnTo>
                  <a:lnTo>
                    <a:pt x="1438414" y="1484411"/>
                  </a:lnTo>
                  <a:lnTo>
                    <a:pt x="1430468" y="1490241"/>
                  </a:lnTo>
                  <a:lnTo>
                    <a:pt x="1421992" y="1495540"/>
                  </a:lnTo>
                  <a:lnTo>
                    <a:pt x="1413516" y="1501105"/>
                  </a:lnTo>
                  <a:lnTo>
                    <a:pt x="1404775" y="1506404"/>
                  </a:lnTo>
                  <a:lnTo>
                    <a:pt x="1395769" y="1511439"/>
                  </a:lnTo>
                  <a:lnTo>
                    <a:pt x="1387028" y="1516208"/>
                  </a:lnTo>
                  <a:lnTo>
                    <a:pt x="1377757" y="1521243"/>
                  </a:lnTo>
                  <a:lnTo>
                    <a:pt x="1359216" y="1530252"/>
                  </a:lnTo>
                  <a:lnTo>
                    <a:pt x="1340145" y="1538731"/>
                  </a:lnTo>
                  <a:lnTo>
                    <a:pt x="1320544" y="1546945"/>
                  </a:lnTo>
                  <a:lnTo>
                    <a:pt x="1300944" y="1554364"/>
                  </a:lnTo>
                  <a:lnTo>
                    <a:pt x="1280813" y="1560989"/>
                  </a:lnTo>
                  <a:lnTo>
                    <a:pt x="1260947" y="1567083"/>
                  </a:lnTo>
                  <a:lnTo>
                    <a:pt x="1241082" y="1573177"/>
                  </a:lnTo>
                  <a:lnTo>
                    <a:pt x="1220951" y="1577947"/>
                  </a:lnTo>
                  <a:lnTo>
                    <a:pt x="1200821" y="1582452"/>
                  </a:lnTo>
                  <a:lnTo>
                    <a:pt x="1181485" y="1586426"/>
                  </a:lnTo>
                  <a:lnTo>
                    <a:pt x="1161884" y="1589606"/>
                  </a:lnTo>
                  <a:lnTo>
                    <a:pt x="1142813" y="1592256"/>
                  </a:lnTo>
                  <a:lnTo>
                    <a:pt x="1124272" y="1594375"/>
                  </a:lnTo>
                  <a:lnTo>
                    <a:pt x="1106525" y="1595965"/>
                  </a:lnTo>
                  <a:lnTo>
                    <a:pt x="1088779" y="1596760"/>
                  </a:lnTo>
                  <a:lnTo>
                    <a:pt x="1072091" y="1597025"/>
                  </a:lnTo>
                  <a:lnTo>
                    <a:pt x="1055669" y="1596760"/>
                  </a:lnTo>
                  <a:lnTo>
                    <a:pt x="1037922" y="1595965"/>
                  </a:lnTo>
                  <a:lnTo>
                    <a:pt x="1020176" y="1594375"/>
                  </a:lnTo>
                  <a:lnTo>
                    <a:pt x="1001635" y="1592256"/>
                  </a:lnTo>
                  <a:lnTo>
                    <a:pt x="982299" y="1589606"/>
                  </a:lnTo>
                  <a:lnTo>
                    <a:pt x="963228" y="1586426"/>
                  </a:lnTo>
                  <a:lnTo>
                    <a:pt x="943627" y="1582452"/>
                  </a:lnTo>
                  <a:lnTo>
                    <a:pt x="923496" y="1577947"/>
                  </a:lnTo>
                  <a:lnTo>
                    <a:pt x="903631" y="1573177"/>
                  </a:lnTo>
                  <a:lnTo>
                    <a:pt x="883765" y="1567083"/>
                  </a:lnTo>
                  <a:lnTo>
                    <a:pt x="863634" y="1560989"/>
                  </a:lnTo>
                  <a:lnTo>
                    <a:pt x="843504" y="1554364"/>
                  </a:lnTo>
                  <a:lnTo>
                    <a:pt x="823903" y="1546945"/>
                  </a:lnTo>
                  <a:lnTo>
                    <a:pt x="804302" y="1538731"/>
                  </a:lnTo>
                  <a:lnTo>
                    <a:pt x="785496" y="1530252"/>
                  </a:lnTo>
                  <a:lnTo>
                    <a:pt x="766690" y="1521243"/>
                  </a:lnTo>
                  <a:lnTo>
                    <a:pt x="757419" y="1516208"/>
                  </a:lnTo>
                  <a:lnTo>
                    <a:pt x="748414" y="1511439"/>
                  </a:lnTo>
                  <a:lnTo>
                    <a:pt x="739673" y="1506404"/>
                  </a:lnTo>
                  <a:lnTo>
                    <a:pt x="730932" y="1501105"/>
                  </a:lnTo>
                  <a:lnTo>
                    <a:pt x="722720" y="1495540"/>
                  </a:lnTo>
                  <a:lnTo>
                    <a:pt x="714244" y="1490241"/>
                  </a:lnTo>
                  <a:lnTo>
                    <a:pt x="706033" y="1484411"/>
                  </a:lnTo>
                  <a:lnTo>
                    <a:pt x="697822" y="1478582"/>
                  </a:lnTo>
                  <a:lnTo>
                    <a:pt x="690141" y="1472752"/>
                  </a:lnTo>
                  <a:lnTo>
                    <a:pt x="682724" y="1466658"/>
                  </a:lnTo>
                  <a:lnTo>
                    <a:pt x="675308" y="1460298"/>
                  </a:lnTo>
                  <a:lnTo>
                    <a:pt x="668421" y="1453939"/>
                  </a:lnTo>
                  <a:lnTo>
                    <a:pt x="661534" y="1447315"/>
                  </a:lnTo>
                  <a:lnTo>
                    <a:pt x="655177" y="1440955"/>
                  </a:lnTo>
                  <a:lnTo>
                    <a:pt x="648555" y="1433801"/>
                  </a:lnTo>
                  <a:lnTo>
                    <a:pt x="642728" y="1427177"/>
                  </a:lnTo>
                  <a:lnTo>
                    <a:pt x="636901" y="1420022"/>
                  </a:lnTo>
                  <a:lnTo>
                    <a:pt x="631338" y="1412603"/>
                  </a:lnTo>
                  <a:lnTo>
                    <a:pt x="626306" y="1405184"/>
                  </a:lnTo>
                  <a:lnTo>
                    <a:pt x="621538" y="1397765"/>
                  </a:lnTo>
                  <a:lnTo>
                    <a:pt x="616770" y="1390080"/>
                  </a:lnTo>
                  <a:lnTo>
                    <a:pt x="612797" y="1382396"/>
                  </a:lnTo>
                  <a:lnTo>
                    <a:pt x="609089" y="1374182"/>
                  </a:lnTo>
                  <a:lnTo>
                    <a:pt x="605646" y="1366233"/>
                  </a:lnTo>
                  <a:lnTo>
                    <a:pt x="602467" y="1358018"/>
                  </a:lnTo>
                  <a:lnTo>
                    <a:pt x="599818" y="1349539"/>
                  </a:lnTo>
                  <a:lnTo>
                    <a:pt x="597434" y="1341060"/>
                  </a:lnTo>
                  <a:lnTo>
                    <a:pt x="595580" y="1332316"/>
                  </a:lnTo>
                  <a:lnTo>
                    <a:pt x="593991" y="1323307"/>
                  </a:lnTo>
                  <a:lnTo>
                    <a:pt x="592932" y="1314298"/>
                  </a:lnTo>
                  <a:lnTo>
                    <a:pt x="592402" y="1305554"/>
                  </a:lnTo>
                  <a:lnTo>
                    <a:pt x="592137" y="1296279"/>
                  </a:lnTo>
                  <a:lnTo>
                    <a:pt x="592402" y="1280116"/>
                  </a:lnTo>
                  <a:lnTo>
                    <a:pt x="592932" y="1264218"/>
                  </a:lnTo>
                  <a:lnTo>
                    <a:pt x="594256" y="1248319"/>
                  </a:lnTo>
                  <a:lnTo>
                    <a:pt x="595845" y="1232686"/>
                  </a:lnTo>
                  <a:lnTo>
                    <a:pt x="597699" y="1217052"/>
                  </a:lnTo>
                  <a:lnTo>
                    <a:pt x="600348" y="1201684"/>
                  </a:lnTo>
                  <a:lnTo>
                    <a:pt x="603262" y="1186580"/>
                  </a:lnTo>
                  <a:lnTo>
                    <a:pt x="606705" y="1171477"/>
                  </a:lnTo>
                  <a:lnTo>
                    <a:pt x="610413" y="1156638"/>
                  </a:lnTo>
                  <a:lnTo>
                    <a:pt x="614386" y="1141799"/>
                  </a:lnTo>
                  <a:lnTo>
                    <a:pt x="618889" y="1127226"/>
                  </a:lnTo>
                  <a:lnTo>
                    <a:pt x="623922" y="1113182"/>
                  </a:lnTo>
                  <a:lnTo>
                    <a:pt x="629484" y="1098874"/>
                  </a:lnTo>
                  <a:lnTo>
                    <a:pt x="635047" y="1085095"/>
                  </a:lnTo>
                  <a:lnTo>
                    <a:pt x="641139" y="1071581"/>
                  </a:lnTo>
                  <a:lnTo>
                    <a:pt x="647761" y="1057803"/>
                  </a:lnTo>
                  <a:lnTo>
                    <a:pt x="654383" y="1044819"/>
                  </a:lnTo>
                  <a:lnTo>
                    <a:pt x="661534" y="1032100"/>
                  </a:lnTo>
                  <a:lnTo>
                    <a:pt x="669216" y="1019116"/>
                  </a:lnTo>
                  <a:lnTo>
                    <a:pt x="676897" y="1006663"/>
                  </a:lnTo>
                  <a:lnTo>
                    <a:pt x="685373" y="994739"/>
                  </a:lnTo>
                  <a:lnTo>
                    <a:pt x="693849" y="982550"/>
                  </a:lnTo>
                  <a:lnTo>
                    <a:pt x="702590" y="970891"/>
                  </a:lnTo>
                  <a:lnTo>
                    <a:pt x="711861" y="959497"/>
                  </a:lnTo>
                  <a:lnTo>
                    <a:pt x="721396" y="948368"/>
                  </a:lnTo>
                  <a:lnTo>
                    <a:pt x="730932" y="937504"/>
                  </a:lnTo>
                  <a:lnTo>
                    <a:pt x="741262" y="927435"/>
                  </a:lnTo>
                  <a:lnTo>
                    <a:pt x="751327" y="917101"/>
                  </a:lnTo>
                  <a:lnTo>
                    <a:pt x="762187" y="907297"/>
                  </a:lnTo>
                  <a:lnTo>
                    <a:pt x="773047" y="897758"/>
                  </a:lnTo>
                  <a:lnTo>
                    <a:pt x="783907" y="888484"/>
                  </a:lnTo>
                  <a:lnTo>
                    <a:pt x="795561" y="879475"/>
                  </a:lnTo>
                  <a:close/>
                  <a:moveTo>
                    <a:pt x="1959370" y="676275"/>
                  </a:moveTo>
                  <a:lnTo>
                    <a:pt x="1969946" y="684738"/>
                  </a:lnTo>
                  <a:lnTo>
                    <a:pt x="1979729" y="692937"/>
                  </a:lnTo>
                  <a:lnTo>
                    <a:pt x="1989776" y="701929"/>
                  </a:lnTo>
                  <a:lnTo>
                    <a:pt x="1999294" y="710922"/>
                  </a:lnTo>
                  <a:lnTo>
                    <a:pt x="2008812" y="720443"/>
                  </a:lnTo>
                  <a:lnTo>
                    <a:pt x="2017802" y="729964"/>
                  </a:lnTo>
                  <a:lnTo>
                    <a:pt x="2026527" y="739750"/>
                  </a:lnTo>
                  <a:lnTo>
                    <a:pt x="2035252" y="750064"/>
                  </a:lnTo>
                  <a:lnTo>
                    <a:pt x="2043184" y="760379"/>
                  </a:lnTo>
                  <a:lnTo>
                    <a:pt x="2051380" y="771222"/>
                  </a:lnTo>
                  <a:lnTo>
                    <a:pt x="2059047" y="782330"/>
                  </a:lnTo>
                  <a:lnTo>
                    <a:pt x="2066450" y="793439"/>
                  </a:lnTo>
                  <a:lnTo>
                    <a:pt x="2073589" y="804811"/>
                  </a:lnTo>
                  <a:lnTo>
                    <a:pt x="2080199" y="816448"/>
                  </a:lnTo>
                  <a:lnTo>
                    <a:pt x="2086809" y="828350"/>
                  </a:lnTo>
                  <a:lnTo>
                    <a:pt x="2093154" y="840516"/>
                  </a:lnTo>
                  <a:lnTo>
                    <a:pt x="2098707" y="852946"/>
                  </a:lnTo>
                  <a:lnTo>
                    <a:pt x="2104259" y="865112"/>
                  </a:lnTo>
                  <a:lnTo>
                    <a:pt x="2109547" y="877807"/>
                  </a:lnTo>
                  <a:lnTo>
                    <a:pt x="2114306" y="890766"/>
                  </a:lnTo>
                  <a:lnTo>
                    <a:pt x="2118801" y="903990"/>
                  </a:lnTo>
                  <a:lnTo>
                    <a:pt x="2123031" y="917214"/>
                  </a:lnTo>
                  <a:lnTo>
                    <a:pt x="2126733" y="930438"/>
                  </a:lnTo>
                  <a:lnTo>
                    <a:pt x="2130170" y="944191"/>
                  </a:lnTo>
                  <a:lnTo>
                    <a:pt x="2133078" y="957943"/>
                  </a:lnTo>
                  <a:lnTo>
                    <a:pt x="2135722" y="971696"/>
                  </a:lnTo>
                  <a:lnTo>
                    <a:pt x="2137837" y="985978"/>
                  </a:lnTo>
                  <a:lnTo>
                    <a:pt x="2139688" y="1000260"/>
                  </a:lnTo>
                  <a:lnTo>
                    <a:pt x="2141274" y="1014277"/>
                  </a:lnTo>
                  <a:lnTo>
                    <a:pt x="2142068" y="1028823"/>
                  </a:lnTo>
                  <a:lnTo>
                    <a:pt x="2143125" y="1043370"/>
                  </a:lnTo>
                  <a:lnTo>
                    <a:pt x="2143125" y="1058180"/>
                  </a:lnTo>
                  <a:lnTo>
                    <a:pt x="2143125" y="1066644"/>
                  </a:lnTo>
                  <a:lnTo>
                    <a:pt x="2142332" y="1075107"/>
                  </a:lnTo>
                  <a:lnTo>
                    <a:pt x="2141274" y="1083306"/>
                  </a:lnTo>
                  <a:lnTo>
                    <a:pt x="2139952" y="1091769"/>
                  </a:lnTo>
                  <a:lnTo>
                    <a:pt x="2138102" y="1099703"/>
                  </a:lnTo>
                  <a:lnTo>
                    <a:pt x="2135987" y="1107373"/>
                  </a:lnTo>
                  <a:lnTo>
                    <a:pt x="2133607" y="1115043"/>
                  </a:lnTo>
                  <a:lnTo>
                    <a:pt x="2130699" y="1122713"/>
                  </a:lnTo>
                  <a:lnTo>
                    <a:pt x="2127261" y="1130383"/>
                  </a:lnTo>
                  <a:lnTo>
                    <a:pt x="2124089" y="1137788"/>
                  </a:lnTo>
                  <a:lnTo>
                    <a:pt x="2119858" y="1144929"/>
                  </a:lnTo>
                  <a:lnTo>
                    <a:pt x="2115892" y="1152070"/>
                  </a:lnTo>
                  <a:lnTo>
                    <a:pt x="2111398" y="1159211"/>
                  </a:lnTo>
                  <a:lnTo>
                    <a:pt x="2106639" y="1165823"/>
                  </a:lnTo>
                  <a:lnTo>
                    <a:pt x="2101880" y="1172699"/>
                  </a:lnTo>
                  <a:lnTo>
                    <a:pt x="2096327" y="1179047"/>
                  </a:lnTo>
                  <a:lnTo>
                    <a:pt x="2090775" y="1185658"/>
                  </a:lnTo>
                  <a:lnTo>
                    <a:pt x="2084958" y="1191741"/>
                  </a:lnTo>
                  <a:lnTo>
                    <a:pt x="2078877" y="1197824"/>
                  </a:lnTo>
                  <a:lnTo>
                    <a:pt x="2072532" y="1204172"/>
                  </a:lnTo>
                  <a:lnTo>
                    <a:pt x="2066186" y="1209990"/>
                  </a:lnTo>
                  <a:lnTo>
                    <a:pt x="2059312" y="1215809"/>
                  </a:lnTo>
                  <a:lnTo>
                    <a:pt x="2052173" y="1221363"/>
                  </a:lnTo>
                  <a:lnTo>
                    <a:pt x="2045034" y="1226917"/>
                  </a:lnTo>
                  <a:lnTo>
                    <a:pt x="2037631" y="1232471"/>
                  </a:lnTo>
                  <a:lnTo>
                    <a:pt x="2029964" y="1237761"/>
                  </a:lnTo>
                  <a:lnTo>
                    <a:pt x="2022296" y="1242521"/>
                  </a:lnTo>
                  <a:lnTo>
                    <a:pt x="2014629" y="1247546"/>
                  </a:lnTo>
                  <a:lnTo>
                    <a:pt x="2006433" y="1252571"/>
                  </a:lnTo>
                  <a:lnTo>
                    <a:pt x="1998236" y="1257067"/>
                  </a:lnTo>
                  <a:lnTo>
                    <a:pt x="1981315" y="1266324"/>
                  </a:lnTo>
                  <a:lnTo>
                    <a:pt x="1964129" y="1274523"/>
                  </a:lnTo>
                  <a:lnTo>
                    <a:pt x="1946679" y="1282722"/>
                  </a:lnTo>
                  <a:lnTo>
                    <a:pt x="1928436" y="1290127"/>
                  </a:lnTo>
                  <a:lnTo>
                    <a:pt x="1910193" y="1296739"/>
                  </a:lnTo>
                  <a:lnTo>
                    <a:pt x="1891685" y="1303351"/>
                  </a:lnTo>
                  <a:lnTo>
                    <a:pt x="1873177" y="1308905"/>
                  </a:lnTo>
                  <a:lnTo>
                    <a:pt x="1854670" y="1314195"/>
                  </a:lnTo>
                  <a:lnTo>
                    <a:pt x="1836426" y="1318691"/>
                  </a:lnTo>
                  <a:lnTo>
                    <a:pt x="1817919" y="1322922"/>
                  </a:lnTo>
                  <a:lnTo>
                    <a:pt x="1799675" y="1326360"/>
                  </a:lnTo>
                  <a:lnTo>
                    <a:pt x="1781696" y="1329534"/>
                  </a:lnTo>
                  <a:lnTo>
                    <a:pt x="1764246" y="1331915"/>
                  </a:lnTo>
                  <a:lnTo>
                    <a:pt x="1747061" y="1333766"/>
                  </a:lnTo>
                  <a:lnTo>
                    <a:pt x="1730404" y="1335353"/>
                  </a:lnTo>
                  <a:lnTo>
                    <a:pt x="1714276" y="1336146"/>
                  </a:lnTo>
                  <a:lnTo>
                    <a:pt x="1698676" y="1336675"/>
                  </a:lnTo>
                  <a:lnTo>
                    <a:pt x="1687836" y="1336146"/>
                  </a:lnTo>
                  <a:lnTo>
                    <a:pt x="1676467" y="1335617"/>
                  </a:lnTo>
                  <a:lnTo>
                    <a:pt x="1664834" y="1335088"/>
                  </a:lnTo>
                  <a:lnTo>
                    <a:pt x="1652671" y="1333766"/>
                  </a:lnTo>
                  <a:lnTo>
                    <a:pt x="1653993" y="1324509"/>
                  </a:lnTo>
                  <a:lnTo>
                    <a:pt x="1654787" y="1314988"/>
                  </a:lnTo>
                  <a:lnTo>
                    <a:pt x="1655844" y="1305202"/>
                  </a:lnTo>
                  <a:lnTo>
                    <a:pt x="1655844" y="1295681"/>
                  </a:lnTo>
                  <a:lnTo>
                    <a:pt x="1655580" y="1275845"/>
                  </a:lnTo>
                  <a:lnTo>
                    <a:pt x="1654787" y="1256274"/>
                  </a:lnTo>
                  <a:lnTo>
                    <a:pt x="1653465" y="1236703"/>
                  </a:lnTo>
                  <a:lnTo>
                    <a:pt x="1651085" y="1217660"/>
                  </a:lnTo>
                  <a:lnTo>
                    <a:pt x="1648705" y="1198618"/>
                  </a:lnTo>
                  <a:lnTo>
                    <a:pt x="1645268" y="1179840"/>
                  </a:lnTo>
                  <a:lnTo>
                    <a:pt x="1641567" y="1161062"/>
                  </a:lnTo>
                  <a:lnTo>
                    <a:pt x="1637601" y="1142549"/>
                  </a:lnTo>
                  <a:lnTo>
                    <a:pt x="1632842" y="1124300"/>
                  </a:lnTo>
                  <a:lnTo>
                    <a:pt x="1627554" y="1106051"/>
                  </a:lnTo>
                  <a:lnTo>
                    <a:pt x="1621737" y="1088595"/>
                  </a:lnTo>
                  <a:lnTo>
                    <a:pt x="1615392" y="1070875"/>
                  </a:lnTo>
                  <a:lnTo>
                    <a:pt x="1608782" y="1053684"/>
                  </a:lnTo>
                  <a:lnTo>
                    <a:pt x="1601379" y="1036758"/>
                  </a:lnTo>
                  <a:lnTo>
                    <a:pt x="1593711" y="1019831"/>
                  </a:lnTo>
                  <a:lnTo>
                    <a:pt x="1585515" y="1003434"/>
                  </a:lnTo>
                  <a:lnTo>
                    <a:pt x="1576790" y="987565"/>
                  </a:lnTo>
                  <a:lnTo>
                    <a:pt x="1567800" y="971432"/>
                  </a:lnTo>
                  <a:lnTo>
                    <a:pt x="1558282" y="956092"/>
                  </a:lnTo>
                  <a:lnTo>
                    <a:pt x="1548235" y="940752"/>
                  </a:lnTo>
                  <a:lnTo>
                    <a:pt x="1537924" y="925942"/>
                  </a:lnTo>
                  <a:lnTo>
                    <a:pt x="1527084" y="911395"/>
                  </a:lnTo>
                  <a:lnTo>
                    <a:pt x="1515979" y="897114"/>
                  </a:lnTo>
                  <a:lnTo>
                    <a:pt x="1504345" y="883361"/>
                  </a:lnTo>
                  <a:lnTo>
                    <a:pt x="1492183" y="870137"/>
                  </a:lnTo>
                  <a:lnTo>
                    <a:pt x="1480021" y="856913"/>
                  </a:lnTo>
                  <a:lnTo>
                    <a:pt x="1467330" y="844218"/>
                  </a:lnTo>
                  <a:lnTo>
                    <a:pt x="1454375" y="832052"/>
                  </a:lnTo>
                  <a:lnTo>
                    <a:pt x="1440891" y="820151"/>
                  </a:lnTo>
                  <a:lnTo>
                    <a:pt x="1427406" y="808778"/>
                  </a:lnTo>
                  <a:lnTo>
                    <a:pt x="1413129" y="797670"/>
                  </a:lnTo>
                  <a:lnTo>
                    <a:pt x="1398587" y="787356"/>
                  </a:lnTo>
                  <a:lnTo>
                    <a:pt x="1407841" y="776776"/>
                  </a:lnTo>
                  <a:lnTo>
                    <a:pt x="1416831" y="765933"/>
                  </a:lnTo>
                  <a:lnTo>
                    <a:pt x="1425027" y="755089"/>
                  </a:lnTo>
                  <a:lnTo>
                    <a:pt x="1433487" y="744246"/>
                  </a:lnTo>
                  <a:lnTo>
                    <a:pt x="1441155" y="732344"/>
                  </a:lnTo>
                  <a:lnTo>
                    <a:pt x="1448558" y="720707"/>
                  </a:lnTo>
                  <a:lnTo>
                    <a:pt x="1455697" y="709070"/>
                  </a:lnTo>
                  <a:lnTo>
                    <a:pt x="1462307" y="696640"/>
                  </a:lnTo>
                  <a:lnTo>
                    <a:pt x="1698676" y="893147"/>
                  </a:lnTo>
                  <a:lnTo>
                    <a:pt x="1959370" y="676275"/>
                  </a:lnTo>
                  <a:close/>
                  <a:moveTo>
                    <a:pt x="183882" y="676275"/>
                  </a:moveTo>
                  <a:lnTo>
                    <a:pt x="445396" y="893147"/>
                  </a:lnTo>
                  <a:lnTo>
                    <a:pt x="682270" y="696640"/>
                  </a:lnTo>
                  <a:lnTo>
                    <a:pt x="688894" y="709070"/>
                  </a:lnTo>
                  <a:lnTo>
                    <a:pt x="696048" y="720707"/>
                  </a:lnTo>
                  <a:lnTo>
                    <a:pt x="703466" y="732344"/>
                  </a:lnTo>
                  <a:lnTo>
                    <a:pt x="711415" y="744246"/>
                  </a:lnTo>
                  <a:lnTo>
                    <a:pt x="719364" y="755089"/>
                  </a:lnTo>
                  <a:lnTo>
                    <a:pt x="728108" y="765933"/>
                  </a:lnTo>
                  <a:lnTo>
                    <a:pt x="736852" y="776776"/>
                  </a:lnTo>
                  <a:lnTo>
                    <a:pt x="746125" y="787356"/>
                  </a:lnTo>
                  <a:lnTo>
                    <a:pt x="731552" y="797670"/>
                  </a:lnTo>
                  <a:lnTo>
                    <a:pt x="717509" y="808778"/>
                  </a:lnTo>
                  <a:lnTo>
                    <a:pt x="703731" y="820151"/>
                  </a:lnTo>
                  <a:lnTo>
                    <a:pt x="690483" y="832052"/>
                  </a:lnTo>
                  <a:lnTo>
                    <a:pt x="677235" y="844218"/>
                  </a:lnTo>
                  <a:lnTo>
                    <a:pt x="664517" y="856913"/>
                  </a:lnTo>
                  <a:lnTo>
                    <a:pt x="652329" y="870137"/>
                  </a:lnTo>
                  <a:lnTo>
                    <a:pt x="640141" y="883361"/>
                  </a:lnTo>
                  <a:lnTo>
                    <a:pt x="628748" y="897114"/>
                  </a:lnTo>
                  <a:lnTo>
                    <a:pt x="617355" y="911395"/>
                  </a:lnTo>
                  <a:lnTo>
                    <a:pt x="606491" y="925942"/>
                  </a:lnTo>
                  <a:lnTo>
                    <a:pt x="596158" y="940752"/>
                  </a:lnTo>
                  <a:lnTo>
                    <a:pt x="586090" y="956092"/>
                  </a:lnTo>
                  <a:lnTo>
                    <a:pt x="576551" y="971432"/>
                  </a:lnTo>
                  <a:lnTo>
                    <a:pt x="567542" y="987565"/>
                  </a:lnTo>
                  <a:lnTo>
                    <a:pt x="559064" y="1003434"/>
                  </a:lnTo>
                  <a:lnTo>
                    <a:pt x="550585" y="1019831"/>
                  </a:lnTo>
                  <a:lnTo>
                    <a:pt x="542901" y="1036758"/>
                  </a:lnTo>
                  <a:lnTo>
                    <a:pt x="535482" y="1053684"/>
                  </a:lnTo>
                  <a:lnTo>
                    <a:pt x="528858" y="1070875"/>
                  </a:lnTo>
                  <a:lnTo>
                    <a:pt x="522499" y="1088595"/>
                  </a:lnTo>
                  <a:lnTo>
                    <a:pt x="516670" y="1106051"/>
                  </a:lnTo>
                  <a:lnTo>
                    <a:pt x="511371" y="1124300"/>
                  </a:lnTo>
                  <a:lnTo>
                    <a:pt x="506602" y="1142549"/>
                  </a:lnTo>
                  <a:lnTo>
                    <a:pt x="502627" y="1161062"/>
                  </a:lnTo>
                  <a:lnTo>
                    <a:pt x="498918" y="1179840"/>
                  </a:lnTo>
                  <a:lnTo>
                    <a:pt x="495473" y="1198618"/>
                  </a:lnTo>
                  <a:lnTo>
                    <a:pt x="492824" y="1217660"/>
                  </a:lnTo>
                  <a:lnTo>
                    <a:pt x="490704" y="1236703"/>
                  </a:lnTo>
                  <a:lnTo>
                    <a:pt x="489114" y="1256274"/>
                  </a:lnTo>
                  <a:lnTo>
                    <a:pt x="488585" y="1275845"/>
                  </a:lnTo>
                  <a:lnTo>
                    <a:pt x="488320" y="1295681"/>
                  </a:lnTo>
                  <a:lnTo>
                    <a:pt x="488585" y="1305202"/>
                  </a:lnTo>
                  <a:lnTo>
                    <a:pt x="489114" y="1314988"/>
                  </a:lnTo>
                  <a:lnTo>
                    <a:pt x="490174" y="1324509"/>
                  </a:lnTo>
                  <a:lnTo>
                    <a:pt x="491499" y="1333766"/>
                  </a:lnTo>
                  <a:lnTo>
                    <a:pt x="479311" y="1335088"/>
                  </a:lnTo>
                  <a:lnTo>
                    <a:pt x="467653" y="1335617"/>
                  </a:lnTo>
                  <a:lnTo>
                    <a:pt x="456260" y="1336146"/>
                  </a:lnTo>
                  <a:lnTo>
                    <a:pt x="445396" y="1336675"/>
                  </a:lnTo>
                  <a:lnTo>
                    <a:pt x="429764" y="1336146"/>
                  </a:lnTo>
                  <a:lnTo>
                    <a:pt x="413601" y="1335353"/>
                  </a:lnTo>
                  <a:lnTo>
                    <a:pt x="396909" y="1333766"/>
                  </a:lnTo>
                  <a:lnTo>
                    <a:pt x="379686" y="1331915"/>
                  </a:lnTo>
                  <a:lnTo>
                    <a:pt x="362199" y="1329534"/>
                  </a:lnTo>
                  <a:lnTo>
                    <a:pt x="344182" y="1326360"/>
                  </a:lnTo>
                  <a:lnTo>
                    <a:pt x="325900" y="1322922"/>
                  </a:lnTo>
                  <a:lnTo>
                    <a:pt x="307352" y="1318691"/>
                  </a:lnTo>
                  <a:lnTo>
                    <a:pt x="288805" y="1314195"/>
                  </a:lnTo>
                  <a:lnTo>
                    <a:pt x="270523" y="1308905"/>
                  </a:lnTo>
                  <a:lnTo>
                    <a:pt x="251976" y="1303351"/>
                  </a:lnTo>
                  <a:lnTo>
                    <a:pt x="233429" y="1296739"/>
                  </a:lnTo>
                  <a:lnTo>
                    <a:pt x="215147" y="1290127"/>
                  </a:lnTo>
                  <a:lnTo>
                    <a:pt x="196865" y="1282722"/>
                  </a:lnTo>
                  <a:lnTo>
                    <a:pt x="179377" y="1274523"/>
                  </a:lnTo>
                  <a:lnTo>
                    <a:pt x="162155" y="1266324"/>
                  </a:lnTo>
                  <a:lnTo>
                    <a:pt x="145197" y="1257067"/>
                  </a:lnTo>
                  <a:lnTo>
                    <a:pt x="136984" y="1252571"/>
                  </a:lnTo>
                  <a:lnTo>
                    <a:pt x="128770" y="1247546"/>
                  </a:lnTo>
                  <a:lnTo>
                    <a:pt x="121086" y="1242521"/>
                  </a:lnTo>
                  <a:lnTo>
                    <a:pt x="113402" y="1237761"/>
                  </a:lnTo>
                  <a:lnTo>
                    <a:pt x="105719" y="1232471"/>
                  </a:lnTo>
                  <a:lnTo>
                    <a:pt x="98300" y="1226917"/>
                  </a:lnTo>
                  <a:lnTo>
                    <a:pt x="91146" y="1221363"/>
                  </a:lnTo>
                  <a:lnTo>
                    <a:pt x="83992" y="1215809"/>
                  </a:lnTo>
                  <a:lnTo>
                    <a:pt x="77103" y="1209990"/>
                  </a:lnTo>
                  <a:lnTo>
                    <a:pt x="70744" y="1204172"/>
                  </a:lnTo>
                  <a:lnTo>
                    <a:pt x="64120" y="1197824"/>
                  </a:lnTo>
                  <a:lnTo>
                    <a:pt x="58291" y="1191741"/>
                  </a:lnTo>
                  <a:lnTo>
                    <a:pt x="52462" y="1185658"/>
                  </a:lnTo>
                  <a:lnTo>
                    <a:pt x="46898" y="1179047"/>
                  </a:lnTo>
                  <a:lnTo>
                    <a:pt x="41334" y="1172699"/>
                  </a:lnTo>
                  <a:lnTo>
                    <a:pt x="36564" y="1165823"/>
                  </a:lnTo>
                  <a:lnTo>
                    <a:pt x="31795" y="1159211"/>
                  </a:lnTo>
                  <a:lnTo>
                    <a:pt x="27291" y="1152070"/>
                  </a:lnTo>
                  <a:lnTo>
                    <a:pt x="23051" y="1144929"/>
                  </a:lnTo>
                  <a:lnTo>
                    <a:pt x="19077" y="1137788"/>
                  </a:lnTo>
                  <a:lnTo>
                    <a:pt x="15897" y="1130383"/>
                  </a:lnTo>
                  <a:lnTo>
                    <a:pt x="12453" y="1122713"/>
                  </a:lnTo>
                  <a:lnTo>
                    <a:pt x="9538" y="1115043"/>
                  </a:lnTo>
                  <a:lnTo>
                    <a:pt x="7154" y="1107373"/>
                  </a:lnTo>
                  <a:lnTo>
                    <a:pt x="5034" y="1099703"/>
                  </a:lnTo>
                  <a:lnTo>
                    <a:pt x="3179" y="1091769"/>
                  </a:lnTo>
                  <a:lnTo>
                    <a:pt x="1855" y="1083306"/>
                  </a:lnTo>
                  <a:lnTo>
                    <a:pt x="530" y="1075107"/>
                  </a:lnTo>
                  <a:lnTo>
                    <a:pt x="265" y="1066644"/>
                  </a:lnTo>
                  <a:lnTo>
                    <a:pt x="0" y="1058180"/>
                  </a:lnTo>
                  <a:lnTo>
                    <a:pt x="265" y="1043370"/>
                  </a:lnTo>
                  <a:lnTo>
                    <a:pt x="1060" y="1028823"/>
                  </a:lnTo>
                  <a:lnTo>
                    <a:pt x="1855" y="1014277"/>
                  </a:lnTo>
                  <a:lnTo>
                    <a:pt x="3444" y="1000260"/>
                  </a:lnTo>
                  <a:lnTo>
                    <a:pt x="5299" y="985978"/>
                  </a:lnTo>
                  <a:lnTo>
                    <a:pt x="7419" y="971696"/>
                  </a:lnTo>
                  <a:lnTo>
                    <a:pt x="10333" y="957943"/>
                  </a:lnTo>
                  <a:lnTo>
                    <a:pt x="12983" y="944191"/>
                  </a:lnTo>
                  <a:lnTo>
                    <a:pt x="16427" y="930438"/>
                  </a:lnTo>
                  <a:lnTo>
                    <a:pt x="20137" y="917214"/>
                  </a:lnTo>
                  <a:lnTo>
                    <a:pt x="24376" y="903990"/>
                  </a:lnTo>
                  <a:lnTo>
                    <a:pt x="28615" y="890766"/>
                  </a:lnTo>
                  <a:lnTo>
                    <a:pt x="33650" y="877807"/>
                  </a:lnTo>
                  <a:lnTo>
                    <a:pt x="38949" y="865112"/>
                  </a:lnTo>
                  <a:lnTo>
                    <a:pt x="44513" y="852946"/>
                  </a:lnTo>
                  <a:lnTo>
                    <a:pt x="50342" y="840516"/>
                  </a:lnTo>
                  <a:lnTo>
                    <a:pt x="56436" y="828350"/>
                  </a:lnTo>
                  <a:lnTo>
                    <a:pt x="63060" y="816448"/>
                  </a:lnTo>
                  <a:lnTo>
                    <a:pt x="69684" y="804811"/>
                  </a:lnTo>
                  <a:lnTo>
                    <a:pt x="76838" y="793439"/>
                  </a:lnTo>
                  <a:lnTo>
                    <a:pt x="84257" y="782330"/>
                  </a:lnTo>
                  <a:lnTo>
                    <a:pt x="91941" y="771222"/>
                  </a:lnTo>
                  <a:lnTo>
                    <a:pt x="100154" y="760379"/>
                  </a:lnTo>
                  <a:lnTo>
                    <a:pt x="108368" y="750064"/>
                  </a:lnTo>
                  <a:lnTo>
                    <a:pt x="116582" y="739750"/>
                  </a:lnTo>
                  <a:lnTo>
                    <a:pt x="125591" y="729964"/>
                  </a:lnTo>
                  <a:lnTo>
                    <a:pt x="134864" y="720443"/>
                  </a:lnTo>
                  <a:lnTo>
                    <a:pt x="144138" y="710922"/>
                  </a:lnTo>
                  <a:lnTo>
                    <a:pt x="153676" y="701929"/>
                  </a:lnTo>
                  <a:lnTo>
                    <a:pt x="163745" y="692937"/>
                  </a:lnTo>
                  <a:lnTo>
                    <a:pt x="173813" y="684738"/>
                  </a:lnTo>
                  <a:lnTo>
                    <a:pt x="183882" y="676275"/>
                  </a:lnTo>
                  <a:close/>
                  <a:moveTo>
                    <a:pt x="1063618" y="153988"/>
                  </a:moveTo>
                  <a:lnTo>
                    <a:pt x="1072091" y="153988"/>
                  </a:lnTo>
                  <a:lnTo>
                    <a:pt x="1080830" y="153988"/>
                  </a:lnTo>
                  <a:lnTo>
                    <a:pt x="1089568" y="154253"/>
                  </a:lnTo>
                  <a:lnTo>
                    <a:pt x="1098041" y="155048"/>
                  </a:lnTo>
                  <a:lnTo>
                    <a:pt x="1106779" y="155577"/>
                  </a:lnTo>
                  <a:lnTo>
                    <a:pt x="1114988" y="156902"/>
                  </a:lnTo>
                  <a:lnTo>
                    <a:pt x="1123726" y="157697"/>
                  </a:lnTo>
                  <a:lnTo>
                    <a:pt x="1131934" y="159286"/>
                  </a:lnTo>
                  <a:lnTo>
                    <a:pt x="1140143" y="160875"/>
                  </a:lnTo>
                  <a:lnTo>
                    <a:pt x="1148351" y="162730"/>
                  </a:lnTo>
                  <a:lnTo>
                    <a:pt x="1156295" y="164584"/>
                  </a:lnTo>
                  <a:lnTo>
                    <a:pt x="1164504" y="166703"/>
                  </a:lnTo>
                  <a:lnTo>
                    <a:pt x="1172447" y="169087"/>
                  </a:lnTo>
                  <a:lnTo>
                    <a:pt x="1180391" y="171471"/>
                  </a:lnTo>
                  <a:lnTo>
                    <a:pt x="1188070" y="174385"/>
                  </a:lnTo>
                  <a:lnTo>
                    <a:pt x="1196014" y="177564"/>
                  </a:lnTo>
                  <a:lnTo>
                    <a:pt x="1203693" y="180478"/>
                  </a:lnTo>
                  <a:lnTo>
                    <a:pt x="1211107" y="183656"/>
                  </a:lnTo>
                  <a:lnTo>
                    <a:pt x="1218521" y="187365"/>
                  </a:lnTo>
                  <a:lnTo>
                    <a:pt x="1225935" y="190808"/>
                  </a:lnTo>
                  <a:lnTo>
                    <a:pt x="1232820" y="194782"/>
                  </a:lnTo>
                  <a:lnTo>
                    <a:pt x="1239969" y="198755"/>
                  </a:lnTo>
                  <a:lnTo>
                    <a:pt x="1247118" y="202729"/>
                  </a:lnTo>
                  <a:lnTo>
                    <a:pt x="1254003" y="206967"/>
                  </a:lnTo>
                  <a:lnTo>
                    <a:pt x="1260623" y="211470"/>
                  </a:lnTo>
                  <a:lnTo>
                    <a:pt x="1267507" y="215974"/>
                  </a:lnTo>
                  <a:lnTo>
                    <a:pt x="1273862" y="221007"/>
                  </a:lnTo>
                  <a:lnTo>
                    <a:pt x="1280482" y="226040"/>
                  </a:lnTo>
                  <a:lnTo>
                    <a:pt x="1286837" y="230808"/>
                  </a:lnTo>
                  <a:lnTo>
                    <a:pt x="1293192" y="236106"/>
                  </a:lnTo>
                  <a:lnTo>
                    <a:pt x="1299017" y="241668"/>
                  </a:lnTo>
                  <a:lnTo>
                    <a:pt x="1305108" y="247231"/>
                  </a:lnTo>
                  <a:lnTo>
                    <a:pt x="1310668" y="252794"/>
                  </a:lnTo>
                  <a:lnTo>
                    <a:pt x="1316494" y="258622"/>
                  </a:lnTo>
                  <a:lnTo>
                    <a:pt x="1321790" y="264449"/>
                  </a:lnTo>
                  <a:lnTo>
                    <a:pt x="1327350" y="270277"/>
                  </a:lnTo>
                  <a:lnTo>
                    <a:pt x="1332646" y="276634"/>
                  </a:lnTo>
                  <a:lnTo>
                    <a:pt x="1337412" y="282992"/>
                  </a:lnTo>
                  <a:lnTo>
                    <a:pt x="1342443" y="289349"/>
                  </a:lnTo>
                  <a:lnTo>
                    <a:pt x="1347474" y="295972"/>
                  </a:lnTo>
                  <a:lnTo>
                    <a:pt x="1351976" y="302859"/>
                  </a:lnTo>
                  <a:lnTo>
                    <a:pt x="1356212" y="309482"/>
                  </a:lnTo>
                  <a:lnTo>
                    <a:pt x="1360714" y="316369"/>
                  </a:lnTo>
                  <a:lnTo>
                    <a:pt x="1364951" y="323521"/>
                  </a:lnTo>
                  <a:lnTo>
                    <a:pt x="1368922" y="330408"/>
                  </a:lnTo>
                  <a:lnTo>
                    <a:pt x="1372629" y="337560"/>
                  </a:lnTo>
                  <a:lnTo>
                    <a:pt x="1376337" y="344977"/>
                  </a:lnTo>
                  <a:lnTo>
                    <a:pt x="1379779" y="352395"/>
                  </a:lnTo>
                  <a:lnTo>
                    <a:pt x="1383221" y="359812"/>
                  </a:lnTo>
                  <a:lnTo>
                    <a:pt x="1386134" y="367494"/>
                  </a:lnTo>
                  <a:lnTo>
                    <a:pt x="1389047" y="375176"/>
                  </a:lnTo>
                  <a:lnTo>
                    <a:pt x="1391694" y="382857"/>
                  </a:lnTo>
                  <a:lnTo>
                    <a:pt x="1394342" y="391069"/>
                  </a:lnTo>
                  <a:lnTo>
                    <a:pt x="1396725" y="398751"/>
                  </a:lnTo>
                  <a:lnTo>
                    <a:pt x="1398844" y="406963"/>
                  </a:lnTo>
                  <a:lnTo>
                    <a:pt x="1400962" y="415175"/>
                  </a:lnTo>
                  <a:lnTo>
                    <a:pt x="1402551" y="423122"/>
                  </a:lnTo>
                  <a:lnTo>
                    <a:pt x="1404404" y="431333"/>
                  </a:lnTo>
                  <a:lnTo>
                    <a:pt x="1405728" y="439810"/>
                  </a:lnTo>
                  <a:lnTo>
                    <a:pt x="1406788" y="448022"/>
                  </a:lnTo>
                  <a:lnTo>
                    <a:pt x="1407847" y="456763"/>
                  </a:lnTo>
                  <a:lnTo>
                    <a:pt x="1408376" y="465240"/>
                  </a:lnTo>
                  <a:lnTo>
                    <a:pt x="1409171" y="473717"/>
                  </a:lnTo>
                  <a:lnTo>
                    <a:pt x="1409435" y="482458"/>
                  </a:lnTo>
                  <a:lnTo>
                    <a:pt x="1409700" y="491200"/>
                  </a:lnTo>
                  <a:lnTo>
                    <a:pt x="1409435" y="499941"/>
                  </a:lnTo>
                  <a:lnTo>
                    <a:pt x="1409171" y="508683"/>
                  </a:lnTo>
                  <a:lnTo>
                    <a:pt x="1408376" y="517159"/>
                  </a:lnTo>
                  <a:lnTo>
                    <a:pt x="1407847" y="525636"/>
                  </a:lnTo>
                  <a:lnTo>
                    <a:pt x="1406788" y="534113"/>
                  </a:lnTo>
                  <a:lnTo>
                    <a:pt x="1405728" y="542589"/>
                  </a:lnTo>
                  <a:lnTo>
                    <a:pt x="1404404" y="550801"/>
                  </a:lnTo>
                  <a:lnTo>
                    <a:pt x="1402551" y="559278"/>
                  </a:lnTo>
                  <a:lnTo>
                    <a:pt x="1400962" y="567489"/>
                  </a:lnTo>
                  <a:lnTo>
                    <a:pt x="1398844" y="575436"/>
                  </a:lnTo>
                  <a:lnTo>
                    <a:pt x="1396725" y="583648"/>
                  </a:lnTo>
                  <a:lnTo>
                    <a:pt x="1394342" y="591595"/>
                  </a:lnTo>
                  <a:lnTo>
                    <a:pt x="1391694" y="599277"/>
                  </a:lnTo>
                  <a:lnTo>
                    <a:pt x="1389047" y="607224"/>
                  </a:lnTo>
                  <a:lnTo>
                    <a:pt x="1386134" y="614641"/>
                  </a:lnTo>
                  <a:lnTo>
                    <a:pt x="1383221" y="622323"/>
                  </a:lnTo>
                  <a:lnTo>
                    <a:pt x="1379779" y="630270"/>
                  </a:lnTo>
                  <a:lnTo>
                    <a:pt x="1376337" y="637422"/>
                  </a:lnTo>
                  <a:lnTo>
                    <a:pt x="1372629" y="644574"/>
                  </a:lnTo>
                  <a:lnTo>
                    <a:pt x="1368922" y="651991"/>
                  </a:lnTo>
                  <a:lnTo>
                    <a:pt x="1364951" y="659143"/>
                  </a:lnTo>
                  <a:lnTo>
                    <a:pt x="1360714" y="666295"/>
                  </a:lnTo>
                  <a:lnTo>
                    <a:pt x="1356212" y="672918"/>
                  </a:lnTo>
                  <a:lnTo>
                    <a:pt x="1351976" y="679805"/>
                  </a:lnTo>
                  <a:lnTo>
                    <a:pt x="1347474" y="686427"/>
                  </a:lnTo>
                  <a:lnTo>
                    <a:pt x="1342443" y="693050"/>
                  </a:lnTo>
                  <a:lnTo>
                    <a:pt x="1337412" y="699672"/>
                  </a:lnTo>
                  <a:lnTo>
                    <a:pt x="1332646" y="705765"/>
                  </a:lnTo>
                  <a:lnTo>
                    <a:pt x="1327350" y="711857"/>
                  </a:lnTo>
                  <a:lnTo>
                    <a:pt x="1321790" y="718215"/>
                  </a:lnTo>
                  <a:lnTo>
                    <a:pt x="1316494" y="724043"/>
                  </a:lnTo>
                  <a:lnTo>
                    <a:pt x="1310668" y="729870"/>
                  </a:lnTo>
                  <a:lnTo>
                    <a:pt x="1305108" y="735433"/>
                  </a:lnTo>
                  <a:lnTo>
                    <a:pt x="1299017" y="740996"/>
                  </a:lnTo>
                  <a:lnTo>
                    <a:pt x="1293192" y="746294"/>
                  </a:lnTo>
                  <a:lnTo>
                    <a:pt x="1286837" y="751327"/>
                  </a:lnTo>
                  <a:lnTo>
                    <a:pt x="1280482" y="756625"/>
                  </a:lnTo>
                  <a:lnTo>
                    <a:pt x="1273862" y="761658"/>
                  </a:lnTo>
                  <a:lnTo>
                    <a:pt x="1267507" y="766161"/>
                  </a:lnTo>
                  <a:lnTo>
                    <a:pt x="1260623" y="770929"/>
                  </a:lnTo>
                  <a:lnTo>
                    <a:pt x="1254003" y="775432"/>
                  </a:lnTo>
                  <a:lnTo>
                    <a:pt x="1247118" y="779670"/>
                  </a:lnTo>
                  <a:lnTo>
                    <a:pt x="1239969" y="783909"/>
                  </a:lnTo>
                  <a:lnTo>
                    <a:pt x="1232820" y="787882"/>
                  </a:lnTo>
                  <a:lnTo>
                    <a:pt x="1225935" y="791591"/>
                  </a:lnTo>
                  <a:lnTo>
                    <a:pt x="1218521" y="795299"/>
                  </a:lnTo>
                  <a:lnTo>
                    <a:pt x="1211107" y="798743"/>
                  </a:lnTo>
                  <a:lnTo>
                    <a:pt x="1203693" y="801922"/>
                  </a:lnTo>
                  <a:lnTo>
                    <a:pt x="1196014" y="805100"/>
                  </a:lnTo>
                  <a:lnTo>
                    <a:pt x="1188070" y="807749"/>
                  </a:lnTo>
                  <a:lnTo>
                    <a:pt x="1180391" y="810663"/>
                  </a:lnTo>
                  <a:lnTo>
                    <a:pt x="1172447" y="813312"/>
                  </a:lnTo>
                  <a:lnTo>
                    <a:pt x="1164504" y="815696"/>
                  </a:lnTo>
                  <a:lnTo>
                    <a:pt x="1156295" y="817815"/>
                  </a:lnTo>
                  <a:lnTo>
                    <a:pt x="1148351" y="819935"/>
                  </a:lnTo>
                  <a:lnTo>
                    <a:pt x="1140143" y="821789"/>
                  </a:lnTo>
                  <a:lnTo>
                    <a:pt x="1131934" y="823378"/>
                  </a:lnTo>
                  <a:lnTo>
                    <a:pt x="1123726" y="824438"/>
                  </a:lnTo>
                  <a:lnTo>
                    <a:pt x="1114988" y="825762"/>
                  </a:lnTo>
                  <a:lnTo>
                    <a:pt x="1106779" y="826822"/>
                  </a:lnTo>
                  <a:lnTo>
                    <a:pt x="1098041" y="827617"/>
                  </a:lnTo>
                  <a:lnTo>
                    <a:pt x="1089568" y="827881"/>
                  </a:lnTo>
                  <a:lnTo>
                    <a:pt x="1080830" y="828146"/>
                  </a:lnTo>
                  <a:lnTo>
                    <a:pt x="1072091" y="828676"/>
                  </a:lnTo>
                  <a:lnTo>
                    <a:pt x="1063618" y="828146"/>
                  </a:lnTo>
                  <a:lnTo>
                    <a:pt x="1054880" y="827881"/>
                  </a:lnTo>
                  <a:lnTo>
                    <a:pt x="1046407" y="827617"/>
                  </a:lnTo>
                  <a:lnTo>
                    <a:pt x="1037669" y="826822"/>
                  </a:lnTo>
                  <a:lnTo>
                    <a:pt x="1029460" y="825762"/>
                  </a:lnTo>
                  <a:lnTo>
                    <a:pt x="1020987" y="824438"/>
                  </a:lnTo>
                  <a:lnTo>
                    <a:pt x="1012778" y="823378"/>
                  </a:lnTo>
                  <a:lnTo>
                    <a:pt x="1004305" y="821789"/>
                  </a:lnTo>
                  <a:lnTo>
                    <a:pt x="996096" y="819935"/>
                  </a:lnTo>
                  <a:lnTo>
                    <a:pt x="987888" y="817815"/>
                  </a:lnTo>
                  <a:lnTo>
                    <a:pt x="979944" y="815696"/>
                  </a:lnTo>
                  <a:lnTo>
                    <a:pt x="972000" y="813312"/>
                  </a:lnTo>
                  <a:lnTo>
                    <a:pt x="964321" y="810663"/>
                  </a:lnTo>
                  <a:lnTo>
                    <a:pt x="956113" y="807749"/>
                  </a:lnTo>
                  <a:lnTo>
                    <a:pt x="948434" y="805100"/>
                  </a:lnTo>
                  <a:lnTo>
                    <a:pt x="941020" y="801922"/>
                  </a:lnTo>
                  <a:lnTo>
                    <a:pt x="933341" y="798743"/>
                  </a:lnTo>
                  <a:lnTo>
                    <a:pt x="925927" y="795299"/>
                  </a:lnTo>
                  <a:lnTo>
                    <a:pt x="918513" y="791591"/>
                  </a:lnTo>
                  <a:lnTo>
                    <a:pt x="911628" y="787882"/>
                  </a:lnTo>
                  <a:lnTo>
                    <a:pt x="904479" y="783909"/>
                  </a:lnTo>
                  <a:lnTo>
                    <a:pt x="897329" y="779670"/>
                  </a:lnTo>
                  <a:lnTo>
                    <a:pt x="890445" y="775432"/>
                  </a:lnTo>
                  <a:lnTo>
                    <a:pt x="883825" y="770929"/>
                  </a:lnTo>
                  <a:lnTo>
                    <a:pt x="876940" y="766161"/>
                  </a:lnTo>
                  <a:lnTo>
                    <a:pt x="870585" y="761658"/>
                  </a:lnTo>
                  <a:lnTo>
                    <a:pt x="863965" y="756625"/>
                  </a:lnTo>
                  <a:lnTo>
                    <a:pt x="857875" y="751327"/>
                  </a:lnTo>
                  <a:lnTo>
                    <a:pt x="851785" y="746294"/>
                  </a:lnTo>
                  <a:lnTo>
                    <a:pt x="845430" y="740996"/>
                  </a:lnTo>
                  <a:lnTo>
                    <a:pt x="839605" y="735433"/>
                  </a:lnTo>
                  <a:lnTo>
                    <a:pt x="833779" y="729870"/>
                  </a:lnTo>
                  <a:lnTo>
                    <a:pt x="828219" y="724043"/>
                  </a:lnTo>
                  <a:lnTo>
                    <a:pt x="822658" y="718215"/>
                  </a:lnTo>
                  <a:lnTo>
                    <a:pt x="817097" y="711857"/>
                  </a:lnTo>
                  <a:lnTo>
                    <a:pt x="812066" y="705765"/>
                  </a:lnTo>
                  <a:lnTo>
                    <a:pt x="807035" y="699672"/>
                  </a:lnTo>
                  <a:lnTo>
                    <a:pt x="802004" y="693050"/>
                  </a:lnTo>
                  <a:lnTo>
                    <a:pt x="797503" y="686427"/>
                  </a:lnTo>
                  <a:lnTo>
                    <a:pt x="792737" y="679805"/>
                  </a:lnTo>
                  <a:lnTo>
                    <a:pt x="788235" y="672918"/>
                  </a:lnTo>
                  <a:lnTo>
                    <a:pt x="783734" y="666295"/>
                  </a:lnTo>
                  <a:lnTo>
                    <a:pt x="779762" y="659143"/>
                  </a:lnTo>
                  <a:lnTo>
                    <a:pt x="775790" y="651991"/>
                  </a:lnTo>
                  <a:lnTo>
                    <a:pt x="771818" y="644574"/>
                  </a:lnTo>
                  <a:lnTo>
                    <a:pt x="768376" y="637422"/>
                  </a:lnTo>
                  <a:lnTo>
                    <a:pt x="764669" y="630270"/>
                  </a:lnTo>
                  <a:lnTo>
                    <a:pt x="761491" y="622323"/>
                  </a:lnTo>
                  <a:lnTo>
                    <a:pt x="758579" y="614641"/>
                  </a:lnTo>
                  <a:lnTo>
                    <a:pt x="755401" y="607224"/>
                  </a:lnTo>
                  <a:lnTo>
                    <a:pt x="752753" y="599277"/>
                  </a:lnTo>
                  <a:lnTo>
                    <a:pt x="750105" y="591595"/>
                  </a:lnTo>
                  <a:lnTo>
                    <a:pt x="747722" y="583648"/>
                  </a:lnTo>
                  <a:lnTo>
                    <a:pt x="745604" y="575436"/>
                  </a:lnTo>
                  <a:lnTo>
                    <a:pt x="743750" y="567489"/>
                  </a:lnTo>
                  <a:lnTo>
                    <a:pt x="741897" y="559278"/>
                  </a:lnTo>
                  <a:lnTo>
                    <a:pt x="740308" y="550801"/>
                  </a:lnTo>
                  <a:lnTo>
                    <a:pt x="738719" y="542589"/>
                  </a:lnTo>
                  <a:lnTo>
                    <a:pt x="737925" y="534113"/>
                  </a:lnTo>
                  <a:lnTo>
                    <a:pt x="736601" y="525636"/>
                  </a:lnTo>
                  <a:lnTo>
                    <a:pt x="736071" y="517159"/>
                  </a:lnTo>
                  <a:lnTo>
                    <a:pt x="735277" y="508683"/>
                  </a:lnTo>
                  <a:lnTo>
                    <a:pt x="735012" y="499941"/>
                  </a:lnTo>
                  <a:lnTo>
                    <a:pt x="735012" y="491200"/>
                  </a:lnTo>
                  <a:lnTo>
                    <a:pt x="735012" y="482458"/>
                  </a:lnTo>
                  <a:lnTo>
                    <a:pt x="735277" y="473717"/>
                  </a:lnTo>
                  <a:lnTo>
                    <a:pt x="736071" y="465240"/>
                  </a:lnTo>
                  <a:lnTo>
                    <a:pt x="736601" y="456763"/>
                  </a:lnTo>
                  <a:lnTo>
                    <a:pt x="737925" y="448022"/>
                  </a:lnTo>
                  <a:lnTo>
                    <a:pt x="738719" y="439810"/>
                  </a:lnTo>
                  <a:lnTo>
                    <a:pt x="740308" y="431333"/>
                  </a:lnTo>
                  <a:lnTo>
                    <a:pt x="741897" y="423122"/>
                  </a:lnTo>
                  <a:lnTo>
                    <a:pt x="743750" y="415175"/>
                  </a:lnTo>
                  <a:lnTo>
                    <a:pt x="745604" y="406963"/>
                  </a:lnTo>
                  <a:lnTo>
                    <a:pt x="747722" y="398751"/>
                  </a:lnTo>
                  <a:lnTo>
                    <a:pt x="750105" y="391069"/>
                  </a:lnTo>
                  <a:lnTo>
                    <a:pt x="752753" y="382857"/>
                  </a:lnTo>
                  <a:lnTo>
                    <a:pt x="755401" y="375176"/>
                  </a:lnTo>
                  <a:lnTo>
                    <a:pt x="758579" y="367494"/>
                  </a:lnTo>
                  <a:lnTo>
                    <a:pt x="761491" y="359812"/>
                  </a:lnTo>
                  <a:lnTo>
                    <a:pt x="764669" y="352395"/>
                  </a:lnTo>
                  <a:lnTo>
                    <a:pt x="768376" y="344977"/>
                  </a:lnTo>
                  <a:lnTo>
                    <a:pt x="771818" y="337560"/>
                  </a:lnTo>
                  <a:lnTo>
                    <a:pt x="775790" y="330408"/>
                  </a:lnTo>
                  <a:lnTo>
                    <a:pt x="779762" y="323521"/>
                  </a:lnTo>
                  <a:lnTo>
                    <a:pt x="783734" y="316369"/>
                  </a:lnTo>
                  <a:lnTo>
                    <a:pt x="788235" y="309482"/>
                  </a:lnTo>
                  <a:lnTo>
                    <a:pt x="792737" y="302859"/>
                  </a:lnTo>
                  <a:lnTo>
                    <a:pt x="797503" y="295972"/>
                  </a:lnTo>
                  <a:lnTo>
                    <a:pt x="802004" y="289349"/>
                  </a:lnTo>
                  <a:lnTo>
                    <a:pt x="807035" y="282992"/>
                  </a:lnTo>
                  <a:lnTo>
                    <a:pt x="812066" y="276634"/>
                  </a:lnTo>
                  <a:lnTo>
                    <a:pt x="817097" y="270277"/>
                  </a:lnTo>
                  <a:lnTo>
                    <a:pt x="822658" y="264449"/>
                  </a:lnTo>
                  <a:lnTo>
                    <a:pt x="828219" y="258622"/>
                  </a:lnTo>
                  <a:lnTo>
                    <a:pt x="833779" y="252794"/>
                  </a:lnTo>
                  <a:lnTo>
                    <a:pt x="839605" y="247231"/>
                  </a:lnTo>
                  <a:lnTo>
                    <a:pt x="845430" y="241668"/>
                  </a:lnTo>
                  <a:lnTo>
                    <a:pt x="851785" y="236106"/>
                  </a:lnTo>
                  <a:lnTo>
                    <a:pt x="857875" y="230808"/>
                  </a:lnTo>
                  <a:lnTo>
                    <a:pt x="863965" y="226040"/>
                  </a:lnTo>
                  <a:lnTo>
                    <a:pt x="870585" y="221007"/>
                  </a:lnTo>
                  <a:lnTo>
                    <a:pt x="876940" y="215974"/>
                  </a:lnTo>
                  <a:lnTo>
                    <a:pt x="883825" y="211470"/>
                  </a:lnTo>
                  <a:lnTo>
                    <a:pt x="890445" y="206967"/>
                  </a:lnTo>
                  <a:lnTo>
                    <a:pt x="897329" y="202729"/>
                  </a:lnTo>
                  <a:lnTo>
                    <a:pt x="904479" y="198755"/>
                  </a:lnTo>
                  <a:lnTo>
                    <a:pt x="911628" y="194782"/>
                  </a:lnTo>
                  <a:lnTo>
                    <a:pt x="918513" y="190808"/>
                  </a:lnTo>
                  <a:lnTo>
                    <a:pt x="925927" y="187365"/>
                  </a:lnTo>
                  <a:lnTo>
                    <a:pt x="933341" y="183656"/>
                  </a:lnTo>
                  <a:lnTo>
                    <a:pt x="941020" y="180478"/>
                  </a:lnTo>
                  <a:lnTo>
                    <a:pt x="948434" y="177564"/>
                  </a:lnTo>
                  <a:lnTo>
                    <a:pt x="956113" y="174385"/>
                  </a:lnTo>
                  <a:lnTo>
                    <a:pt x="964321" y="171471"/>
                  </a:lnTo>
                  <a:lnTo>
                    <a:pt x="972000" y="169087"/>
                  </a:lnTo>
                  <a:lnTo>
                    <a:pt x="979944" y="166703"/>
                  </a:lnTo>
                  <a:lnTo>
                    <a:pt x="987888" y="164584"/>
                  </a:lnTo>
                  <a:lnTo>
                    <a:pt x="996096" y="162730"/>
                  </a:lnTo>
                  <a:lnTo>
                    <a:pt x="1004305" y="160875"/>
                  </a:lnTo>
                  <a:lnTo>
                    <a:pt x="1012778" y="159286"/>
                  </a:lnTo>
                  <a:lnTo>
                    <a:pt x="1020987" y="157697"/>
                  </a:lnTo>
                  <a:lnTo>
                    <a:pt x="1029460" y="156902"/>
                  </a:lnTo>
                  <a:lnTo>
                    <a:pt x="1037669" y="155577"/>
                  </a:lnTo>
                  <a:lnTo>
                    <a:pt x="1046407" y="155048"/>
                  </a:lnTo>
                  <a:lnTo>
                    <a:pt x="1054880" y="154253"/>
                  </a:lnTo>
                  <a:lnTo>
                    <a:pt x="1063618" y="153988"/>
                  </a:lnTo>
                  <a:close/>
                  <a:moveTo>
                    <a:pt x="1699027" y="0"/>
                  </a:moveTo>
                  <a:lnTo>
                    <a:pt x="1706961" y="265"/>
                  </a:lnTo>
                  <a:lnTo>
                    <a:pt x="1714895" y="794"/>
                  </a:lnTo>
                  <a:lnTo>
                    <a:pt x="1723093" y="1059"/>
                  </a:lnTo>
                  <a:lnTo>
                    <a:pt x="1731027" y="1853"/>
                  </a:lnTo>
                  <a:lnTo>
                    <a:pt x="1738697" y="2912"/>
                  </a:lnTo>
                  <a:lnTo>
                    <a:pt x="1746631" y="3706"/>
                  </a:lnTo>
                  <a:lnTo>
                    <a:pt x="1754565" y="5029"/>
                  </a:lnTo>
                  <a:lnTo>
                    <a:pt x="1762235" y="6617"/>
                  </a:lnTo>
                  <a:lnTo>
                    <a:pt x="1769640" y="8206"/>
                  </a:lnTo>
                  <a:lnTo>
                    <a:pt x="1777309" y="10058"/>
                  </a:lnTo>
                  <a:lnTo>
                    <a:pt x="1784714" y="12176"/>
                  </a:lnTo>
                  <a:lnTo>
                    <a:pt x="1792119" y="14294"/>
                  </a:lnTo>
                  <a:lnTo>
                    <a:pt x="1798996" y="16676"/>
                  </a:lnTo>
                  <a:lnTo>
                    <a:pt x="1806401" y="19323"/>
                  </a:lnTo>
                  <a:lnTo>
                    <a:pt x="1813541" y="21970"/>
                  </a:lnTo>
                  <a:lnTo>
                    <a:pt x="1820682" y="24881"/>
                  </a:lnTo>
                  <a:lnTo>
                    <a:pt x="1827823" y="27793"/>
                  </a:lnTo>
                  <a:lnTo>
                    <a:pt x="1834434" y="30969"/>
                  </a:lnTo>
                  <a:lnTo>
                    <a:pt x="1848187" y="38116"/>
                  </a:lnTo>
                  <a:lnTo>
                    <a:pt x="1861145" y="45528"/>
                  </a:lnTo>
                  <a:lnTo>
                    <a:pt x="1873575" y="53468"/>
                  </a:lnTo>
                  <a:lnTo>
                    <a:pt x="1886005" y="62468"/>
                  </a:lnTo>
                  <a:lnTo>
                    <a:pt x="1897642" y="71732"/>
                  </a:lnTo>
                  <a:lnTo>
                    <a:pt x="1909014" y="81526"/>
                  </a:lnTo>
                  <a:lnTo>
                    <a:pt x="1919857" y="91585"/>
                  </a:lnTo>
                  <a:lnTo>
                    <a:pt x="1930436" y="102437"/>
                  </a:lnTo>
                  <a:lnTo>
                    <a:pt x="1940221" y="113819"/>
                  </a:lnTo>
                  <a:lnTo>
                    <a:pt x="1949478" y="125466"/>
                  </a:lnTo>
                  <a:lnTo>
                    <a:pt x="1958205" y="137906"/>
                  </a:lnTo>
                  <a:lnTo>
                    <a:pt x="1966139" y="150612"/>
                  </a:lnTo>
                  <a:lnTo>
                    <a:pt x="1973809" y="163846"/>
                  </a:lnTo>
                  <a:lnTo>
                    <a:pt x="1980685" y="177081"/>
                  </a:lnTo>
                  <a:lnTo>
                    <a:pt x="1983594" y="184228"/>
                  </a:lnTo>
                  <a:lnTo>
                    <a:pt x="1986768" y="190845"/>
                  </a:lnTo>
                  <a:lnTo>
                    <a:pt x="1989677" y="197992"/>
                  </a:lnTo>
                  <a:lnTo>
                    <a:pt x="1992322" y="205139"/>
                  </a:lnTo>
                  <a:lnTo>
                    <a:pt x="1994966" y="212550"/>
                  </a:lnTo>
                  <a:lnTo>
                    <a:pt x="1997082" y="219962"/>
                  </a:lnTo>
                  <a:lnTo>
                    <a:pt x="1999727" y="227109"/>
                  </a:lnTo>
                  <a:lnTo>
                    <a:pt x="2001578" y="234785"/>
                  </a:lnTo>
                  <a:lnTo>
                    <a:pt x="2003429" y="242196"/>
                  </a:lnTo>
                  <a:lnTo>
                    <a:pt x="2005016" y="249872"/>
                  </a:lnTo>
                  <a:lnTo>
                    <a:pt x="2006338" y="257549"/>
                  </a:lnTo>
                  <a:lnTo>
                    <a:pt x="2007661" y="265225"/>
                  </a:lnTo>
                  <a:lnTo>
                    <a:pt x="2008983" y="272901"/>
                  </a:lnTo>
                  <a:lnTo>
                    <a:pt x="2009776" y="280577"/>
                  </a:lnTo>
                  <a:lnTo>
                    <a:pt x="2010570" y="288783"/>
                  </a:lnTo>
                  <a:lnTo>
                    <a:pt x="2011099" y="296723"/>
                  </a:lnTo>
                  <a:lnTo>
                    <a:pt x="2011363" y="304664"/>
                  </a:lnTo>
                  <a:lnTo>
                    <a:pt x="2011363" y="312870"/>
                  </a:lnTo>
                  <a:lnTo>
                    <a:pt x="2011363" y="320811"/>
                  </a:lnTo>
                  <a:lnTo>
                    <a:pt x="2011099" y="328752"/>
                  </a:lnTo>
                  <a:lnTo>
                    <a:pt x="2010570" y="336693"/>
                  </a:lnTo>
                  <a:lnTo>
                    <a:pt x="2009776" y="344898"/>
                  </a:lnTo>
                  <a:lnTo>
                    <a:pt x="2008983" y="352574"/>
                  </a:lnTo>
                  <a:lnTo>
                    <a:pt x="2007661" y="360250"/>
                  </a:lnTo>
                  <a:lnTo>
                    <a:pt x="2006338" y="367927"/>
                  </a:lnTo>
                  <a:lnTo>
                    <a:pt x="2005016" y="375603"/>
                  </a:lnTo>
                  <a:lnTo>
                    <a:pt x="2003429" y="383279"/>
                  </a:lnTo>
                  <a:lnTo>
                    <a:pt x="2001578" y="390690"/>
                  </a:lnTo>
                  <a:lnTo>
                    <a:pt x="1999727" y="398102"/>
                  </a:lnTo>
                  <a:lnTo>
                    <a:pt x="1997082" y="405513"/>
                  </a:lnTo>
                  <a:lnTo>
                    <a:pt x="1994966" y="412925"/>
                  </a:lnTo>
                  <a:lnTo>
                    <a:pt x="1992322" y="420072"/>
                  </a:lnTo>
                  <a:lnTo>
                    <a:pt x="1989677" y="427483"/>
                  </a:lnTo>
                  <a:lnTo>
                    <a:pt x="1986768" y="434630"/>
                  </a:lnTo>
                  <a:lnTo>
                    <a:pt x="1983594" y="441247"/>
                  </a:lnTo>
                  <a:lnTo>
                    <a:pt x="1980685" y="448129"/>
                  </a:lnTo>
                  <a:lnTo>
                    <a:pt x="1973809" y="461629"/>
                  </a:lnTo>
                  <a:lnTo>
                    <a:pt x="1966139" y="474863"/>
                  </a:lnTo>
                  <a:lnTo>
                    <a:pt x="1958205" y="487569"/>
                  </a:lnTo>
                  <a:lnTo>
                    <a:pt x="1949478" y="499480"/>
                  </a:lnTo>
                  <a:lnTo>
                    <a:pt x="1940221" y="511656"/>
                  </a:lnTo>
                  <a:lnTo>
                    <a:pt x="1930436" y="523038"/>
                  </a:lnTo>
                  <a:lnTo>
                    <a:pt x="1919857" y="533891"/>
                  </a:lnTo>
                  <a:lnTo>
                    <a:pt x="1909014" y="543949"/>
                  </a:lnTo>
                  <a:lnTo>
                    <a:pt x="1897642" y="553743"/>
                  </a:lnTo>
                  <a:lnTo>
                    <a:pt x="1886005" y="563007"/>
                  </a:lnTo>
                  <a:lnTo>
                    <a:pt x="1873575" y="572007"/>
                  </a:lnTo>
                  <a:lnTo>
                    <a:pt x="1861145" y="579948"/>
                  </a:lnTo>
                  <a:lnTo>
                    <a:pt x="1848187" y="587359"/>
                  </a:lnTo>
                  <a:lnTo>
                    <a:pt x="1834434" y="594506"/>
                  </a:lnTo>
                  <a:lnTo>
                    <a:pt x="1827823" y="597682"/>
                  </a:lnTo>
                  <a:lnTo>
                    <a:pt x="1820682" y="600858"/>
                  </a:lnTo>
                  <a:lnTo>
                    <a:pt x="1813541" y="603505"/>
                  </a:lnTo>
                  <a:lnTo>
                    <a:pt x="1806401" y="606152"/>
                  </a:lnTo>
                  <a:lnTo>
                    <a:pt x="1798996" y="608799"/>
                  </a:lnTo>
                  <a:lnTo>
                    <a:pt x="1792119" y="611182"/>
                  </a:lnTo>
                  <a:lnTo>
                    <a:pt x="1784714" y="613299"/>
                  </a:lnTo>
                  <a:lnTo>
                    <a:pt x="1777309" y="615417"/>
                  </a:lnTo>
                  <a:lnTo>
                    <a:pt x="1769640" y="617270"/>
                  </a:lnTo>
                  <a:lnTo>
                    <a:pt x="1762235" y="618858"/>
                  </a:lnTo>
                  <a:lnTo>
                    <a:pt x="1754565" y="620446"/>
                  </a:lnTo>
                  <a:lnTo>
                    <a:pt x="1746631" y="621769"/>
                  </a:lnTo>
                  <a:lnTo>
                    <a:pt x="1738697" y="622828"/>
                  </a:lnTo>
                  <a:lnTo>
                    <a:pt x="1731027" y="623622"/>
                  </a:lnTo>
                  <a:lnTo>
                    <a:pt x="1723093" y="624416"/>
                  </a:lnTo>
                  <a:lnTo>
                    <a:pt x="1714895" y="624681"/>
                  </a:lnTo>
                  <a:lnTo>
                    <a:pt x="1706961" y="625210"/>
                  </a:lnTo>
                  <a:lnTo>
                    <a:pt x="1699027" y="625475"/>
                  </a:lnTo>
                  <a:lnTo>
                    <a:pt x="1685803" y="625210"/>
                  </a:lnTo>
                  <a:lnTo>
                    <a:pt x="1672580" y="624152"/>
                  </a:lnTo>
                  <a:lnTo>
                    <a:pt x="1659357" y="622563"/>
                  </a:lnTo>
                  <a:lnTo>
                    <a:pt x="1646398" y="620711"/>
                  </a:lnTo>
                  <a:lnTo>
                    <a:pt x="1633439" y="618328"/>
                  </a:lnTo>
                  <a:lnTo>
                    <a:pt x="1620744" y="615152"/>
                  </a:lnTo>
                  <a:lnTo>
                    <a:pt x="1608314" y="611711"/>
                  </a:lnTo>
                  <a:lnTo>
                    <a:pt x="1596413" y="607741"/>
                  </a:lnTo>
                  <a:lnTo>
                    <a:pt x="1584248" y="603241"/>
                  </a:lnTo>
                  <a:lnTo>
                    <a:pt x="1572611" y="598211"/>
                  </a:lnTo>
                  <a:lnTo>
                    <a:pt x="1561239" y="592918"/>
                  </a:lnTo>
                  <a:lnTo>
                    <a:pt x="1549867" y="587094"/>
                  </a:lnTo>
                  <a:lnTo>
                    <a:pt x="1539024" y="580742"/>
                  </a:lnTo>
                  <a:lnTo>
                    <a:pt x="1528180" y="573860"/>
                  </a:lnTo>
                  <a:lnTo>
                    <a:pt x="1517866" y="566713"/>
                  </a:lnTo>
                  <a:lnTo>
                    <a:pt x="1508081" y="559301"/>
                  </a:lnTo>
                  <a:lnTo>
                    <a:pt x="1510197" y="542890"/>
                  </a:lnTo>
                  <a:lnTo>
                    <a:pt x="1512048" y="525685"/>
                  </a:lnTo>
                  <a:lnTo>
                    <a:pt x="1513106" y="508744"/>
                  </a:lnTo>
                  <a:lnTo>
                    <a:pt x="1513635" y="500539"/>
                  </a:lnTo>
                  <a:lnTo>
                    <a:pt x="1513635" y="491804"/>
                  </a:lnTo>
                  <a:lnTo>
                    <a:pt x="1513635" y="481481"/>
                  </a:lnTo>
                  <a:lnTo>
                    <a:pt x="1513106" y="471158"/>
                  </a:lnTo>
                  <a:lnTo>
                    <a:pt x="1512577" y="461099"/>
                  </a:lnTo>
                  <a:lnTo>
                    <a:pt x="1511783" y="451306"/>
                  </a:lnTo>
                  <a:lnTo>
                    <a:pt x="1510726" y="440982"/>
                  </a:lnTo>
                  <a:lnTo>
                    <a:pt x="1509403" y="431189"/>
                  </a:lnTo>
                  <a:lnTo>
                    <a:pt x="1508081" y="421395"/>
                  </a:lnTo>
                  <a:lnTo>
                    <a:pt x="1506230" y="411337"/>
                  </a:lnTo>
                  <a:lnTo>
                    <a:pt x="1504378" y="401808"/>
                  </a:lnTo>
                  <a:lnTo>
                    <a:pt x="1501998" y="392014"/>
                  </a:lnTo>
                  <a:lnTo>
                    <a:pt x="1499882" y="382485"/>
                  </a:lnTo>
                  <a:lnTo>
                    <a:pt x="1497238" y="372956"/>
                  </a:lnTo>
                  <a:lnTo>
                    <a:pt x="1494329" y="363691"/>
                  </a:lnTo>
                  <a:lnTo>
                    <a:pt x="1491684" y="354427"/>
                  </a:lnTo>
                  <a:lnTo>
                    <a:pt x="1488510" y="345163"/>
                  </a:lnTo>
                  <a:lnTo>
                    <a:pt x="1485072" y="335898"/>
                  </a:lnTo>
                  <a:lnTo>
                    <a:pt x="1481370" y="326899"/>
                  </a:lnTo>
                  <a:lnTo>
                    <a:pt x="1477667" y="317899"/>
                  </a:lnTo>
                  <a:lnTo>
                    <a:pt x="1473700" y="309164"/>
                  </a:lnTo>
                  <a:lnTo>
                    <a:pt x="1469733" y="300429"/>
                  </a:lnTo>
                  <a:lnTo>
                    <a:pt x="1465502" y="291694"/>
                  </a:lnTo>
                  <a:lnTo>
                    <a:pt x="1460741" y="283224"/>
                  </a:lnTo>
                  <a:lnTo>
                    <a:pt x="1456245" y="274754"/>
                  </a:lnTo>
                  <a:lnTo>
                    <a:pt x="1451220" y="266548"/>
                  </a:lnTo>
                  <a:lnTo>
                    <a:pt x="1446460" y="258078"/>
                  </a:lnTo>
                  <a:lnTo>
                    <a:pt x="1441171" y="250137"/>
                  </a:lnTo>
                  <a:lnTo>
                    <a:pt x="1435881" y="242196"/>
                  </a:lnTo>
                  <a:lnTo>
                    <a:pt x="1430327" y="234520"/>
                  </a:lnTo>
                  <a:lnTo>
                    <a:pt x="1424509" y="226844"/>
                  </a:lnTo>
                  <a:lnTo>
                    <a:pt x="1418691" y="218903"/>
                  </a:lnTo>
                  <a:lnTo>
                    <a:pt x="1412872" y="211492"/>
                  </a:lnTo>
                  <a:lnTo>
                    <a:pt x="1406525" y="204080"/>
                  </a:lnTo>
                  <a:lnTo>
                    <a:pt x="1411021" y="193492"/>
                  </a:lnTo>
                  <a:lnTo>
                    <a:pt x="1415517" y="182375"/>
                  </a:lnTo>
                  <a:lnTo>
                    <a:pt x="1420807" y="171787"/>
                  </a:lnTo>
                  <a:lnTo>
                    <a:pt x="1426360" y="161464"/>
                  </a:lnTo>
                  <a:lnTo>
                    <a:pt x="1432179" y="151141"/>
                  </a:lnTo>
                  <a:lnTo>
                    <a:pt x="1438261" y="141347"/>
                  </a:lnTo>
                  <a:lnTo>
                    <a:pt x="1445138" y="131818"/>
                  </a:lnTo>
                  <a:lnTo>
                    <a:pt x="1452014" y="122289"/>
                  </a:lnTo>
                  <a:lnTo>
                    <a:pt x="1459419" y="113025"/>
                  </a:lnTo>
                  <a:lnTo>
                    <a:pt x="1467088" y="104290"/>
                  </a:lnTo>
                  <a:lnTo>
                    <a:pt x="1474758" y="95555"/>
                  </a:lnTo>
                  <a:lnTo>
                    <a:pt x="1482956" y="87349"/>
                  </a:lnTo>
                  <a:lnTo>
                    <a:pt x="1491684" y="79673"/>
                  </a:lnTo>
                  <a:lnTo>
                    <a:pt x="1500676" y="71997"/>
                  </a:lnTo>
                  <a:lnTo>
                    <a:pt x="1509403" y="64586"/>
                  </a:lnTo>
                  <a:lnTo>
                    <a:pt x="1519189" y="57704"/>
                  </a:lnTo>
                  <a:lnTo>
                    <a:pt x="1528709" y="51086"/>
                  </a:lnTo>
                  <a:lnTo>
                    <a:pt x="1538495" y="44734"/>
                  </a:lnTo>
                  <a:lnTo>
                    <a:pt x="1548544" y="38910"/>
                  </a:lnTo>
                  <a:lnTo>
                    <a:pt x="1559123" y="33352"/>
                  </a:lnTo>
                  <a:lnTo>
                    <a:pt x="1569966" y="28058"/>
                  </a:lnTo>
                  <a:lnTo>
                    <a:pt x="1580810" y="23558"/>
                  </a:lnTo>
                  <a:lnTo>
                    <a:pt x="1591653" y="19323"/>
                  </a:lnTo>
                  <a:lnTo>
                    <a:pt x="1602760" y="15617"/>
                  </a:lnTo>
                  <a:lnTo>
                    <a:pt x="1614133" y="11911"/>
                  </a:lnTo>
                  <a:lnTo>
                    <a:pt x="1626034" y="8735"/>
                  </a:lnTo>
                  <a:lnTo>
                    <a:pt x="1637670" y="6353"/>
                  </a:lnTo>
                  <a:lnTo>
                    <a:pt x="1649571" y="3970"/>
                  </a:lnTo>
                  <a:lnTo>
                    <a:pt x="1662001" y="2647"/>
                  </a:lnTo>
                  <a:lnTo>
                    <a:pt x="1673902" y="1323"/>
                  </a:lnTo>
                  <a:lnTo>
                    <a:pt x="1686597" y="265"/>
                  </a:lnTo>
                  <a:lnTo>
                    <a:pt x="1699027" y="0"/>
                  </a:lnTo>
                  <a:close/>
                  <a:moveTo>
                    <a:pt x="445686" y="0"/>
                  </a:moveTo>
                  <a:lnTo>
                    <a:pt x="458116" y="265"/>
                  </a:lnTo>
                  <a:lnTo>
                    <a:pt x="470546" y="1323"/>
                  </a:lnTo>
                  <a:lnTo>
                    <a:pt x="482712" y="2647"/>
                  </a:lnTo>
                  <a:lnTo>
                    <a:pt x="494877" y="3970"/>
                  </a:lnTo>
                  <a:lnTo>
                    <a:pt x="507043" y="6353"/>
                  </a:lnTo>
                  <a:lnTo>
                    <a:pt x="518680" y="8735"/>
                  </a:lnTo>
                  <a:lnTo>
                    <a:pt x="530316" y="11911"/>
                  </a:lnTo>
                  <a:lnTo>
                    <a:pt x="541953" y="15617"/>
                  </a:lnTo>
                  <a:lnTo>
                    <a:pt x="552796" y="19323"/>
                  </a:lnTo>
                  <a:lnTo>
                    <a:pt x="563904" y="23558"/>
                  </a:lnTo>
                  <a:lnTo>
                    <a:pt x="574747" y="28058"/>
                  </a:lnTo>
                  <a:lnTo>
                    <a:pt x="585590" y="33352"/>
                  </a:lnTo>
                  <a:lnTo>
                    <a:pt x="596169" y="38910"/>
                  </a:lnTo>
                  <a:lnTo>
                    <a:pt x="606218" y="44734"/>
                  </a:lnTo>
                  <a:lnTo>
                    <a:pt x="616004" y="51086"/>
                  </a:lnTo>
                  <a:lnTo>
                    <a:pt x="625525" y="57704"/>
                  </a:lnTo>
                  <a:lnTo>
                    <a:pt x="635045" y="64586"/>
                  </a:lnTo>
                  <a:lnTo>
                    <a:pt x="644037" y="71997"/>
                  </a:lnTo>
                  <a:lnTo>
                    <a:pt x="653029" y="79673"/>
                  </a:lnTo>
                  <a:lnTo>
                    <a:pt x="661757" y="87349"/>
                  </a:lnTo>
                  <a:lnTo>
                    <a:pt x="669955" y="95555"/>
                  </a:lnTo>
                  <a:lnTo>
                    <a:pt x="677625" y="104290"/>
                  </a:lnTo>
                  <a:lnTo>
                    <a:pt x="685294" y="113025"/>
                  </a:lnTo>
                  <a:lnTo>
                    <a:pt x="692699" y="122289"/>
                  </a:lnTo>
                  <a:lnTo>
                    <a:pt x="699576" y="131818"/>
                  </a:lnTo>
                  <a:lnTo>
                    <a:pt x="706452" y="141347"/>
                  </a:lnTo>
                  <a:lnTo>
                    <a:pt x="712534" y="151141"/>
                  </a:lnTo>
                  <a:lnTo>
                    <a:pt x="718353" y="161464"/>
                  </a:lnTo>
                  <a:lnTo>
                    <a:pt x="723907" y="171787"/>
                  </a:lnTo>
                  <a:lnTo>
                    <a:pt x="729196" y="182375"/>
                  </a:lnTo>
                  <a:lnTo>
                    <a:pt x="733692" y="193492"/>
                  </a:lnTo>
                  <a:lnTo>
                    <a:pt x="738188" y="204080"/>
                  </a:lnTo>
                  <a:lnTo>
                    <a:pt x="731841" y="211492"/>
                  </a:lnTo>
                  <a:lnTo>
                    <a:pt x="726022" y="218903"/>
                  </a:lnTo>
                  <a:lnTo>
                    <a:pt x="720204" y="226844"/>
                  </a:lnTo>
                  <a:lnTo>
                    <a:pt x="714386" y="234520"/>
                  </a:lnTo>
                  <a:lnTo>
                    <a:pt x="709096" y="242196"/>
                  </a:lnTo>
                  <a:lnTo>
                    <a:pt x="703543" y="250137"/>
                  </a:lnTo>
                  <a:lnTo>
                    <a:pt x="698253" y="258078"/>
                  </a:lnTo>
                  <a:lnTo>
                    <a:pt x="693493" y="266548"/>
                  </a:lnTo>
                  <a:lnTo>
                    <a:pt x="688468" y="274754"/>
                  </a:lnTo>
                  <a:lnTo>
                    <a:pt x="683972" y="283224"/>
                  </a:lnTo>
                  <a:lnTo>
                    <a:pt x="679476" y="291694"/>
                  </a:lnTo>
                  <a:lnTo>
                    <a:pt x="675244" y="300429"/>
                  </a:lnTo>
                  <a:lnTo>
                    <a:pt x="671013" y="309164"/>
                  </a:lnTo>
                  <a:lnTo>
                    <a:pt x="666782" y="317899"/>
                  </a:lnTo>
                  <a:lnTo>
                    <a:pt x="663079" y="326899"/>
                  </a:lnTo>
                  <a:lnTo>
                    <a:pt x="659905" y="335898"/>
                  </a:lnTo>
                  <a:lnTo>
                    <a:pt x="656467" y="345163"/>
                  </a:lnTo>
                  <a:lnTo>
                    <a:pt x="653294" y="354427"/>
                  </a:lnTo>
                  <a:lnTo>
                    <a:pt x="650385" y="363691"/>
                  </a:lnTo>
                  <a:lnTo>
                    <a:pt x="647475" y="372956"/>
                  </a:lnTo>
                  <a:lnTo>
                    <a:pt x="645095" y="382485"/>
                  </a:lnTo>
                  <a:lnTo>
                    <a:pt x="642450" y="392014"/>
                  </a:lnTo>
                  <a:lnTo>
                    <a:pt x="640335" y="401808"/>
                  </a:lnTo>
                  <a:lnTo>
                    <a:pt x="638483" y="411337"/>
                  </a:lnTo>
                  <a:lnTo>
                    <a:pt x="636632" y="421395"/>
                  </a:lnTo>
                  <a:lnTo>
                    <a:pt x="635574" y="431189"/>
                  </a:lnTo>
                  <a:lnTo>
                    <a:pt x="633988" y="440982"/>
                  </a:lnTo>
                  <a:lnTo>
                    <a:pt x="632930" y="451306"/>
                  </a:lnTo>
                  <a:lnTo>
                    <a:pt x="632136" y="461099"/>
                  </a:lnTo>
                  <a:lnTo>
                    <a:pt x="631872" y="471158"/>
                  </a:lnTo>
                  <a:lnTo>
                    <a:pt x="631078" y="481481"/>
                  </a:lnTo>
                  <a:lnTo>
                    <a:pt x="631078" y="491804"/>
                  </a:lnTo>
                  <a:lnTo>
                    <a:pt x="631078" y="500539"/>
                  </a:lnTo>
                  <a:lnTo>
                    <a:pt x="631343" y="508744"/>
                  </a:lnTo>
                  <a:lnTo>
                    <a:pt x="632665" y="525685"/>
                  </a:lnTo>
                  <a:lnTo>
                    <a:pt x="634516" y="542890"/>
                  </a:lnTo>
                  <a:lnTo>
                    <a:pt x="636897" y="559301"/>
                  </a:lnTo>
                  <a:lnTo>
                    <a:pt x="626847" y="566713"/>
                  </a:lnTo>
                  <a:lnTo>
                    <a:pt x="616268" y="573860"/>
                  </a:lnTo>
                  <a:lnTo>
                    <a:pt x="605954" y="580742"/>
                  </a:lnTo>
                  <a:lnTo>
                    <a:pt x="594846" y="587094"/>
                  </a:lnTo>
                  <a:lnTo>
                    <a:pt x="583739" y="592918"/>
                  </a:lnTo>
                  <a:lnTo>
                    <a:pt x="572102" y="598211"/>
                  </a:lnTo>
                  <a:lnTo>
                    <a:pt x="560201" y="603241"/>
                  </a:lnTo>
                  <a:lnTo>
                    <a:pt x="548300" y="607741"/>
                  </a:lnTo>
                  <a:lnTo>
                    <a:pt x="536399" y="611711"/>
                  </a:lnTo>
                  <a:lnTo>
                    <a:pt x="523969" y="615152"/>
                  </a:lnTo>
                  <a:lnTo>
                    <a:pt x="511274" y="618328"/>
                  </a:lnTo>
                  <a:lnTo>
                    <a:pt x="498316" y="620711"/>
                  </a:lnTo>
                  <a:lnTo>
                    <a:pt x="485357" y="622563"/>
                  </a:lnTo>
                  <a:lnTo>
                    <a:pt x="472398" y="624152"/>
                  </a:lnTo>
                  <a:lnTo>
                    <a:pt x="458910" y="625210"/>
                  </a:lnTo>
                  <a:lnTo>
                    <a:pt x="445686" y="625475"/>
                  </a:lnTo>
                  <a:lnTo>
                    <a:pt x="437752" y="625210"/>
                  </a:lnTo>
                  <a:lnTo>
                    <a:pt x="429554" y="624681"/>
                  </a:lnTo>
                  <a:lnTo>
                    <a:pt x="421620" y="624416"/>
                  </a:lnTo>
                  <a:lnTo>
                    <a:pt x="413686" y="623622"/>
                  </a:lnTo>
                  <a:lnTo>
                    <a:pt x="406016" y="622828"/>
                  </a:lnTo>
                  <a:lnTo>
                    <a:pt x="398082" y="621769"/>
                  </a:lnTo>
                  <a:lnTo>
                    <a:pt x="390148" y="620446"/>
                  </a:lnTo>
                  <a:lnTo>
                    <a:pt x="382479" y="618858"/>
                  </a:lnTo>
                  <a:lnTo>
                    <a:pt x="375073" y="617270"/>
                  </a:lnTo>
                  <a:lnTo>
                    <a:pt x="367404" y="615417"/>
                  </a:lnTo>
                  <a:lnTo>
                    <a:pt x="359999" y="613299"/>
                  </a:lnTo>
                  <a:lnTo>
                    <a:pt x="352594" y="611182"/>
                  </a:lnTo>
                  <a:lnTo>
                    <a:pt x="345453" y="608799"/>
                  </a:lnTo>
                  <a:lnTo>
                    <a:pt x="338312" y="606152"/>
                  </a:lnTo>
                  <a:lnTo>
                    <a:pt x="331172" y="603505"/>
                  </a:lnTo>
                  <a:lnTo>
                    <a:pt x="324031" y="600858"/>
                  </a:lnTo>
                  <a:lnTo>
                    <a:pt x="317155" y="597682"/>
                  </a:lnTo>
                  <a:lnTo>
                    <a:pt x="310279" y="594506"/>
                  </a:lnTo>
                  <a:lnTo>
                    <a:pt x="296791" y="587359"/>
                  </a:lnTo>
                  <a:lnTo>
                    <a:pt x="283568" y="579948"/>
                  </a:lnTo>
                  <a:lnTo>
                    <a:pt x="271138" y="572007"/>
                  </a:lnTo>
                  <a:lnTo>
                    <a:pt x="258708" y="563007"/>
                  </a:lnTo>
                  <a:lnTo>
                    <a:pt x="247071" y="553743"/>
                  </a:lnTo>
                  <a:lnTo>
                    <a:pt x="235699" y="543949"/>
                  </a:lnTo>
                  <a:lnTo>
                    <a:pt x="224856" y="533891"/>
                  </a:lnTo>
                  <a:lnTo>
                    <a:pt x="214277" y="523038"/>
                  </a:lnTo>
                  <a:lnTo>
                    <a:pt x="204756" y="511656"/>
                  </a:lnTo>
                  <a:lnTo>
                    <a:pt x="195235" y="499480"/>
                  </a:lnTo>
                  <a:lnTo>
                    <a:pt x="186508" y="487569"/>
                  </a:lnTo>
                  <a:lnTo>
                    <a:pt x="178574" y="474863"/>
                  </a:lnTo>
                  <a:lnTo>
                    <a:pt x="170904" y="461629"/>
                  </a:lnTo>
                  <a:lnTo>
                    <a:pt x="164028" y="448129"/>
                  </a:lnTo>
                  <a:lnTo>
                    <a:pt x="161119" y="441247"/>
                  </a:lnTo>
                  <a:lnTo>
                    <a:pt x="157945" y="434630"/>
                  </a:lnTo>
                  <a:lnTo>
                    <a:pt x="154772" y="427483"/>
                  </a:lnTo>
                  <a:lnTo>
                    <a:pt x="152392" y="420072"/>
                  </a:lnTo>
                  <a:lnTo>
                    <a:pt x="149747" y="412925"/>
                  </a:lnTo>
                  <a:lnTo>
                    <a:pt x="147367" y="405513"/>
                  </a:lnTo>
                  <a:lnTo>
                    <a:pt x="145251" y="398102"/>
                  </a:lnTo>
                  <a:lnTo>
                    <a:pt x="143135" y="390690"/>
                  </a:lnTo>
                  <a:lnTo>
                    <a:pt x="141284" y="383279"/>
                  </a:lnTo>
                  <a:lnTo>
                    <a:pt x="139697" y="375603"/>
                  </a:lnTo>
                  <a:lnTo>
                    <a:pt x="138110" y="367927"/>
                  </a:lnTo>
                  <a:lnTo>
                    <a:pt x="137052" y="360250"/>
                  </a:lnTo>
                  <a:lnTo>
                    <a:pt x="135730" y="352574"/>
                  </a:lnTo>
                  <a:lnTo>
                    <a:pt x="134937" y="344898"/>
                  </a:lnTo>
                  <a:lnTo>
                    <a:pt x="134143" y="336693"/>
                  </a:lnTo>
                  <a:lnTo>
                    <a:pt x="133614" y="328752"/>
                  </a:lnTo>
                  <a:lnTo>
                    <a:pt x="133350" y="320811"/>
                  </a:lnTo>
                  <a:lnTo>
                    <a:pt x="133350" y="312870"/>
                  </a:lnTo>
                  <a:lnTo>
                    <a:pt x="133350" y="304664"/>
                  </a:lnTo>
                  <a:lnTo>
                    <a:pt x="133614" y="296723"/>
                  </a:lnTo>
                  <a:lnTo>
                    <a:pt x="134143" y="288783"/>
                  </a:lnTo>
                  <a:lnTo>
                    <a:pt x="134937" y="280577"/>
                  </a:lnTo>
                  <a:lnTo>
                    <a:pt x="135730" y="272901"/>
                  </a:lnTo>
                  <a:lnTo>
                    <a:pt x="137052" y="265225"/>
                  </a:lnTo>
                  <a:lnTo>
                    <a:pt x="138110" y="257549"/>
                  </a:lnTo>
                  <a:lnTo>
                    <a:pt x="139697" y="249872"/>
                  </a:lnTo>
                  <a:lnTo>
                    <a:pt x="141284" y="242196"/>
                  </a:lnTo>
                  <a:lnTo>
                    <a:pt x="143135" y="234785"/>
                  </a:lnTo>
                  <a:lnTo>
                    <a:pt x="145251" y="227109"/>
                  </a:lnTo>
                  <a:lnTo>
                    <a:pt x="147367" y="219962"/>
                  </a:lnTo>
                  <a:lnTo>
                    <a:pt x="149747" y="212550"/>
                  </a:lnTo>
                  <a:lnTo>
                    <a:pt x="152392" y="205139"/>
                  </a:lnTo>
                  <a:lnTo>
                    <a:pt x="154772" y="197992"/>
                  </a:lnTo>
                  <a:lnTo>
                    <a:pt x="157945" y="190845"/>
                  </a:lnTo>
                  <a:lnTo>
                    <a:pt x="161119" y="184228"/>
                  </a:lnTo>
                  <a:lnTo>
                    <a:pt x="164028" y="177081"/>
                  </a:lnTo>
                  <a:lnTo>
                    <a:pt x="170904" y="163846"/>
                  </a:lnTo>
                  <a:lnTo>
                    <a:pt x="178574" y="150612"/>
                  </a:lnTo>
                  <a:lnTo>
                    <a:pt x="186508" y="137906"/>
                  </a:lnTo>
                  <a:lnTo>
                    <a:pt x="195235" y="125466"/>
                  </a:lnTo>
                  <a:lnTo>
                    <a:pt x="204756" y="113819"/>
                  </a:lnTo>
                  <a:lnTo>
                    <a:pt x="214277" y="102437"/>
                  </a:lnTo>
                  <a:lnTo>
                    <a:pt x="224856" y="91585"/>
                  </a:lnTo>
                  <a:lnTo>
                    <a:pt x="235699" y="81526"/>
                  </a:lnTo>
                  <a:lnTo>
                    <a:pt x="247071" y="71732"/>
                  </a:lnTo>
                  <a:lnTo>
                    <a:pt x="258708" y="62468"/>
                  </a:lnTo>
                  <a:lnTo>
                    <a:pt x="271138" y="53468"/>
                  </a:lnTo>
                  <a:lnTo>
                    <a:pt x="283568" y="45528"/>
                  </a:lnTo>
                  <a:lnTo>
                    <a:pt x="296791" y="38116"/>
                  </a:lnTo>
                  <a:lnTo>
                    <a:pt x="310279" y="30969"/>
                  </a:lnTo>
                  <a:lnTo>
                    <a:pt x="317155" y="27793"/>
                  </a:lnTo>
                  <a:lnTo>
                    <a:pt x="324031" y="24881"/>
                  </a:lnTo>
                  <a:lnTo>
                    <a:pt x="331172" y="21970"/>
                  </a:lnTo>
                  <a:lnTo>
                    <a:pt x="338312" y="19323"/>
                  </a:lnTo>
                  <a:lnTo>
                    <a:pt x="345453" y="16676"/>
                  </a:lnTo>
                  <a:lnTo>
                    <a:pt x="352594" y="14294"/>
                  </a:lnTo>
                  <a:lnTo>
                    <a:pt x="359999" y="12176"/>
                  </a:lnTo>
                  <a:lnTo>
                    <a:pt x="367404" y="10058"/>
                  </a:lnTo>
                  <a:lnTo>
                    <a:pt x="375073" y="8206"/>
                  </a:lnTo>
                  <a:lnTo>
                    <a:pt x="382479" y="6617"/>
                  </a:lnTo>
                  <a:lnTo>
                    <a:pt x="390148" y="5029"/>
                  </a:lnTo>
                  <a:lnTo>
                    <a:pt x="398082" y="3706"/>
                  </a:lnTo>
                  <a:lnTo>
                    <a:pt x="406016" y="2912"/>
                  </a:lnTo>
                  <a:lnTo>
                    <a:pt x="413686" y="1853"/>
                  </a:lnTo>
                  <a:lnTo>
                    <a:pt x="421620" y="1059"/>
                  </a:lnTo>
                  <a:lnTo>
                    <a:pt x="429554" y="794"/>
                  </a:lnTo>
                  <a:lnTo>
                    <a:pt x="437752" y="265"/>
                  </a:lnTo>
                  <a:lnTo>
                    <a:pt x="445686" y="0"/>
                  </a:lnTo>
                  <a:close/>
                </a:path>
              </a:pathLst>
            </a:custGeom>
            <a:solidFill>
              <a:srgbClr val="015A7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41" name="文本框 40"/>
          <p:cNvSpPr txBox="1"/>
          <p:nvPr/>
        </p:nvSpPr>
        <p:spPr>
          <a:xfrm>
            <a:off x="1079499" y="360931"/>
            <a:ext cx="2947841"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sp>
        <p:nvSpPr>
          <p:cNvPr id="42" name="文本框 41"/>
          <p:cNvSpPr txBox="1"/>
          <p:nvPr/>
        </p:nvSpPr>
        <p:spPr>
          <a:xfrm>
            <a:off x="8052876" y="39170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sp>
        <p:nvSpPr>
          <p:cNvPr id="44" name="TextBox 43"/>
          <p:cNvSpPr txBox="1"/>
          <p:nvPr/>
        </p:nvSpPr>
        <p:spPr>
          <a:xfrm>
            <a:off x="44984" y="5013939"/>
            <a:ext cx="1224136" cy="123111"/>
          </a:xfrm>
          <a:prstGeom prst="rect">
            <a:avLst/>
          </a:prstGeom>
          <a:noFill/>
        </p:spPr>
        <p:txBody>
          <a:bodyPr wrap="square" rtlCol="0">
            <a:spAutoFit/>
          </a:bodyPr>
          <a:lstStyle/>
          <a:p>
            <a:pPr defTabSz="914400">
              <a:lnSpc>
                <a:spcPct val="200000"/>
              </a:lnSpc>
            </a:pPr>
            <a:r>
              <a:rPr lang="en-US" altLang="zh-CN" sz="100" dirty="0">
                <a:solidFill>
                  <a:schemeClr val="bg1">
                    <a:lumMod val="85000"/>
                  </a:schemeClr>
                </a:solidFill>
                <a:latin typeface="微软雅黑" panose="020B0503020204020204" pitchFamily="34" charset="-122"/>
              </a:rPr>
              <a:t>PPT</a:t>
            </a:r>
            <a:r>
              <a:rPr lang="zh-CN" altLang="en-US" sz="100" dirty="0">
                <a:solidFill>
                  <a:schemeClr val="bg1">
                    <a:lumMod val="85000"/>
                  </a:schemeClr>
                </a:solidFill>
                <a:latin typeface="微软雅黑" panose="020B0503020204020204" pitchFamily="34" charset="-122"/>
              </a:rPr>
              <a:t>下载 </a:t>
            </a:r>
            <a:r>
              <a:rPr lang="en-US" altLang="zh-CN" sz="100" dirty="0">
                <a:solidFill>
                  <a:schemeClr val="bg1">
                    <a:lumMod val="85000"/>
                  </a:schemeClr>
                </a:solidFill>
                <a:latin typeface="微软雅黑" panose="020B0503020204020204" pitchFamily="34" charset="-122"/>
              </a:rPr>
              <a:t>http://www.1ppt.com/xiazai/</a:t>
            </a: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randombar(horizontal)">
                                      <p:cBhvr>
                                        <p:cTn id="12" dur="500"/>
                                        <p:tgtEl>
                                          <p:spTgt spid="41"/>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1+#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3000"/>
                                        <p:tgtEl>
                                          <p:spTgt spid="3"/>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p:tgtEl>
                                          <p:spTgt spid="29"/>
                                        </p:tgtEl>
                                        <p:attrNameLst>
                                          <p:attrName>ppt_y</p:attrName>
                                        </p:attrNameLst>
                                      </p:cBhvr>
                                      <p:tavLst>
                                        <p:tav tm="0">
                                          <p:val>
                                            <p:strVal val="#ppt_y+#ppt_h*1.125000"/>
                                          </p:val>
                                        </p:tav>
                                        <p:tav tm="100000">
                                          <p:val>
                                            <p:strVal val="#ppt_y"/>
                                          </p:val>
                                        </p:tav>
                                      </p:tavLst>
                                    </p:anim>
                                    <p:animEffect transition="in" filter="wipe(up)">
                                      <p:cBhvr>
                                        <p:cTn id="31" dur="500"/>
                                        <p:tgtEl>
                                          <p:spTgt spid="29"/>
                                        </p:tgtEl>
                                      </p:cBhvr>
                                    </p:animEffect>
                                  </p:childTnLst>
                                </p:cTn>
                              </p:par>
                              <p:par>
                                <p:cTn id="32" presetID="53" presetClass="entr" presetSubtype="16" fill="hold" nodeType="withEffect">
                                  <p:stCondLst>
                                    <p:cond delay="80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12" presetClass="entr" presetSubtype="1" fill="hold" grpId="0" nodeType="withEffect">
                                  <p:stCondLst>
                                    <p:cond delay="13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p:tgtEl>
                                          <p:spTgt spid="30"/>
                                        </p:tgtEl>
                                        <p:attrNameLst>
                                          <p:attrName>ppt_y</p:attrName>
                                        </p:attrNameLst>
                                      </p:cBhvr>
                                      <p:tavLst>
                                        <p:tav tm="0">
                                          <p:val>
                                            <p:strVal val="#ppt_y-#ppt_h*1.125000"/>
                                          </p:val>
                                        </p:tav>
                                        <p:tav tm="100000">
                                          <p:val>
                                            <p:strVal val="#ppt_y"/>
                                          </p:val>
                                        </p:tav>
                                      </p:tavLst>
                                    </p:anim>
                                    <p:animEffect transition="in" filter="wipe(down)">
                                      <p:cBhvr>
                                        <p:cTn id="40" dur="500"/>
                                        <p:tgtEl>
                                          <p:spTgt spid="30"/>
                                        </p:tgtEl>
                                      </p:cBhvr>
                                    </p:animEffect>
                                  </p:childTnLst>
                                </p:cTn>
                              </p:par>
                              <p:par>
                                <p:cTn id="41" presetID="53" presetClass="entr" presetSubtype="16" fill="hold" nodeType="withEffect">
                                  <p:stCondLst>
                                    <p:cond delay="14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12" presetClass="entr" presetSubtype="4" fill="hold" grpId="0" nodeType="withEffect">
                                  <p:stCondLst>
                                    <p:cond delay="190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p:tgtEl>
                                          <p:spTgt spid="31"/>
                                        </p:tgtEl>
                                        <p:attrNameLst>
                                          <p:attrName>ppt_y</p:attrName>
                                        </p:attrNameLst>
                                      </p:cBhvr>
                                      <p:tavLst>
                                        <p:tav tm="0">
                                          <p:val>
                                            <p:strVal val="#ppt_y+#ppt_h*1.125000"/>
                                          </p:val>
                                        </p:tav>
                                        <p:tav tm="100000">
                                          <p:val>
                                            <p:strVal val="#ppt_y"/>
                                          </p:val>
                                        </p:tav>
                                      </p:tavLst>
                                    </p:anim>
                                    <p:animEffect transition="in" filter="wipe(up)">
                                      <p:cBhvr>
                                        <p:cTn id="49" dur="500"/>
                                        <p:tgtEl>
                                          <p:spTgt spid="31"/>
                                        </p:tgtEl>
                                      </p:cBhvr>
                                    </p:animEffect>
                                  </p:childTnLst>
                                </p:cTn>
                              </p:par>
                              <p:par>
                                <p:cTn id="50" presetID="53" presetClass="entr" presetSubtype="16" fill="hold" nodeType="withEffect">
                                  <p:stCondLst>
                                    <p:cond delay="220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12" presetClass="entr" presetSubtype="1" fill="hold" grpId="0" nodeType="withEffect">
                                  <p:stCondLst>
                                    <p:cond delay="270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p:tgtEl>
                                          <p:spTgt spid="32"/>
                                        </p:tgtEl>
                                        <p:attrNameLst>
                                          <p:attrName>ppt_y</p:attrName>
                                        </p:attrNameLst>
                                      </p:cBhvr>
                                      <p:tavLst>
                                        <p:tav tm="0">
                                          <p:val>
                                            <p:strVal val="#ppt_y-#ppt_h*1.125000"/>
                                          </p:val>
                                        </p:tav>
                                        <p:tav tm="100000">
                                          <p:val>
                                            <p:strVal val="#ppt_y"/>
                                          </p:val>
                                        </p:tav>
                                      </p:tavLst>
                                    </p:anim>
                                    <p:animEffect transition="in" filter="wipe(down)">
                                      <p:cBhvr>
                                        <p:cTn id="58" dur="500"/>
                                        <p:tgtEl>
                                          <p:spTgt spid="32"/>
                                        </p:tgtEl>
                                      </p:cBhvr>
                                    </p:animEffect>
                                  </p:childTnLst>
                                </p:cTn>
                              </p:par>
                              <p:par>
                                <p:cTn id="59" presetID="53" presetClass="entr" presetSubtype="16" fill="hold" nodeType="withEffect">
                                  <p:stCondLst>
                                    <p:cond delay="280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12" presetClass="entr" presetSubtype="4" fill="hold" grpId="0" nodeType="withEffect">
                                  <p:stCondLst>
                                    <p:cond delay="320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p:tgtEl>
                                          <p:spTgt spid="33"/>
                                        </p:tgtEl>
                                        <p:attrNameLst>
                                          <p:attrName>ppt_y</p:attrName>
                                        </p:attrNameLst>
                                      </p:cBhvr>
                                      <p:tavLst>
                                        <p:tav tm="0">
                                          <p:val>
                                            <p:strVal val="#ppt_y+#ppt_h*1.125000"/>
                                          </p:val>
                                        </p:tav>
                                        <p:tav tm="100000">
                                          <p:val>
                                            <p:strVal val="#ppt_y"/>
                                          </p:val>
                                        </p:tav>
                                      </p:tavLst>
                                    </p:anim>
                                    <p:animEffect transition="in" filter="wipe(up)">
                                      <p:cBhvr>
                                        <p:cTn id="6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p:bldP spid="30" grpId="0"/>
      <p:bldP spid="31" grpId="0"/>
      <p:bldP spid="32" grpId="0"/>
      <p:bldP spid="33" grpId="0"/>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1061624" y="1750027"/>
            <a:ext cx="7099540" cy="2725947"/>
          </a:xfrm>
          <a:prstGeom prst="roundRect">
            <a:avLst/>
          </a:prstGeom>
          <a:gradFill flip="none" rotWithShape="1">
            <a:gsLst>
              <a:gs pos="0">
                <a:schemeClr val="bg1">
                  <a:lumMod val="85000"/>
                </a:schemeClr>
              </a:gs>
              <a:gs pos="100000">
                <a:schemeClr val="bg1"/>
              </a:gs>
            </a:gsLst>
            <a:lin ang="8100000" scaled="1"/>
            <a:tileRect/>
          </a:gradFill>
          <a:ln w="63500">
            <a:gradFill flip="none" rotWithShape="1">
              <a:gsLst>
                <a:gs pos="0">
                  <a:schemeClr val="bg1"/>
                </a:gs>
                <a:gs pos="100000">
                  <a:schemeClr val="bg1">
                    <a:lumMod val="85000"/>
                  </a:schemeClr>
                </a:gs>
              </a:gsLst>
              <a:lin ang="81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7908497" y="219926"/>
            <a:ext cx="1091124" cy="400110"/>
          </a:xfrm>
          <a:prstGeom prst="rect">
            <a:avLst/>
          </a:prstGeom>
          <a:noFill/>
          <a:effectLst>
            <a:innerShdw blurRad="63500" dist="50800" dir="18900000">
              <a:prstClr val="black">
                <a:alpha val="50000"/>
              </a:prstClr>
            </a:innerShdw>
          </a:effectLst>
        </p:spPr>
        <p:txBody>
          <a:bodyPr wrap="square" rtlCol="0">
            <a:spAutoFit/>
          </a:bodyPr>
          <a:lstStyle/>
          <a:p>
            <a:r>
              <a:rPr lang="en-US" altLang="zh-CN" sz="2000" dirty="0">
                <a:solidFill>
                  <a:srgbClr val="F17445"/>
                </a:solidFill>
                <a:effectLst>
                  <a:innerShdw blurRad="63500" dist="50800" dir="18900000">
                    <a:prstClr val="black">
                      <a:alpha val="50000"/>
                    </a:prstClr>
                  </a:innerShdw>
                </a:effectLst>
                <a:cs typeface="+mn-ea"/>
                <a:sym typeface="+mn-lt"/>
              </a:rPr>
              <a:t>LOGO</a:t>
            </a:r>
            <a:endParaRPr lang="zh-CN" altLang="en-US" sz="2000" dirty="0">
              <a:solidFill>
                <a:srgbClr val="F17445"/>
              </a:solidFill>
              <a:effectLst>
                <a:innerShdw blurRad="63500" dist="50800" dir="18900000">
                  <a:prstClr val="black">
                    <a:alpha val="50000"/>
                  </a:prstClr>
                </a:innerShdw>
              </a:effectLst>
              <a:cs typeface="+mn-ea"/>
              <a:sym typeface="+mn-lt"/>
            </a:endParaRPr>
          </a:p>
        </p:txBody>
      </p:sp>
      <p:grpSp>
        <p:nvGrpSpPr>
          <p:cNvPr id="6" name="组合 5"/>
          <p:cNvGrpSpPr/>
          <p:nvPr/>
        </p:nvGrpSpPr>
        <p:grpSpPr>
          <a:xfrm>
            <a:off x="296082" y="292100"/>
            <a:ext cx="599329" cy="599329"/>
            <a:chOff x="2112182" y="3122122"/>
            <a:chExt cx="935818" cy="935818"/>
          </a:xfrm>
        </p:grpSpPr>
        <p:sp>
          <p:nvSpPr>
            <p:cNvPr id="3" name="椭圆 2"/>
            <p:cNvSpPr/>
            <p:nvPr/>
          </p:nvSpPr>
          <p:spPr>
            <a:xfrm>
              <a:off x="2112182" y="3122122"/>
              <a:ext cx="935818" cy="935818"/>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KSO_Shape"/>
            <p:cNvSpPr/>
            <p:nvPr/>
          </p:nvSpPr>
          <p:spPr bwMode="auto">
            <a:xfrm>
              <a:off x="2220051" y="3321801"/>
              <a:ext cx="720080" cy="536460"/>
            </a:xfrm>
            <a:custGeom>
              <a:avLst/>
              <a:gdLst>
                <a:gd name="T0" fmla="*/ 1318145 w 2143125"/>
                <a:gd name="T1" fmla="*/ 917194 h 1597025"/>
                <a:gd name="T2" fmla="*/ 1379831 w 2143125"/>
                <a:gd name="T3" fmla="*/ 1137598 h 1597025"/>
                <a:gd name="T4" fmla="*/ 1335097 w 2143125"/>
                <a:gd name="T5" fmla="*/ 1268287 h 1597025"/>
                <a:gd name="T6" fmla="*/ 1208192 w 2143125"/>
                <a:gd name="T7" fmla="*/ 1359886 h 1597025"/>
                <a:gd name="T8" fmla="*/ 922597 w 2143125"/>
                <a:gd name="T9" fmla="*/ 1418283 h 1597025"/>
                <a:gd name="T10" fmla="*/ 657487 w 2143125"/>
                <a:gd name="T11" fmla="*/ 1338693 h 1597025"/>
                <a:gd name="T12" fmla="*/ 552478 w 2143125"/>
                <a:gd name="T13" fmla="*/ 1242149 h 1597025"/>
                <a:gd name="T14" fmla="*/ 531288 w 2143125"/>
                <a:gd name="T15" fmla="*/ 1081555 h 1597025"/>
                <a:gd name="T16" fmla="*/ 616755 w 2143125"/>
                <a:gd name="T17" fmla="*/ 873161 h 1597025"/>
                <a:gd name="T18" fmla="*/ 1793602 w 2143125"/>
                <a:gd name="T19" fmla="*/ 648696 h 1597025"/>
                <a:gd name="T20" fmla="*/ 1890429 w 2143125"/>
                <a:gd name="T21" fmla="*/ 826850 h 1597025"/>
                <a:gd name="T22" fmla="*/ 1893955 w 2143125"/>
                <a:gd name="T23" fmla="*/ 997719 h 1597025"/>
                <a:gd name="T24" fmla="*/ 1811228 w 2143125"/>
                <a:gd name="T25" fmla="*/ 1095258 h 1597025"/>
                <a:gd name="T26" fmla="*/ 1583730 w 2143125"/>
                <a:gd name="T27" fmla="*/ 1181514 h 1597025"/>
                <a:gd name="T28" fmla="*/ 1467631 w 2143125"/>
                <a:gd name="T29" fmla="*/ 1082095 h 1597025"/>
                <a:gd name="T30" fmla="*/ 1367044 w 2143125"/>
                <a:gd name="T31" fmla="*/ 822855 h 1597025"/>
                <a:gd name="T32" fmla="*/ 1287607 w 2143125"/>
                <a:gd name="T33" fmla="*/ 640469 h 1597025"/>
                <a:gd name="T34" fmla="*/ 637786 w 2143125"/>
                <a:gd name="T35" fmla="*/ 718735 h 1597025"/>
                <a:gd name="T36" fmla="*/ 475984 w 2143125"/>
                <a:gd name="T37" fmla="*/ 936375 h 1597025"/>
                <a:gd name="T38" fmla="*/ 436888 w 2143125"/>
                <a:gd name="T39" fmla="*/ 1185275 h 1597025"/>
                <a:gd name="T40" fmla="*/ 191242 w 2143125"/>
                <a:gd name="T41" fmla="*/ 1146495 h 1597025"/>
                <a:gd name="T42" fmla="*/ 46633 w 2143125"/>
                <a:gd name="T43" fmla="*/ 1053656 h 1597025"/>
                <a:gd name="T44" fmla="*/ 0 w 2143125"/>
                <a:gd name="T45" fmla="*/ 940371 h 1597025"/>
                <a:gd name="T46" fmla="*/ 50165 w 2143125"/>
                <a:gd name="T47" fmla="*/ 736128 h 1597025"/>
                <a:gd name="T48" fmla="*/ 952970 w 2143125"/>
                <a:gd name="T49" fmla="*/ 136844 h 1597025"/>
                <a:gd name="T50" fmla="*/ 1076540 w 2143125"/>
                <a:gd name="T51" fmla="*/ 163209 h 1597025"/>
                <a:gd name="T52" fmla="*/ 1174924 w 2143125"/>
                <a:gd name="T53" fmla="*/ 235007 h 1597025"/>
                <a:gd name="T54" fmla="*/ 1237061 w 2143125"/>
                <a:gd name="T55" fmla="*/ 340233 h 1597025"/>
                <a:gd name="T56" fmla="*/ 1251420 w 2143125"/>
                <a:gd name="T57" fmla="*/ 467116 h 1597025"/>
                <a:gd name="T58" fmla="*/ 1213290 w 2143125"/>
                <a:gd name="T59" fmla="*/ 585759 h 1597025"/>
                <a:gd name="T60" fmla="*/ 1132322 w 2143125"/>
                <a:gd name="T61" fmla="*/ 676861 h 1597025"/>
                <a:gd name="T62" fmla="*/ 1020756 w 2143125"/>
                <a:gd name="T63" fmla="*/ 728650 h 1597025"/>
                <a:gd name="T64" fmla="*/ 892716 w 2143125"/>
                <a:gd name="T65" fmla="*/ 730298 h 1597025"/>
                <a:gd name="T66" fmla="*/ 779502 w 2143125"/>
                <a:gd name="T67" fmla="*/ 680863 h 1597025"/>
                <a:gd name="T68" fmla="*/ 696652 w 2143125"/>
                <a:gd name="T69" fmla="*/ 592115 h 1597025"/>
                <a:gd name="T70" fmla="*/ 655933 w 2143125"/>
                <a:gd name="T71" fmla="*/ 474649 h 1597025"/>
                <a:gd name="T72" fmla="*/ 666760 w 2143125"/>
                <a:gd name="T73" fmla="*/ 347531 h 1597025"/>
                <a:gd name="T74" fmla="*/ 726308 w 2143125"/>
                <a:gd name="T75" fmla="*/ 240187 h 1597025"/>
                <a:gd name="T76" fmla="*/ 823046 w 2143125"/>
                <a:gd name="T77" fmla="*/ 166505 h 1597025"/>
                <a:gd name="T78" fmla="*/ 945438 w 2143125"/>
                <a:gd name="T79" fmla="*/ 136844 h 1597025"/>
                <a:gd name="T80" fmla="*/ 1618384 w 2143125"/>
                <a:gd name="T81" fmla="*/ 22111 h 1597025"/>
                <a:gd name="T82" fmla="*/ 1763195 w 2143125"/>
                <a:gd name="T83" fmla="*/ 163718 h 1597025"/>
                <a:gd name="T84" fmla="*/ 1787878 w 2143125"/>
                <a:gd name="T85" fmla="*/ 278038 h 1597025"/>
                <a:gd name="T86" fmla="*/ 1763195 w 2143125"/>
                <a:gd name="T87" fmla="*/ 392122 h 1597025"/>
                <a:gd name="T88" fmla="*/ 1618384 w 2143125"/>
                <a:gd name="T89" fmla="*/ 533963 h 1597025"/>
                <a:gd name="T90" fmla="*/ 1498492 w 2143125"/>
                <a:gd name="T91" fmla="*/ 555604 h 1597025"/>
                <a:gd name="T92" fmla="*/ 1344043 w 2143125"/>
                <a:gd name="T93" fmla="*/ 467159 h 1597025"/>
                <a:gd name="T94" fmla="*/ 1325941 w 2143125"/>
                <a:gd name="T95" fmla="*/ 314968 h 1597025"/>
                <a:gd name="T96" fmla="*/ 1255886 w 2143125"/>
                <a:gd name="T97" fmla="*/ 187946 h 1597025"/>
                <a:gd name="T98" fmla="*/ 1350390 w 2143125"/>
                <a:gd name="T99" fmla="*/ 51280 h 1597025"/>
                <a:gd name="T100" fmla="*/ 396165 w 2143125"/>
                <a:gd name="T101" fmla="*/ 0 h 1597025"/>
                <a:gd name="T102" fmla="*/ 564484 w 2143125"/>
                <a:gd name="T103" fmla="*/ 57396 h 1597025"/>
                <a:gd name="T104" fmla="*/ 645353 w 2143125"/>
                <a:gd name="T105" fmla="*/ 194532 h 1597025"/>
                <a:gd name="T106" fmla="*/ 578120 w 2143125"/>
                <a:gd name="T107" fmla="*/ 323201 h 1597025"/>
                <a:gd name="T108" fmla="*/ 564014 w 2143125"/>
                <a:gd name="T109" fmla="*/ 482449 h 1597025"/>
                <a:gd name="T110" fmla="*/ 396165 w 2143125"/>
                <a:gd name="T111" fmla="*/ 555840 h 1597025"/>
                <a:gd name="T112" fmla="*/ 281916 w 2143125"/>
                <a:gd name="T113" fmla="*/ 531141 h 1597025"/>
                <a:gd name="T114" fmla="*/ 140396 w 2143125"/>
                <a:gd name="T115" fmla="*/ 386242 h 1597025"/>
                <a:gd name="T116" fmla="*/ 118533 w 2143125"/>
                <a:gd name="T117" fmla="*/ 270745 h 1597025"/>
                <a:gd name="T118" fmla="*/ 145803 w 2143125"/>
                <a:gd name="T119" fmla="*/ 157366 h 1597025"/>
                <a:gd name="T120" fmla="*/ 294375 w 2143125"/>
                <a:gd name="T121" fmla="*/ 19524 h 15970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43125" h="1597025">
                  <a:moveTo>
                    <a:pt x="795561" y="879475"/>
                  </a:moveTo>
                  <a:lnTo>
                    <a:pt x="1072091" y="1110003"/>
                  </a:lnTo>
                  <a:lnTo>
                    <a:pt x="1348886" y="879475"/>
                  </a:lnTo>
                  <a:lnTo>
                    <a:pt x="1360276" y="888484"/>
                  </a:lnTo>
                  <a:lnTo>
                    <a:pt x="1371400" y="897758"/>
                  </a:lnTo>
                  <a:lnTo>
                    <a:pt x="1382525" y="907297"/>
                  </a:lnTo>
                  <a:lnTo>
                    <a:pt x="1393120" y="917101"/>
                  </a:lnTo>
                  <a:lnTo>
                    <a:pt x="1403186" y="927435"/>
                  </a:lnTo>
                  <a:lnTo>
                    <a:pt x="1413516" y="937504"/>
                  </a:lnTo>
                  <a:lnTo>
                    <a:pt x="1423316" y="948368"/>
                  </a:lnTo>
                  <a:lnTo>
                    <a:pt x="1432587" y="959497"/>
                  </a:lnTo>
                  <a:lnTo>
                    <a:pt x="1441857" y="970891"/>
                  </a:lnTo>
                  <a:lnTo>
                    <a:pt x="1450863" y="982550"/>
                  </a:lnTo>
                  <a:lnTo>
                    <a:pt x="1459074" y="994739"/>
                  </a:lnTo>
                  <a:lnTo>
                    <a:pt x="1467550" y="1006663"/>
                  </a:lnTo>
                  <a:lnTo>
                    <a:pt x="1475232" y="1019116"/>
                  </a:lnTo>
                  <a:lnTo>
                    <a:pt x="1482913" y="1032100"/>
                  </a:lnTo>
                  <a:lnTo>
                    <a:pt x="1490065" y="1044819"/>
                  </a:lnTo>
                  <a:lnTo>
                    <a:pt x="1496687" y="1057803"/>
                  </a:lnTo>
                  <a:lnTo>
                    <a:pt x="1503308" y="1071581"/>
                  </a:lnTo>
                  <a:lnTo>
                    <a:pt x="1509401" y="1085095"/>
                  </a:lnTo>
                  <a:lnTo>
                    <a:pt x="1515228" y="1098874"/>
                  </a:lnTo>
                  <a:lnTo>
                    <a:pt x="1520525" y="1113182"/>
                  </a:lnTo>
                  <a:lnTo>
                    <a:pt x="1525558" y="1127226"/>
                  </a:lnTo>
                  <a:lnTo>
                    <a:pt x="1530061" y="1141799"/>
                  </a:lnTo>
                  <a:lnTo>
                    <a:pt x="1534034" y="1156638"/>
                  </a:lnTo>
                  <a:lnTo>
                    <a:pt x="1538007" y="1171477"/>
                  </a:lnTo>
                  <a:lnTo>
                    <a:pt x="1541186" y="1186580"/>
                  </a:lnTo>
                  <a:lnTo>
                    <a:pt x="1544364" y="1201684"/>
                  </a:lnTo>
                  <a:lnTo>
                    <a:pt x="1546748" y="1217052"/>
                  </a:lnTo>
                  <a:lnTo>
                    <a:pt x="1548867" y="1232686"/>
                  </a:lnTo>
                  <a:lnTo>
                    <a:pt x="1550456" y="1248319"/>
                  </a:lnTo>
                  <a:lnTo>
                    <a:pt x="1551781" y="1264218"/>
                  </a:lnTo>
                  <a:lnTo>
                    <a:pt x="1552310" y="1280116"/>
                  </a:lnTo>
                  <a:lnTo>
                    <a:pt x="1552575" y="1296279"/>
                  </a:lnTo>
                  <a:lnTo>
                    <a:pt x="1552310" y="1305554"/>
                  </a:lnTo>
                  <a:lnTo>
                    <a:pt x="1551781" y="1314298"/>
                  </a:lnTo>
                  <a:lnTo>
                    <a:pt x="1550456" y="1323307"/>
                  </a:lnTo>
                  <a:lnTo>
                    <a:pt x="1548867" y="1332316"/>
                  </a:lnTo>
                  <a:lnTo>
                    <a:pt x="1547013" y="1341060"/>
                  </a:lnTo>
                  <a:lnTo>
                    <a:pt x="1544894" y="1349539"/>
                  </a:lnTo>
                  <a:lnTo>
                    <a:pt x="1542245" y="1358018"/>
                  </a:lnTo>
                  <a:lnTo>
                    <a:pt x="1539067" y="1366233"/>
                  </a:lnTo>
                  <a:lnTo>
                    <a:pt x="1535623" y="1374182"/>
                  </a:lnTo>
                  <a:lnTo>
                    <a:pt x="1531650" y="1382396"/>
                  </a:lnTo>
                  <a:lnTo>
                    <a:pt x="1527677" y="1390080"/>
                  </a:lnTo>
                  <a:lnTo>
                    <a:pt x="1522909" y="1397765"/>
                  </a:lnTo>
                  <a:lnTo>
                    <a:pt x="1518406" y="1405184"/>
                  </a:lnTo>
                  <a:lnTo>
                    <a:pt x="1513109" y="1412603"/>
                  </a:lnTo>
                  <a:lnTo>
                    <a:pt x="1507811" y="1420022"/>
                  </a:lnTo>
                  <a:lnTo>
                    <a:pt x="1501984" y="1427177"/>
                  </a:lnTo>
                  <a:lnTo>
                    <a:pt x="1495892" y="1433801"/>
                  </a:lnTo>
                  <a:lnTo>
                    <a:pt x="1489800" y="1440955"/>
                  </a:lnTo>
                  <a:lnTo>
                    <a:pt x="1483178" y="1447315"/>
                  </a:lnTo>
                  <a:lnTo>
                    <a:pt x="1476026" y="1453939"/>
                  </a:lnTo>
                  <a:lnTo>
                    <a:pt x="1469404" y="1460298"/>
                  </a:lnTo>
                  <a:lnTo>
                    <a:pt x="1461988" y="1466658"/>
                  </a:lnTo>
                  <a:lnTo>
                    <a:pt x="1454306" y="1472752"/>
                  </a:lnTo>
                  <a:lnTo>
                    <a:pt x="1446360" y="1478582"/>
                  </a:lnTo>
                  <a:lnTo>
                    <a:pt x="1438414" y="1484411"/>
                  </a:lnTo>
                  <a:lnTo>
                    <a:pt x="1430468" y="1490241"/>
                  </a:lnTo>
                  <a:lnTo>
                    <a:pt x="1421992" y="1495540"/>
                  </a:lnTo>
                  <a:lnTo>
                    <a:pt x="1413516" y="1501105"/>
                  </a:lnTo>
                  <a:lnTo>
                    <a:pt x="1404775" y="1506404"/>
                  </a:lnTo>
                  <a:lnTo>
                    <a:pt x="1395769" y="1511439"/>
                  </a:lnTo>
                  <a:lnTo>
                    <a:pt x="1387028" y="1516208"/>
                  </a:lnTo>
                  <a:lnTo>
                    <a:pt x="1377757" y="1521243"/>
                  </a:lnTo>
                  <a:lnTo>
                    <a:pt x="1359216" y="1530252"/>
                  </a:lnTo>
                  <a:lnTo>
                    <a:pt x="1340145" y="1538731"/>
                  </a:lnTo>
                  <a:lnTo>
                    <a:pt x="1320544" y="1546945"/>
                  </a:lnTo>
                  <a:lnTo>
                    <a:pt x="1300944" y="1554364"/>
                  </a:lnTo>
                  <a:lnTo>
                    <a:pt x="1280813" y="1560989"/>
                  </a:lnTo>
                  <a:lnTo>
                    <a:pt x="1260947" y="1567083"/>
                  </a:lnTo>
                  <a:lnTo>
                    <a:pt x="1241082" y="1573177"/>
                  </a:lnTo>
                  <a:lnTo>
                    <a:pt x="1220951" y="1577947"/>
                  </a:lnTo>
                  <a:lnTo>
                    <a:pt x="1200821" y="1582452"/>
                  </a:lnTo>
                  <a:lnTo>
                    <a:pt x="1181485" y="1586426"/>
                  </a:lnTo>
                  <a:lnTo>
                    <a:pt x="1161884" y="1589606"/>
                  </a:lnTo>
                  <a:lnTo>
                    <a:pt x="1142813" y="1592256"/>
                  </a:lnTo>
                  <a:lnTo>
                    <a:pt x="1124272" y="1594375"/>
                  </a:lnTo>
                  <a:lnTo>
                    <a:pt x="1106525" y="1595965"/>
                  </a:lnTo>
                  <a:lnTo>
                    <a:pt x="1088779" y="1596760"/>
                  </a:lnTo>
                  <a:lnTo>
                    <a:pt x="1072091" y="1597025"/>
                  </a:lnTo>
                  <a:lnTo>
                    <a:pt x="1055669" y="1596760"/>
                  </a:lnTo>
                  <a:lnTo>
                    <a:pt x="1037922" y="1595965"/>
                  </a:lnTo>
                  <a:lnTo>
                    <a:pt x="1020176" y="1594375"/>
                  </a:lnTo>
                  <a:lnTo>
                    <a:pt x="1001635" y="1592256"/>
                  </a:lnTo>
                  <a:lnTo>
                    <a:pt x="982299" y="1589606"/>
                  </a:lnTo>
                  <a:lnTo>
                    <a:pt x="963228" y="1586426"/>
                  </a:lnTo>
                  <a:lnTo>
                    <a:pt x="943627" y="1582452"/>
                  </a:lnTo>
                  <a:lnTo>
                    <a:pt x="923496" y="1577947"/>
                  </a:lnTo>
                  <a:lnTo>
                    <a:pt x="903631" y="1573177"/>
                  </a:lnTo>
                  <a:lnTo>
                    <a:pt x="883765" y="1567083"/>
                  </a:lnTo>
                  <a:lnTo>
                    <a:pt x="863634" y="1560989"/>
                  </a:lnTo>
                  <a:lnTo>
                    <a:pt x="843504" y="1554364"/>
                  </a:lnTo>
                  <a:lnTo>
                    <a:pt x="823903" y="1546945"/>
                  </a:lnTo>
                  <a:lnTo>
                    <a:pt x="804302" y="1538731"/>
                  </a:lnTo>
                  <a:lnTo>
                    <a:pt x="785496" y="1530252"/>
                  </a:lnTo>
                  <a:lnTo>
                    <a:pt x="766690" y="1521243"/>
                  </a:lnTo>
                  <a:lnTo>
                    <a:pt x="757419" y="1516208"/>
                  </a:lnTo>
                  <a:lnTo>
                    <a:pt x="748414" y="1511439"/>
                  </a:lnTo>
                  <a:lnTo>
                    <a:pt x="739673" y="1506404"/>
                  </a:lnTo>
                  <a:lnTo>
                    <a:pt x="730932" y="1501105"/>
                  </a:lnTo>
                  <a:lnTo>
                    <a:pt x="722720" y="1495540"/>
                  </a:lnTo>
                  <a:lnTo>
                    <a:pt x="714244" y="1490241"/>
                  </a:lnTo>
                  <a:lnTo>
                    <a:pt x="706033" y="1484411"/>
                  </a:lnTo>
                  <a:lnTo>
                    <a:pt x="697822" y="1478582"/>
                  </a:lnTo>
                  <a:lnTo>
                    <a:pt x="690141" y="1472752"/>
                  </a:lnTo>
                  <a:lnTo>
                    <a:pt x="682724" y="1466658"/>
                  </a:lnTo>
                  <a:lnTo>
                    <a:pt x="675308" y="1460298"/>
                  </a:lnTo>
                  <a:lnTo>
                    <a:pt x="668421" y="1453939"/>
                  </a:lnTo>
                  <a:lnTo>
                    <a:pt x="661534" y="1447315"/>
                  </a:lnTo>
                  <a:lnTo>
                    <a:pt x="655177" y="1440955"/>
                  </a:lnTo>
                  <a:lnTo>
                    <a:pt x="648555" y="1433801"/>
                  </a:lnTo>
                  <a:lnTo>
                    <a:pt x="642728" y="1427177"/>
                  </a:lnTo>
                  <a:lnTo>
                    <a:pt x="636901" y="1420022"/>
                  </a:lnTo>
                  <a:lnTo>
                    <a:pt x="631338" y="1412603"/>
                  </a:lnTo>
                  <a:lnTo>
                    <a:pt x="626306" y="1405184"/>
                  </a:lnTo>
                  <a:lnTo>
                    <a:pt x="621538" y="1397765"/>
                  </a:lnTo>
                  <a:lnTo>
                    <a:pt x="616770" y="1390080"/>
                  </a:lnTo>
                  <a:lnTo>
                    <a:pt x="612797" y="1382396"/>
                  </a:lnTo>
                  <a:lnTo>
                    <a:pt x="609089" y="1374182"/>
                  </a:lnTo>
                  <a:lnTo>
                    <a:pt x="605646" y="1366233"/>
                  </a:lnTo>
                  <a:lnTo>
                    <a:pt x="602467" y="1358018"/>
                  </a:lnTo>
                  <a:lnTo>
                    <a:pt x="599818" y="1349539"/>
                  </a:lnTo>
                  <a:lnTo>
                    <a:pt x="597434" y="1341060"/>
                  </a:lnTo>
                  <a:lnTo>
                    <a:pt x="595580" y="1332316"/>
                  </a:lnTo>
                  <a:lnTo>
                    <a:pt x="593991" y="1323307"/>
                  </a:lnTo>
                  <a:lnTo>
                    <a:pt x="592932" y="1314298"/>
                  </a:lnTo>
                  <a:lnTo>
                    <a:pt x="592402" y="1305554"/>
                  </a:lnTo>
                  <a:lnTo>
                    <a:pt x="592137" y="1296279"/>
                  </a:lnTo>
                  <a:lnTo>
                    <a:pt x="592402" y="1280116"/>
                  </a:lnTo>
                  <a:lnTo>
                    <a:pt x="592932" y="1264218"/>
                  </a:lnTo>
                  <a:lnTo>
                    <a:pt x="594256" y="1248319"/>
                  </a:lnTo>
                  <a:lnTo>
                    <a:pt x="595845" y="1232686"/>
                  </a:lnTo>
                  <a:lnTo>
                    <a:pt x="597699" y="1217052"/>
                  </a:lnTo>
                  <a:lnTo>
                    <a:pt x="600348" y="1201684"/>
                  </a:lnTo>
                  <a:lnTo>
                    <a:pt x="603262" y="1186580"/>
                  </a:lnTo>
                  <a:lnTo>
                    <a:pt x="606705" y="1171477"/>
                  </a:lnTo>
                  <a:lnTo>
                    <a:pt x="610413" y="1156638"/>
                  </a:lnTo>
                  <a:lnTo>
                    <a:pt x="614386" y="1141799"/>
                  </a:lnTo>
                  <a:lnTo>
                    <a:pt x="618889" y="1127226"/>
                  </a:lnTo>
                  <a:lnTo>
                    <a:pt x="623922" y="1113182"/>
                  </a:lnTo>
                  <a:lnTo>
                    <a:pt x="629484" y="1098874"/>
                  </a:lnTo>
                  <a:lnTo>
                    <a:pt x="635047" y="1085095"/>
                  </a:lnTo>
                  <a:lnTo>
                    <a:pt x="641139" y="1071581"/>
                  </a:lnTo>
                  <a:lnTo>
                    <a:pt x="647761" y="1057803"/>
                  </a:lnTo>
                  <a:lnTo>
                    <a:pt x="654383" y="1044819"/>
                  </a:lnTo>
                  <a:lnTo>
                    <a:pt x="661534" y="1032100"/>
                  </a:lnTo>
                  <a:lnTo>
                    <a:pt x="669216" y="1019116"/>
                  </a:lnTo>
                  <a:lnTo>
                    <a:pt x="676897" y="1006663"/>
                  </a:lnTo>
                  <a:lnTo>
                    <a:pt x="685373" y="994739"/>
                  </a:lnTo>
                  <a:lnTo>
                    <a:pt x="693849" y="982550"/>
                  </a:lnTo>
                  <a:lnTo>
                    <a:pt x="702590" y="970891"/>
                  </a:lnTo>
                  <a:lnTo>
                    <a:pt x="711861" y="959497"/>
                  </a:lnTo>
                  <a:lnTo>
                    <a:pt x="721396" y="948368"/>
                  </a:lnTo>
                  <a:lnTo>
                    <a:pt x="730932" y="937504"/>
                  </a:lnTo>
                  <a:lnTo>
                    <a:pt x="741262" y="927435"/>
                  </a:lnTo>
                  <a:lnTo>
                    <a:pt x="751327" y="917101"/>
                  </a:lnTo>
                  <a:lnTo>
                    <a:pt x="762187" y="907297"/>
                  </a:lnTo>
                  <a:lnTo>
                    <a:pt x="773047" y="897758"/>
                  </a:lnTo>
                  <a:lnTo>
                    <a:pt x="783907" y="888484"/>
                  </a:lnTo>
                  <a:lnTo>
                    <a:pt x="795561" y="879475"/>
                  </a:lnTo>
                  <a:close/>
                  <a:moveTo>
                    <a:pt x="1959370" y="676275"/>
                  </a:moveTo>
                  <a:lnTo>
                    <a:pt x="1969946" y="684738"/>
                  </a:lnTo>
                  <a:lnTo>
                    <a:pt x="1979729" y="692937"/>
                  </a:lnTo>
                  <a:lnTo>
                    <a:pt x="1989776" y="701929"/>
                  </a:lnTo>
                  <a:lnTo>
                    <a:pt x="1999294" y="710922"/>
                  </a:lnTo>
                  <a:lnTo>
                    <a:pt x="2008812" y="720443"/>
                  </a:lnTo>
                  <a:lnTo>
                    <a:pt x="2017802" y="729964"/>
                  </a:lnTo>
                  <a:lnTo>
                    <a:pt x="2026527" y="739750"/>
                  </a:lnTo>
                  <a:lnTo>
                    <a:pt x="2035252" y="750064"/>
                  </a:lnTo>
                  <a:lnTo>
                    <a:pt x="2043184" y="760379"/>
                  </a:lnTo>
                  <a:lnTo>
                    <a:pt x="2051380" y="771222"/>
                  </a:lnTo>
                  <a:lnTo>
                    <a:pt x="2059047" y="782330"/>
                  </a:lnTo>
                  <a:lnTo>
                    <a:pt x="2066450" y="793439"/>
                  </a:lnTo>
                  <a:lnTo>
                    <a:pt x="2073589" y="804811"/>
                  </a:lnTo>
                  <a:lnTo>
                    <a:pt x="2080199" y="816448"/>
                  </a:lnTo>
                  <a:lnTo>
                    <a:pt x="2086809" y="828350"/>
                  </a:lnTo>
                  <a:lnTo>
                    <a:pt x="2093154" y="840516"/>
                  </a:lnTo>
                  <a:lnTo>
                    <a:pt x="2098707" y="852946"/>
                  </a:lnTo>
                  <a:lnTo>
                    <a:pt x="2104259" y="865112"/>
                  </a:lnTo>
                  <a:lnTo>
                    <a:pt x="2109547" y="877807"/>
                  </a:lnTo>
                  <a:lnTo>
                    <a:pt x="2114306" y="890766"/>
                  </a:lnTo>
                  <a:lnTo>
                    <a:pt x="2118801" y="903990"/>
                  </a:lnTo>
                  <a:lnTo>
                    <a:pt x="2123031" y="917214"/>
                  </a:lnTo>
                  <a:lnTo>
                    <a:pt x="2126733" y="930438"/>
                  </a:lnTo>
                  <a:lnTo>
                    <a:pt x="2130170" y="944191"/>
                  </a:lnTo>
                  <a:lnTo>
                    <a:pt x="2133078" y="957943"/>
                  </a:lnTo>
                  <a:lnTo>
                    <a:pt x="2135722" y="971696"/>
                  </a:lnTo>
                  <a:lnTo>
                    <a:pt x="2137837" y="985978"/>
                  </a:lnTo>
                  <a:lnTo>
                    <a:pt x="2139688" y="1000260"/>
                  </a:lnTo>
                  <a:lnTo>
                    <a:pt x="2141274" y="1014277"/>
                  </a:lnTo>
                  <a:lnTo>
                    <a:pt x="2142068" y="1028823"/>
                  </a:lnTo>
                  <a:lnTo>
                    <a:pt x="2143125" y="1043370"/>
                  </a:lnTo>
                  <a:lnTo>
                    <a:pt x="2143125" y="1058180"/>
                  </a:lnTo>
                  <a:lnTo>
                    <a:pt x="2143125" y="1066644"/>
                  </a:lnTo>
                  <a:lnTo>
                    <a:pt x="2142332" y="1075107"/>
                  </a:lnTo>
                  <a:lnTo>
                    <a:pt x="2141274" y="1083306"/>
                  </a:lnTo>
                  <a:lnTo>
                    <a:pt x="2139952" y="1091769"/>
                  </a:lnTo>
                  <a:lnTo>
                    <a:pt x="2138102" y="1099703"/>
                  </a:lnTo>
                  <a:lnTo>
                    <a:pt x="2135987" y="1107373"/>
                  </a:lnTo>
                  <a:lnTo>
                    <a:pt x="2133607" y="1115043"/>
                  </a:lnTo>
                  <a:lnTo>
                    <a:pt x="2130699" y="1122713"/>
                  </a:lnTo>
                  <a:lnTo>
                    <a:pt x="2127261" y="1130383"/>
                  </a:lnTo>
                  <a:lnTo>
                    <a:pt x="2124089" y="1137788"/>
                  </a:lnTo>
                  <a:lnTo>
                    <a:pt x="2119858" y="1144929"/>
                  </a:lnTo>
                  <a:lnTo>
                    <a:pt x="2115892" y="1152070"/>
                  </a:lnTo>
                  <a:lnTo>
                    <a:pt x="2111398" y="1159211"/>
                  </a:lnTo>
                  <a:lnTo>
                    <a:pt x="2106639" y="1165823"/>
                  </a:lnTo>
                  <a:lnTo>
                    <a:pt x="2101880" y="1172699"/>
                  </a:lnTo>
                  <a:lnTo>
                    <a:pt x="2096327" y="1179047"/>
                  </a:lnTo>
                  <a:lnTo>
                    <a:pt x="2090775" y="1185658"/>
                  </a:lnTo>
                  <a:lnTo>
                    <a:pt x="2084958" y="1191741"/>
                  </a:lnTo>
                  <a:lnTo>
                    <a:pt x="2078877" y="1197824"/>
                  </a:lnTo>
                  <a:lnTo>
                    <a:pt x="2072532" y="1204172"/>
                  </a:lnTo>
                  <a:lnTo>
                    <a:pt x="2066186" y="1209990"/>
                  </a:lnTo>
                  <a:lnTo>
                    <a:pt x="2059312" y="1215809"/>
                  </a:lnTo>
                  <a:lnTo>
                    <a:pt x="2052173" y="1221363"/>
                  </a:lnTo>
                  <a:lnTo>
                    <a:pt x="2045034" y="1226917"/>
                  </a:lnTo>
                  <a:lnTo>
                    <a:pt x="2037631" y="1232471"/>
                  </a:lnTo>
                  <a:lnTo>
                    <a:pt x="2029964" y="1237761"/>
                  </a:lnTo>
                  <a:lnTo>
                    <a:pt x="2022296" y="1242521"/>
                  </a:lnTo>
                  <a:lnTo>
                    <a:pt x="2014629" y="1247546"/>
                  </a:lnTo>
                  <a:lnTo>
                    <a:pt x="2006433" y="1252571"/>
                  </a:lnTo>
                  <a:lnTo>
                    <a:pt x="1998236" y="1257067"/>
                  </a:lnTo>
                  <a:lnTo>
                    <a:pt x="1981315" y="1266324"/>
                  </a:lnTo>
                  <a:lnTo>
                    <a:pt x="1964129" y="1274523"/>
                  </a:lnTo>
                  <a:lnTo>
                    <a:pt x="1946679" y="1282722"/>
                  </a:lnTo>
                  <a:lnTo>
                    <a:pt x="1928436" y="1290127"/>
                  </a:lnTo>
                  <a:lnTo>
                    <a:pt x="1910193" y="1296739"/>
                  </a:lnTo>
                  <a:lnTo>
                    <a:pt x="1891685" y="1303351"/>
                  </a:lnTo>
                  <a:lnTo>
                    <a:pt x="1873177" y="1308905"/>
                  </a:lnTo>
                  <a:lnTo>
                    <a:pt x="1854670" y="1314195"/>
                  </a:lnTo>
                  <a:lnTo>
                    <a:pt x="1836426" y="1318691"/>
                  </a:lnTo>
                  <a:lnTo>
                    <a:pt x="1817919" y="1322922"/>
                  </a:lnTo>
                  <a:lnTo>
                    <a:pt x="1799675" y="1326360"/>
                  </a:lnTo>
                  <a:lnTo>
                    <a:pt x="1781696" y="1329534"/>
                  </a:lnTo>
                  <a:lnTo>
                    <a:pt x="1764246" y="1331915"/>
                  </a:lnTo>
                  <a:lnTo>
                    <a:pt x="1747061" y="1333766"/>
                  </a:lnTo>
                  <a:lnTo>
                    <a:pt x="1730404" y="1335353"/>
                  </a:lnTo>
                  <a:lnTo>
                    <a:pt x="1714276" y="1336146"/>
                  </a:lnTo>
                  <a:lnTo>
                    <a:pt x="1698676" y="1336675"/>
                  </a:lnTo>
                  <a:lnTo>
                    <a:pt x="1687836" y="1336146"/>
                  </a:lnTo>
                  <a:lnTo>
                    <a:pt x="1676467" y="1335617"/>
                  </a:lnTo>
                  <a:lnTo>
                    <a:pt x="1664834" y="1335088"/>
                  </a:lnTo>
                  <a:lnTo>
                    <a:pt x="1652671" y="1333766"/>
                  </a:lnTo>
                  <a:lnTo>
                    <a:pt x="1653993" y="1324509"/>
                  </a:lnTo>
                  <a:lnTo>
                    <a:pt x="1654787" y="1314988"/>
                  </a:lnTo>
                  <a:lnTo>
                    <a:pt x="1655844" y="1305202"/>
                  </a:lnTo>
                  <a:lnTo>
                    <a:pt x="1655844" y="1295681"/>
                  </a:lnTo>
                  <a:lnTo>
                    <a:pt x="1655580" y="1275845"/>
                  </a:lnTo>
                  <a:lnTo>
                    <a:pt x="1654787" y="1256274"/>
                  </a:lnTo>
                  <a:lnTo>
                    <a:pt x="1653465" y="1236703"/>
                  </a:lnTo>
                  <a:lnTo>
                    <a:pt x="1651085" y="1217660"/>
                  </a:lnTo>
                  <a:lnTo>
                    <a:pt x="1648705" y="1198618"/>
                  </a:lnTo>
                  <a:lnTo>
                    <a:pt x="1645268" y="1179840"/>
                  </a:lnTo>
                  <a:lnTo>
                    <a:pt x="1641567" y="1161062"/>
                  </a:lnTo>
                  <a:lnTo>
                    <a:pt x="1637601" y="1142549"/>
                  </a:lnTo>
                  <a:lnTo>
                    <a:pt x="1632842" y="1124300"/>
                  </a:lnTo>
                  <a:lnTo>
                    <a:pt x="1627554" y="1106051"/>
                  </a:lnTo>
                  <a:lnTo>
                    <a:pt x="1621737" y="1088595"/>
                  </a:lnTo>
                  <a:lnTo>
                    <a:pt x="1615392" y="1070875"/>
                  </a:lnTo>
                  <a:lnTo>
                    <a:pt x="1608782" y="1053684"/>
                  </a:lnTo>
                  <a:lnTo>
                    <a:pt x="1601379" y="1036758"/>
                  </a:lnTo>
                  <a:lnTo>
                    <a:pt x="1593711" y="1019831"/>
                  </a:lnTo>
                  <a:lnTo>
                    <a:pt x="1585515" y="1003434"/>
                  </a:lnTo>
                  <a:lnTo>
                    <a:pt x="1576790" y="987565"/>
                  </a:lnTo>
                  <a:lnTo>
                    <a:pt x="1567800" y="971432"/>
                  </a:lnTo>
                  <a:lnTo>
                    <a:pt x="1558282" y="956092"/>
                  </a:lnTo>
                  <a:lnTo>
                    <a:pt x="1548235" y="940752"/>
                  </a:lnTo>
                  <a:lnTo>
                    <a:pt x="1537924" y="925942"/>
                  </a:lnTo>
                  <a:lnTo>
                    <a:pt x="1527084" y="911395"/>
                  </a:lnTo>
                  <a:lnTo>
                    <a:pt x="1515979" y="897114"/>
                  </a:lnTo>
                  <a:lnTo>
                    <a:pt x="1504345" y="883361"/>
                  </a:lnTo>
                  <a:lnTo>
                    <a:pt x="1492183" y="870137"/>
                  </a:lnTo>
                  <a:lnTo>
                    <a:pt x="1480021" y="856913"/>
                  </a:lnTo>
                  <a:lnTo>
                    <a:pt x="1467330" y="844218"/>
                  </a:lnTo>
                  <a:lnTo>
                    <a:pt x="1454375" y="832052"/>
                  </a:lnTo>
                  <a:lnTo>
                    <a:pt x="1440891" y="820151"/>
                  </a:lnTo>
                  <a:lnTo>
                    <a:pt x="1427406" y="808778"/>
                  </a:lnTo>
                  <a:lnTo>
                    <a:pt x="1413129" y="797670"/>
                  </a:lnTo>
                  <a:lnTo>
                    <a:pt x="1398587" y="787356"/>
                  </a:lnTo>
                  <a:lnTo>
                    <a:pt x="1407841" y="776776"/>
                  </a:lnTo>
                  <a:lnTo>
                    <a:pt x="1416831" y="765933"/>
                  </a:lnTo>
                  <a:lnTo>
                    <a:pt x="1425027" y="755089"/>
                  </a:lnTo>
                  <a:lnTo>
                    <a:pt x="1433487" y="744246"/>
                  </a:lnTo>
                  <a:lnTo>
                    <a:pt x="1441155" y="732344"/>
                  </a:lnTo>
                  <a:lnTo>
                    <a:pt x="1448558" y="720707"/>
                  </a:lnTo>
                  <a:lnTo>
                    <a:pt x="1455697" y="709070"/>
                  </a:lnTo>
                  <a:lnTo>
                    <a:pt x="1462307" y="696640"/>
                  </a:lnTo>
                  <a:lnTo>
                    <a:pt x="1698676" y="893147"/>
                  </a:lnTo>
                  <a:lnTo>
                    <a:pt x="1959370" y="676275"/>
                  </a:lnTo>
                  <a:close/>
                  <a:moveTo>
                    <a:pt x="183882" y="676275"/>
                  </a:moveTo>
                  <a:lnTo>
                    <a:pt x="445396" y="893147"/>
                  </a:lnTo>
                  <a:lnTo>
                    <a:pt x="682270" y="696640"/>
                  </a:lnTo>
                  <a:lnTo>
                    <a:pt x="688894" y="709070"/>
                  </a:lnTo>
                  <a:lnTo>
                    <a:pt x="696048" y="720707"/>
                  </a:lnTo>
                  <a:lnTo>
                    <a:pt x="703466" y="732344"/>
                  </a:lnTo>
                  <a:lnTo>
                    <a:pt x="711415" y="744246"/>
                  </a:lnTo>
                  <a:lnTo>
                    <a:pt x="719364" y="755089"/>
                  </a:lnTo>
                  <a:lnTo>
                    <a:pt x="728108" y="765933"/>
                  </a:lnTo>
                  <a:lnTo>
                    <a:pt x="736852" y="776776"/>
                  </a:lnTo>
                  <a:lnTo>
                    <a:pt x="746125" y="787356"/>
                  </a:lnTo>
                  <a:lnTo>
                    <a:pt x="731552" y="797670"/>
                  </a:lnTo>
                  <a:lnTo>
                    <a:pt x="717509" y="808778"/>
                  </a:lnTo>
                  <a:lnTo>
                    <a:pt x="703731" y="820151"/>
                  </a:lnTo>
                  <a:lnTo>
                    <a:pt x="690483" y="832052"/>
                  </a:lnTo>
                  <a:lnTo>
                    <a:pt x="677235" y="844218"/>
                  </a:lnTo>
                  <a:lnTo>
                    <a:pt x="664517" y="856913"/>
                  </a:lnTo>
                  <a:lnTo>
                    <a:pt x="652329" y="870137"/>
                  </a:lnTo>
                  <a:lnTo>
                    <a:pt x="640141" y="883361"/>
                  </a:lnTo>
                  <a:lnTo>
                    <a:pt x="628748" y="897114"/>
                  </a:lnTo>
                  <a:lnTo>
                    <a:pt x="617355" y="911395"/>
                  </a:lnTo>
                  <a:lnTo>
                    <a:pt x="606491" y="925942"/>
                  </a:lnTo>
                  <a:lnTo>
                    <a:pt x="596158" y="940752"/>
                  </a:lnTo>
                  <a:lnTo>
                    <a:pt x="586090" y="956092"/>
                  </a:lnTo>
                  <a:lnTo>
                    <a:pt x="576551" y="971432"/>
                  </a:lnTo>
                  <a:lnTo>
                    <a:pt x="567542" y="987565"/>
                  </a:lnTo>
                  <a:lnTo>
                    <a:pt x="559064" y="1003434"/>
                  </a:lnTo>
                  <a:lnTo>
                    <a:pt x="550585" y="1019831"/>
                  </a:lnTo>
                  <a:lnTo>
                    <a:pt x="542901" y="1036758"/>
                  </a:lnTo>
                  <a:lnTo>
                    <a:pt x="535482" y="1053684"/>
                  </a:lnTo>
                  <a:lnTo>
                    <a:pt x="528858" y="1070875"/>
                  </a:lnTo>
                  <a:lnTo>
                    <a:pt x="522499" y="1088595"/>
                  </a:lnTo>
                  <a:lnTo>
                    <a:pt x="516670" y="1106051"/>
                  </a:lnTo>
                  <a:lnTo>
                    <a:pt x="511371" y="1124300"/>
                  </a:lnTo>
                  <a:lnTo>
                    <a:pt x="506602" y="1142549"/>
                  </a:lnTo>
                  <a:lnTo>
                    <a:pt x="502627" y="1161062"/>
                  </a:lnTo>
                  <a:lnTo>
                    <a:pt x="498918" y="1179840"/>
                  </a:lnTo>
                  <a:lnTo>
                    <a:pt x="495473" y="1198618"/>
                  </a:lnTo>
                  <a:lnTo>
                    <a:pt x="492824" y="1217660"/>
                  </a:lnTo>
                  <a:lnTo>
                    <a:pt x="490704" y="1236703"/>
                  </a:lnTo>
                  <a:lnTo>
                    <a:pt x="489114" y="1256274"/>
                  </a:lnTo>
                  <a:lnTo>
                    <a:pt x="488585" y="1275845"/>
                  </a:lnTo>
                  <a:lnTo>
                    <a:pt x="488320" y="1295681"/>
                  </a:lnTo>
                  <a:lnTo>
                    <a:pt x="488585" y="1305202"/>
                  </a:lnTo>
                  <a:lnTo>
                    <a:pt x="489114" y="1314988"/>
                  </a:lnTo>
                  <a:lnTo>
                    <a:pt x="490174" y="1324509"/>
                  </a:lnTo>
                  <a:lnTo>
                    <a:pt x="491499" y="1333766"/>
                  </a:lnTo>
                  <a:lnTo>
                    <a:pt x="479311" y="1335088"/>
                  </a:lnTo>
                  <a:lnTo>
                    <a:pt x="467653" y="1335617"/>
                  </a:lnTo>
                  <a:lnTo>
                    <a:pt x="456260" y="1336146"/>
                  </a:lnTo>
                  <a:lnTo>
                    <a:pt x="445396" y="1336675"/>
                  </a:lnTo>
                  <a:lnTo>
                    <a:pt x="429764" y="1336146"/>
                  </a:lnTo>
                  <a:lnTo>
                    <a:pt x="413601" y="1335353"/>
                  </a:lnTo>
                  <a:lnTo>
                    <a:pt x="396909" y="1333766"/>
                  </a:lnTo>
                  <a:lnTo>
                    <a:pt x="379686" y="1331915"/>
                  </a:lnTo>
                  <a:lnTo>
                    <a:pt x="362199" y="1329534"/>
                  </a:lnTo>
                  <a:lnTo>
                    <a:pt x="344182" y="1326360"/>
                  </a:lnTo>
                  <a:lnTo>
                    <a:pt x="325900" y="1322922"/>
                  </a:lnTo>
                  <a:lnTo>
                    <a:pt x="307352" y="1318691"/>
                  </a:lnTo>
                  <a:lnTo>
                    <a:pt x="288805" y="1314195"/>
                  </a:lnTo>
                  <a:lnTo>
                    <a:pt x="270523" y="1308905"/>
                  </a:lnTo>
                  <a:lnTo>
                    <a:pt x="251976" y="1303351"/>
                  </a:lnTo>
                  <a:lnTo>
                    <a:pt x="233429" y="1296739"/>
                  </a:lnTo>
                  <a:lnTo>
                    <a:pt x="215147" y="1290127"/>
                  </a:lnTo>
                  <a:lnTo>
                    <a:pt x="196865" y="1282722"/>
                  </a:lnTo>
                  <a:lnTo>
                    <a:pt x="179377" y="1274523"/>
                  </a:lnTo>
                  <a:lnTo>
                    <a:pt x="162155" y="1266324"/>
                  </a:lnTo>
                  <a:lnTo>
                    <a:pt x="145197" y="1257067"/>
                  </a:lnTo>
                  <a:lnTo>
                    <a:pt x="136984" y="1252571"/>
                  </a:lnTo>
                  <a:lnTo>
                    <a:pt x="128770" y="1247546"/>
                  </a:lnTo>
                  <a:lnTo>
                    <a:pt x="121086" y="1242521"/>
                  </a:lnTo>
                  <a:lnTo>
                    <a:pt x="113402" y="1237761"/>
                  </a:lnTo>
                  <a:lnTo>
                    <a:pt x="105719" y="1232471"/>
                  </a:lnTo>
                  <a:lnTo>
                    <a:pt x="98300" y="1226917"/>
                  </a:lnTo>
                  <a:lnTo>
                    <a:pt x="91146" y="1221363"/>
                  </a:lnTo>
                  <a:lnTo>
                    <a:pt x="83992" y="1215809"/>
                  </a:lnTo>
                  <a:lnTo>
                    <a:pt x="77103" y="1209990"/>
                  </a:lnTo>
                  <a:lnTo>
                    <a:pt x="70744" y="1204172"/>
                  </a:lnTo>
                  <a:lnTo>
                    <a:pt x="64120" y="1197824"/>
                  </a:lnTo>
                  <a:lnTo>
                    <a:pt x="58291" y="1191741"/>
                  </a:lnTo>
                  <a:lnTo>
                    <a:pt x="52462" y="1185658"/>
                  </a:lnTo>
                  <a:lnTo>
                    <a:pt x="46898" y="1179047"/>
                  </a:lnTo>
                  <a:lnTo>
                    <a:pt x="41334" y="1172699"/>
                  </a:lnTo>
                  <a:lnTo>
                    <a:pt x="36564" y="1165823"/>
                  </a:lnTo>
                  <a:lnTo>
                    <a:pt x="31795" y="1159211"/>
                  </a:lnTo>
                  <a:lnTo>
                    <a:pt x="27291" y="1152070"/>
                  </a:lnTo>
                  <a:lnTo>
                    <a:pt x="23051" y="1144929"/>
                  </a:lnTo>
                  <a:lnTo>
                    <a:pt x="19077" y="1137788"/>
                  </a:lnTo>
                  <a:lnTo>
                    <a:pt x="15897" y="1130383"/>
                  </a:lnTo>
                  <a:lnTo>
                    <a:pt x="12453" y="1122713"/>
                  </a:lnTo>
                  <a:lnTo>
                    <a:pt x="9538" y="1115043"/>
                  </a:lnTo>
                  <a:lnTo>
                    <a:pt x="7154" y="1107373"/>
                  </a:lnTo>
                  <a:lnTo>
                    <a:pt x="5034" y="1099703"/>
                  </a:lnTo>
                  <a:lnTo>
                    <a:pt x="3179" y="1091769"/>
                  </a:lnTo>
                  <a:lnTo>
                    <a:pt x="1855" y="1083306"/>
                  </a:lnTo>
                  <a:lnTo>
                    <a:pt x="530" y="1075107"/>
                  </a:lnTo>
                  <a:lnTo>
                    <a:pt x="265" y="1066644"/>
                  </a:lnTo>
                  <a:lnTo>
                    <a:pt x="0" y="1058180"/>
                  </a:lnTo>
                  <a:lnTo>
                    <a:pt x="265" y="1043370"/>
                  </a:lnTo>
                  <a:lnTo>
                    <a:pt x="1060" y="1028823"/>
                  </a:lnTo>
                  <a:lnTo>
                    <a:pt x="1855" y="1014277"/>
                  </a:lnTo>
                  <a:lnTo>
                    <a:pt x="3444" y="1000260"/>
                  </a:lnTo>
                  <a:lnTo>
                    <a:pt x="5299" y="985978"/>
                  </a:lnTo>
                  <a:lnTo>
                    <a:pt x="7419" y="971696"/>
                  </a:lnTo>
                  <a:lnTo>
                    <a:pt x="10333" y="957943"/>
                  </a:lnTo>
                  <a:lnTo>
                    <a:pt x="12983" y="944191"/>
                  </a:lnTo>
                  <a:lnTo>
                    <a:pt x="16427" y="930438"/>
                  </a:lnTo>
                  <a:lnTo>
                    <a:pt x="20137" y="917214"/>
                  </a:lnTo>
                  <a:lnTo>
                    <a:pt x="24376" y="903990"/>
                  </a:lnTo>
                  <a:lnTo>
                    <a:pt x="28615" y="890766"/>
                  </a:lnTo>
                  <a:lnTo>
                    <a:pt x="33650" y="877807"/>
                  </a:lnTo>
                  <a:lnTo>
                    <a:pt x="38949" y="865112"/>
                  </a:lnTo>
                  <a:lnTo>
                    <a:pt x="44513" y="852946"/>
                  </a:lnTo>
                  <a:lnTo>
                    <a:pt x="50342" y="840516"/>
                  </a:lnTo>
                  <a:lnTo>
                    <a:pt x="56436" y="828350"/>
                  </a:lnTo>
                  <a:lnTo>
                    <a:pt x="63060" y="816448"/>
                  </a:lnTo>
                  <a:lnTo>
                    <a:pt x="69684" y="804811"/>
                  </a:lnTo>
                  <a:lnTo>
                    <a:pt x="76838" y="793439"/>
                  </a:lnTo>
                  <a:lnTo>
                    <a:pt x="84257" y="782330"/>
                  </a:lnTo>
                  <a:lnTo>
                    <a:pt x="91941" y="771222"/>
                  </a:lnTo>
                  <a:lnTo>
                    <a:pt x="100154" y="760379"/>
                  </a:lnTo>
                  <a:lnTo>
                    <a:pt x="108368" y="750064"/>
                  </a:lnTo>
                  <a:lnTo>
                    <a:pt x="116582" y="739750"/>
                  </a:lnTo>
                  <a:lnTo>
                    <a:pt x="125591" y="729964"/>
                  </a:lnTo>
                  <a:lnTo>
                    <a:pt x="134864" y="720443"/>
                  </a:lnTo>
                  <a:lnTo>
                    <a:pt x="144138" y="710922"/>
                  </a:lnTo>
                  <a:lnTo>
                    <a:pt x="153676" y="701929"/>
                  </a:lnTo>
                  <a:lnTo>
                    <a:pt x="163745" y="692937"/>
                  </a:lnTo>
                  <a:lnTo>
                    <a:pt x="173813" y="684738"/>
                  </a:lnTo>
                  <a:lnTo>
                    <a:pt x="183882" y="676275"/>
                  </a:lnTo>
                  <a:close/>
                  <a:moveTo>
                    <a:pt x="1063618" y="153988"/>
                  </a:moveTo>
                  <a:lnTo>
                    <a:pt x="1072091" y="153988"/>
                  </a:lnTo>
                  <a:lnTo>
                    <a:pt x="1080830" y="153988"/>
                  </a:lnTo>
                  <a:lnTo>
                    <a:pt x="1089568" y="154253"/>
                  </a:lnTo>
                  <a:lnTo>
                    <a:pt x="1098041" y="155048"/>
                  </a:lnTo>
                  <a:lnTo>
                    <a:pt x="1106779" y="155577"/>
                  </a:lnTo>
                  <a:lnTo>
                    <a:pt x="1114988" y="156902"/>
                  </a:lnTo>
                  <a:lnTo>
                    <a:pt x="1123726" y="157697"/>
                  </a:lnTo>
                  <a:lnTo>
                    <a:pt x="1131934" y="159286"/>
                  </a:lnTo>
                  <a:lnTo>
                    <a:pt x="1140143" y="160875"/>
                  </a:lnTo>
                  <a:lnTo>
                    <a:pt x="1148351" y="162730"/>
                  </a:lnTo>
                  <a:lnTo>
                    <a:pt x="1156295" y="164584"/>
                  </a:lnTo>
                  <a:lnTo>
                    <a:pt x="1164504" y="166703"/>
                  </a:lnTo>
                  <a:lnTo>
                    <a:pt x="1172447" y="169087"/>
                  </a:lnTo>
                  <a:lnTo>
                    <a:pt x="1180391" y="171471"/>
                  </a:lnTo>
                  <a:lnTo>
                    <a:pt x="1188070" y="174385"/>
                  </a:lnTo>
                  <a:lnTo>
                    <a:pt x="1196014" y="177564"/>
                  </a:lnTo>
                  <a:lnTo>
                    <a:pt x="1203693" y="180478"/>
                  </a:lnTo>
                  <a:lnTo>
                    <a:pt x="1211107" y="183656"/>
                  </a:lnTo>
                  <a:lnTo>
                    <a:pt x="1218521" y="187365"/>
                  </a:lnTo>
                  <a:lnTo>
                    <a:pt x="1225935" y="190808"/>
                  </a:lnTo>
                  <a:lnTo>
                    <a:pt x="1232820" y="194782"/>
                  </a:lnTo>
                  <a:lnTo>
                    <a:pt x="1239969" y="198755"/>
                  </a:lnTo>
                  <a:lnTo>
                    <a:pt x="1247118" y="202729"/>
                  </a:lnTo>
                  <a:lnTo>
                    <a:pt x="1254003" y="206967"/>
                  </a:lnTo>
                  <a:lnTo>
                    <a:pt x="1260623" y="211470"/>
                  </a:lnTo>
                  <a:lnTo>
                    <a:pt x="1267507" y="215974"/>
                  </a:lnTo>
                  <a:lnTo>
                    <a:pt x="1273862" y="221007"/>
                  </a:lnTo>
                  <a:lnTo>
                    <a:pt x="1280482" y="226040"/>
                  </a:lnTo>
                  <a:lnTo>
                    <a:pt x="1286837" y="230808"/>
                  </a:lnTo>
                  <a:lnTo>
                    <a:pt x="1293192" y="236106"/>
                  </a:lnTo>
                  <a:lnTo>
                    <a:pt x="1299017" y="241668"/>
                  </a:lnTo>
                  <a:lnTo>
                    <a:pt x="1305108" y="247231"/>
                  </a:lnTo>
                  <a:lnTo>
                    <a:pt x="1310668" y="252794"/>
                  </a:lnTo>
                  <a:lnTo>
                    <a:pt x="1316494" y="258622"/>
                  </a:lnTo>
                  <a:lnTo>
                    <a:pt x="1321790" y="264449"/>
                  </a:lnTo>
                  <a:lnTo>
                    <a:pt x="1327350" y="270277"/>
                  </a:lnTo>
                  <a:lnTo>
                    <a:pt x="1332646" y="276634"/>
                  </a:lnTo>
                  <a:lnTo>
                    <a:pt x="1337412" y="282992"/>
                  </a:lnTo>
                  <a:lnTo>
                    <a:pt x="1342443" y="289349"/>
                  </a:lnTo>
                  <a:lnTo>
                    <a:pt x="1347474" y="295972"/>
                  </a:lnTo>
                  <a:lnTo>
                    <a:pt x="1351976" y="302859"/>
                  </a:lnTo>
                  <a:lnTo>
                    <a:pt x="1356212" y="309482"/>
                  </a:lnTo>
                  <a:lnTo>
                    <a:pt x="1360714" y="316369"/>
                  </a:lnTo>
                  <a:lnTo>
                    <a:pt x="1364951" y="323521"/>
                  </a:lnTo>
                  <a:lnTo>
                    <a:pt x="1368922" y="330408"/>
                  </a:lnTo>
                  <a:lnTo>
                    <a:pt x="1372629" y="337560"/>
                  </a:lnTo>
                  <a:lnTo>
                    <a:pt x="1376337" y="344977"/>
                  </a:lnTo>
                  <a:lnTo>
                    <a:pt x="1379779" y="352395"/>
                  </a:lnTo>
                  <a:lnTo>
                    <a:pt x="1383221" y="359812"/>
                  </a:lnTo>
                  <a:lnTo>
                    <a:pt x="1386134" y="367494"/>
                  </a:lnTo>
                  <a:lnTo>
                    <a:pt x="1389047" y="375176"/>
                  </a:lnTo>
                  <a:lnTo>
                    <a:pt x="1391694" y="382857"/>
                  </a:lnTo>
                  <a:lnTo>
                    <a:pt x="1394342" y="391069"/>
                  </a:lnTo>
                  <a:lnTo>
                    <a:pt x="1396725" y="398751"/>
                  </a:lnTo>
                  <a:lnTo>
                    <a:pt x="1398844" y="406963"/>
                  </a:lnTo>
                  <a:lnTo>
                    <a:pt x="1400962" y="415175"/>
                  </a:lnTo>
                  <a:lnTo>
                    <a:pt x="1402551" y="423122"/>
                  </a:lnTo>
                  <a:lnTo>
                    <a:pt x="1404404" y="431333"/>
                  </a:lnTo>
                  <a:lnTo>
                    <a:pt x="1405728" y="439810"/>
                  </a:lnTo>
                  <a:lnTo>
                    <a:pt x="1406788" y="448022"/>
                  </a:lnTo>
                  <a:lnTo>
                    <a:pt x="1407847" y="456763"/>
                  </a:lnTo>
                  <a:lnTo>
                    <a:pt x="1408376" y="465240"/>
                  </a:lnTo>
                  <a:lnTo>
                    <a:pt x="1409171" y="473717"/>
                  </a:lnTo>
                  <a:lnTo>
                    <a:pt x="1409435" y="482458"/>
                  </a:lnTo>
                  <a:lnTo>
                    <a:pt x="1409700" y="491200"/>
                  </a:lnTo>
                  <a:lnTo>
                    <a:pt x="1409435" y="499941"/>
                  </a:lnTo>
                  <a:lnTo>
                    <a:pt x="1409171" y="508683"/>
                  </a:lnTo>
                  <a:lnTo>
                    <a:pt x="1408376" y="517159"/>
                  </a:lnTo>
                  <a:lnTo>
                    <a:pt x="1407847" y="525636"/>
                  </a:lnTo>
                  <a:lnTo>
                    <a:pt x="1406788" y="534113"/>
                  </a:lnTo>
                  <a:lnTo>
                    <a:pt x="1405728" y="542589"/>
                  </a:lnTo>
                  <a:lnTo>
                    <a:pt x="1404404" y="550801"/>
                  </a:lnTo>
                  <a:lnTo>
                    <a:pt x="1402551" y="559278"/>
                  </a:lnTo>
                  <a:lnTo>
                    <a:pt x="1400962" y="567489"/>
                  </a:lnTo>
                  <a:lnTo>
                    <a:pt x="1398844" y="575436"/>
                  </a:lnTo>
                  <a:lnTo>
                    <a:pt x="1396725" y="583648"/>
                  </a:lnTo>
                  <a:lnTo>
                    <a:pt x="1394342" y="591595"/>
                  </a:lnTo>
                  <a:lnTo>
                    <a:pt x="1391694" y="599277"/>
                  </a:lnTo>
                  <a:lnTo>
                    <a:pt x="1389047" y="607224"/>
                  </a:lnTo>
                  <a:lnTo>
                    <a:pt x="1386134" y="614641"/>
                  </a:lnTo>
                  <a:lnTo>
                    <a:pt x="1383221" y="622323"/>
                  </a:lnTo>
                  <a:lnTo>
                    <a:pt x="1379779" y="630270"/>
                  </a:lnTo>
                  <a:lnTo>
                    <a:pt x="1376337" y="637422"/>
                  </a:lnTo>
                  <a:lnTo>
                    <a:pt x="1372629" y="644574"/>
                  </a:lnTo>
                  <a:lnTo>
                    <a:pt x="1368922" y="651991"/>
                  </a:lnTo>
                  <a:lnTo>
                    <a:pt x="1364951" y="659143"/>
                  </a:lnTo>
                  <a:lnTo>
                    <a:pt x="1360714" y="666295"/>
                  </a:lnTo>
                  <a:lnTo>
                    <a:pt x="1356212" y="672918"/>
                  </a:lnTo>
                  <a:lnTo>
                    <a:pt x="1351976" y="679805"/>
                  </a:lnTo>
                  <a:lnTo>
                    <a:pt x="1347474" y="686427"/>
                  </a:lnTo>
                  <a:lnTo>
                    <a:pt x="1342443" y="693050"/>
                  </a:lnTo>
                  <a:lnTo>
                    <a:pt x="1337412" y="699672"/>
                  </a:lnTo>
                  <a:lnTo>
                    <a:pt x="1332646" y="705765"/>
                  </a:lnTo>
                  <a:lnTo>
                    <a:pt x="1327350" y="711857"/>
                  </a:lnTo>
                  <a:lnTo>
                    <a:pt x="1321790" y="718215"/>
                  </a:lnTo>
                  <a:lnTo>
                    <a:pt x="1316494" y="724043"/>
                  </a:lnTo>
                  <a:lnTo>
                    <a:pt x="1310668" y="729870"/>
                  </a:lnTo>
                  <a:lnTo>
                    <a:pt x="1305108" y="735433"/>
                  </a:lnTo>
                  <a:lnTo>
                    <a:pt x="1299017" y="740996"/>
                  </a:lnTo>
                  <a:lnTo>
                    <a:pt x="1293192" y="746294"/>
                  </a:lnTo>
                  <a:lnTo>
                    <a:pt x="1286837" y="751327"/>
                  </a:lnTo>
                  <a:lnTo>
                    <a:pt x="1280482" y="756625"/>
                  </a:lnTo>
                  <a:lnTo>
                    <a:pt x="1273862" y="761658"/>
                  </a:lnTo>
                  <a:lnTo>
                    <a:pt x="1267507" y="766161"/>
                  </a:lnTo>
                  <a:lnTo>
                    <a:pt x="1260623" y="770929"/>
                  </a:lnTo>
                  <a:lnTo>
                    <a:pt x="1254003" y="775432"/>
                  </a:lnTo>
                  <a:lnTo>
                    <a:pt x="1247118" y="779670"/>
                  </a:lnTo>
                  <a:lnTo>
                    <a:pt x="1239969" y="783909"/>
                  </a:lnTo>
                  <a:lnTo>
                    <a:pt x="1232820" y="787882"/>
                  </a:lnTo>
                  <a:lnTo>
                    <a:pt x="1225935" y="791591"/>
                  </a:lnTo>
                  <a:lnTo>
                    <a:pt x="1218521" y="795299"/>
                  </a:lnTo>
                  <a:lnTo>
                    <a:pt x="1211107" y="798743"/>
                  </a:lnTo>
                  <a:lnTo>
                    <a:pt x="1203693" y="801922"/>
                  </a:lnTo>
                  <a:lnTo>
                    <a:pt x="1196014" y="805100"/>
                  </a:lnTo>
                  <a:lnTo>
                    <a:pt x="1188070" y="807749"/>
                  </a:lnTo>
                  <a:lnTo>
                    <a:pt x="1180391" y="810663"/>
                  </a:lnTo>
                  <a:lnTo>
                    <a:pt x="1172447" y="813312"/>
                  </a:lnTo>
                  <a:lnTo>
                    <a:pt x="1164504" y="815696"/>
                  </a:lnTo>
                  <a:lnTo>
                    <a:pt x="1156295" y="817815"/>
                  </a:lnTo>
                  <a:lnTo>
                    <a:pt x="1148351" y="819935"/>
                  </a:lnTo>
                  <a:lnTo>
                    <a:pt x="1140143" y="821789"/>
                  </a:lnTo>
                  <a:lnTo>
                    <a:pt x="1131934" y="823378"/>
                  </a:lnTo>
                  <a:lnTo>
                    <a:pt x="1123726" y="824438"/>
                  </a:lnTo>
                  <a:lnTo>
                    <a:pt x="1114988" y="825762"/>
                  </a:lnTo>
                  <a:lnTo>
                    <a:pt x="1106779" y="826822"/>
                  </a:lnTo>
                  <a:lnTo>
                    <a:pt x="1098041" y="827617"/>
                  </a:lnTo>
                  <a:lnTo>
                    <a:pt x="1089568" y="827881"/>
                  </a:lnTo>
                  <a:lnTo>
                    <a:pt x="1080830" y="828146"/>
                  </a:lnTo>
                  <a:lnTo>
                    <a:pt x="1072091" y="828676"/>
                  </a:lnTo>
                  <a:lnTo>
                    <a:pt x="1063618" y="828146"/>
                  </a:lnTo>
                  <a:lnTo>
                    <a:pt x="1054880" y="827881"/>
                  </a:lnTo>
                  <a:lnTo>
                    <a:pt x="1046407" y="827617"/>
                  </a:lnTo>
                  <a:lnTo>
                    <a:pt x="1037669" y="826822"/>
                  </a:lnTo>
                  <a:lnTo>
                    <a:pt x="1029460" y="825762"/>
                  </a:lnTo>
                  <a:lnTo>
                    <a:pt x="1020987" y="824438"/>
                  </a:lnTo>
                  <a:lnTo>
                    <a:pt x="1012778" y="823378"/>
                  </a:lnTo>
                  <a:lnTo>
                    <a:pt x="1004305" y="821789"/>
                  </a:lnTo>
                  <a:lnTo>
                    <a:pt x="996096" y="819935"/>
                  </a:lnTo>
                  <a:lnTo>
                    <a:pt x="987888" y="817815"/>
                  </a:lnTo>
                  <a:lnTo>
                    <a:pt x="979944" y="815696"/>
                  </a:lnTo>
                  <a:lnTo>
                    <a:pt x="972000" y="813312"/>
                  </a:lnTo>
                  <a:lnTo>
                    <a:pt x="964321" y="810663"/>
                  </a:lnTo>
                  <a:lnTo>
                    <a:pt x="956113" y="807749"/>
                  </a:lnTo>
                  <a:lnTo>
                    <a:pt x="948434" y="805100"/>
                  </a:lnTo>
                  <a:lnTo>
                    <a:pt x="941020" y="801922"/>
                  </a:lnTo>
                  <a:lnTo>
                    <a:pt x="933341" y="798743"/>
                  </a:lnTo>
                  <a:lnTo>
                    <a:pt x="925927" y="795299"/>
                  </a:lnTo>
                  <a:lnTo>
                    <a:pt x="918513" y="791591"/>
                  </a:lnTo>
                  <a:lnTo>
                    <a:pt x="911628" y="787882"/>
                  </a:lnTo>
                  <a:lnTo>
                    <a:pt x="904479" y="783909"/>
                  </a:lnTo>
                  <a:lnTo>
                    <a:pt x="897329" y="779670"/>
                  </a:lnTo>
                  <a:lnTo>
                    <a:pt x="890445" y="775432"/>
                  </a:lnTo>
                  <a:lnTo>
                    <a:pt x="883825" y="770929"/>
                  </a:lnTo>
                  <a:lnTo>
                    <a:pt x="876940" y="766161"/>
                  </a:lnTo>
                  <a:lnTo>
                    <a:pt x="870585" y="761658"/>
                  </a:lnTo>
                  <a:lnTo>
                    <a:pt x="863965" y="756625"/>
                  </a:lnTo>
                  <a:lnTo>
                    <a:pt x="857875" y="751327"/>
                  </a:lnTo>
                  <a:lnTo>
                    <a:pt x="851785" y="746294"/>
                  </a:lnTo>
                  <a:lnTo>
                    <a:pt x="845430" y="740996"/>
                  </a:lnTo>
                  <a:lnTo>
                    <a:pt x="839605" y="735433"/>
                  </a:lnTo>
                  <a:lnTo>
                    <a:pt x="833779" y="729870"/>
                  </a:lnTo>
                  <a:lnTo>
                    <a:pt x="828219" y="724043"/>
                  </a:lnTo>
                  <a:lnTo>
                    <a:pt x="822658" y="718215"/>
                  </a:lnTo>
                  <a:lnTo>
                    <a:pt x="817097" y="711857"/>
                  </a:lnTo>
                  <a:lnTo>
                    <a:pt x="812066" y="705765"/>
                  </a:lnTo>
                  <a:lnTo>
                    <a:pt x="807035" y="699672"/>
                  </a:lnTo>
                  <a:lnTo>
                    <a:pt x="802004" y="693050"/>
                  </a:lnTo>
                  <a:lnTo>
                    <a:pt x="797503" y="686427"/>
                  </a:lnTo>
                  <a:lnTo>
                    <a:pt x="792737" y="679805"/>
                  </a:lnTo>
                  <a:lnTo>
                    <a:pt x="788235" y="672918"/>
                  </a:lnTo>
                  <a:lnTo>
                    <a:pt x="783734" y="666295"/>
                  </a:lnTo>
                  <a:lnTo>
                    <a:pt x="779762" y="659143"/>
                  </a:lnTo>
                  <a:lnTo>
                    <a:pt x="775790" y="651991"/>
                  </a:lnTo>
                  <a:lnTo>
                    <a:pt x="771818" y="644574"/>
                  </a:lnTo>
                  <a:lnTo>
                    <a:pt x="768376" y="637422"/>
                  </a:lnTo>
                  <a:lnTo>
                    <a:pt x="764669" y="630270"/>
                  </a:lnTo>
                  <a:lnTo>
                    <a:pt x="761491" y="622323"/>
                  </a:lnTo>
                  <a:lnTo>
                    <a:pt x="758579" y="614641"/>
                  </a:lnTo>
                  <a:lnTo>
                    <a:pt x="755401" y="607224"/>
                  </a:lnTo>
                  <a:lnTo>
                    <a:pt x="752753" y="599277"/>
                  </a:lnTo>
                  <a:lnTo>
                    <a:pt x="750105" y="591595"/>
                  </a:lnTo>
                  <a:lnTo>
                    <a:pt x="747722" y="583648"/>
                  </a:lnTo>
                  <a:lnTo>
                    <a:pt x="745604" y="575436"/>
                  </a:lnTo>
                  <a:lnTo>
                    <a:pt x="743750" y="567489"/>
                  </a:lnTo>
                  <a:lnTo>
                    <a:pt x="741897" y="559278"/>
                  </a:lnTo>
                  <a:lnTo>
                    <a:pt x="740308" y="550801"/>
                  </a:lnTo>
                  <a:lnTo>
                    <a:pt x="738719" y="542589"/>
                  </a:lnTo>
                  <a:lnTo>
                    <a:pt x="737925" y="534113"/>
                  </a:lnTo>
                  <a:lnTo>
                    <a:pt x="736601" y="525636"/>
                  </a:lnTo>
                  <a:lnTo>
                    <a:pt x="736071" y="517159"/>
                  </a:lnTo>
                  <a:lnTo>
                    <a:pt x="735277" y="508683"/>
                  </a:lnTo>
                  <a:lnTo>
                    <a:pt x="735012" y="499941"/>
                  </a:lnTo>
                  <a:lnTo>
                    <a:pt x="735012" y="491200"/>
                  </a:lnTo>
                  <a:lnTo>
                    <a:pt x="735012" y="482458"/>
                  </a:lnTo>
                  <a:lnTo>
                    <a:pt x="735277" y="473717"/>
                  </a:lnTo>
                  <a:lnTo>
                    <a:pt x="736071" y="465240"/>
                  </a:lnTo>
                  <a:lnTo>
                    <a:pt x="736601" y="456763"/>
                  </a:lnTo>
                  <a:lnTo>
                    <a:pt x="737925" y="448022"/>
                  </a:lnTo>
                  <a:lnTo>
                    <a:pt x="738719" y="439810"/>
                  </a:lnTo>
                  <a:lnTo>
                    <a:pt x="740308" y="431333"/>
                  </a:lnTo>
                  <a:lnTo>
                    <a:pt x="741897" y="423122"/>
                  </a:lnTo>
                  <a:lnTo>
                    <a:pt x="743750" y="415175"/>
                  </a:lnTo>
                  <a:lnTo>
                    <a:pt x="745604" y="406963"/>
                  </a:lnTo>
                  <a:lnTo>
                    <a:pt x="747722" y="398751"/>
                  </a:lnTo>
                  <a:lnTo>
                    <a:pt x="750105" y="391069"/>
                  </a:lnTo>
                  <a:lnTo>
                    <a:pt x="752753" y="382857"/>
                  </a:lnTo>
                  <a:lnTo>
                    <a:pt x="755401" y="375176"/>
                  </a:lnTo>
                  <a:lnTo>
                    <a:pt x="758579" y="367494"/>
                  </a:lnTo>
                  <a:lnTo>
                    <a:pt x="761491" y="359812"/>
                  </a:lnTo>
                  <a:lnTo>
                    <a:pt x="764669" y="352395"/>
                  </a:lnTo>
                  <a:lnTo>
                    <a:pt x="768376" y="344977"/>
                  </a:lnTo>
                  <a:lnTo>
                    <a:pt x="771818" y="337560"/>
                  </a:lnTo>
                  <a:lnTo>
                    <a:pt x="775790" y="330408"/>
                  </a:lnTo>
                  <a:lnTo>
                    <a:pt x="779762" y="323521"/>
                  </a:lnTo>
                  <a:lnTo>
                    <a:pt x="783734" y="316369"/>
                  </a:lnTo>
                  <a:lnTo>
                    <a:pt x="788235" y="309482"/>
                  </a:lnTo>
                  <a:lnTo>
                    <a:pt x="792737" y="302859"/>
                  </a:lnTo>
                  <a:lnTo>
                    <a:pt x="797503" y="295972"/>
                  </a:lnTo>
                  <a:lnTo>
                    <a:pt x="802004" y="289349"/>
                  </a:lnTo>
                  <a:lnTo>
                    <a:pt x="807035" y="282992"/>
                  </a:lnTo>
                  <a:lnTo>
                    <a:pt x="812066" y="276634"/>
                  </a:lnTo>
                  <a:lnTo>
                    <a:pt x="817097" y="270277"/>
                  </a:lnTo>
                  <a:lnTo>
                    <a:pt x="822658" y="264449"/>
                  </a:lnTo>
                  <a:lnTo>
                    <a:pt x="828219" y="258622"/>
                  </a:lnTo>
                  <a:lnTo>
                    <a:pt x="833779" y="252794"/>
                  </a:lnTo>
                  <a:lnTo>
                    <a:pt x="839605" y="247231"/>
                  </a:lnTo>
                  <a:lnTo>
                    <a:pt x="845430" y="241668"/>
                  </a:lnTo>
                  <a:lnTo>
                    <a:pt x="851785" y="236106"/>
                  </a:lnTo>
                  <a:lnTo>
                    <a:pt x="857875" y="230808"/>
                  </a:lnTo>
                  <a:lnTo>
                    <a:pt x="863965" y="226040"/>
                  </a:lnTo>
                  <a:lnTo>
                    <a:pt x="870585" y="221007"/>
                  </a:lnTo>
                  <a:lnTo>
                    <a:pt x="876940" y="215974"/>
                  </a:lnTo>
                  <a:lnTo>
                    <a:pt x="883825" y="211470"/>
                  </a:lnTo>
                  <a:lnTo>
                    <a:pt x="890445" y="206967"/>
                  </a:lnTo>
                  <a:lnTo>
                    <a:pt x="897329" y="202729"/>
                  </a:lnTo>
                  <a:lnTo>
                    <a:pt x="904479" y="198755"/>
                  </a:lnTo>
                  <a:lnTo>
                    <a:pt x="911628" y="194782"/>
                  </a:lnTo>
                  <a:lnTo>
                    <a:pt x="918513" y="190808"/>
                  </a:lnTo>
                  <a:lnTo>
                    <a:pt x="925927" y="187365"/>
                  </a:lnTo>
                  <a:lnTo>
                    <a:pt x="933341" y="183656"/>
                  </a:lnTo>
                  <a:lnTo>
                    <a:pt x="941020" y="180478"/>
                  </a:lnTo>
                  <a:lnTo>
                    <a:pt x="948434" y="177564"/>
                  </a:lnTo>
                  <a:lnTo>
                    <a:pt x="956113" y="174385"/>
                  </a:lnTo>
                  <a:lnTo>
                    <a:pt x="964321" y="171471"/>
                  </a:lnTo>
                  <a:lnTo>
                    <a:pt x="972000" y="169087"/>
                  </a:lnTo>
                  <a:lnTo>
                    <a:pt x="979944" y="166703"/>
                  </a:lnTo>
                  <a:lnTo>
                    <a:pt x="987888" y="164584"/>
                  </a:lnTo>
                  <a:lnTo>
                    <a:pt x="996096" y="162730"/>
                  </a:lnTo>
                  <a:lnTo>
                    <a:pt x="1004305" y="160875"/>
                  </a:lnTo>
                  <a:lnTo>
                    <a:pt x="1012778" y="159286"/>
                  </a:lnTo>
                  <a:lnTo>
                    <a:pt x="1020987" y="157697"/>
                  </a:lnTo>
                  <a:lnTo>
                    <a:pt x="1029460" y="156902"/>
                  </a:lnTo>
                  <a:lnTo>
                    <a:pt x="1037669" y="155577"/>
                  </a:lnTo>
                  <a:lnTo>
                    <a:pt x="1046407" y="155048"/>
                  </a:lnTo>
                  <a:lnTo>
                    <a:pt x="1054880" y="154253"/>
                  </a:lnTo>
                  <a:lnTo>
                    <a:pt x="1063618" y="153988"/>
                  </a:lnTo>
                  <a:close/>
                  <a:moveTo>
                    <a:pt x="1699027" y="0"/>
                  </a:moveTo>
                  <a:lnTo>
                    <a:pt x="1706961" y="265"/>
                  </a:lnTo>
                  <a:lnTo>
                    <a:pt x="1714895" y="794"/>
                  </a:lnTo>
                  <a:lnTo>
                    <a:pt x="1723093" y="1059"/>
                  </a:lnTo>
                  <a:lnTo>
                    <a:pt x="1731027" y="1853"/>
                  </a:lnTo>
                  <a:lnTo>
                    <a:pt x="1738697" y="2912"/>
                  </a:lnTo>
                  <a:lnTo>
                    <a:pt x="1746631" y="3706"/>
                  </a:lnTo>
                  <a:lnTo>
                    <a:pt x="1754565" y="5029"/>
                  </a:lnTo>
                  <a:lnTo>
                    <a:pt x="1762235" y="6617"/>
                  </a:lnTo>
                  <a:lnTo>
                    <a:pt x="1769640" y="8206"/>
                  </a:lnTo>
                  <a:lnTo>
                    <a:pt x="1777309" y="10058"/>
                  </a:lnTo>
                  <a:lnTo>
                    <a:pt x="1784714" y="12176"/>
                  </a:lnTo>
                  <a:lnTo>
                    <a:pt x="1792119" y="14294"/>
                  </a:lnTo>
                  <a:lnTo>
                    <a:pt x="1798996" y="16676"/>
                  </a:lnTo>
                  <a:lnTo>
                    <a:pt x="1806401" y="19323"/>
                  </a:lnTo>
                  <a:lnTo>
                    <a:pt x="1813541" y="21970"/>
                  </a:lnTo>
                  <a:lnTo>
                    <a:pt x="1820682" y="24881"/>
                  </a:lnTo>
                  <a:lnTo>
                    <a:pt x="1827823" y="27793"/>
                  </a:lnTo>
                  <a:lnTo>
                    <a:pt x="1834434" y="30969"/>
                  </a:lnTo>
                  <a:lnTo>
                    <a:pt x="1848187" y="38116"/>
                  </a:lnTo>
                  <a:lnTo>
                    <a:pt x="1861145" y="45528"/>
                  </a:lnTo>
                  <a:lnTo>
                    <a:pt x="1873575" y="53468"/>
                  </a:lnTo>
                  <a:lnTo>
                    <a:pt x="1886005" y="62468"/>
                  </a:lnTo>
                  <a:lnTo>
                    <a:pt x="1897642" y="71732"/>
                  </a:lnTo>
                  <a:lnTo>
                    <a:pt x="1909014" y="81526"/>
                  </a:lnTo>
                  <a:lnTo>
                    <a:pt x="1919857" y="91585"/>
                  </a:lnTo>
                  <a:lnTo>
                    <a:pt x="1930436" y="102437"/>
                  </a:lnTo>
                  <a:lnTo>
                    <a:pt x="1940221" y="113819"/>
                  </a:lnTo>
                  <a:lnTo>
                    <a:pt x="1949478" y="125466"/>
                  </a:lnTo>
                  <a:lnTo>
                    <a:pt x="1958205" y="137906"/>
                  </a:lnTo>
                  <a:lnTo>
                    <a:pt x="1966139" y="150612"/>
                  </a:lnTo>
                  <a:lnTo>
                    <a:pt x="1973809" y="163846"/>
                  </a:lnTo>
                  <a:lnTo>
                    <a:pt x="1980685" y="177081"/>
                  </a:lnTo>
                  <a:lnTo>
                    <a:pt x="1983594" y="184228"/>
                  </a:lnTo>
                  <a:lnTo>
                    <a:pt x="1986768" y="190845"/>
                  </a:lnTo>
                  <a:lnTo>
                    <a:pt x="1989677" y="197992"/>
                  </a:lnTo>
                  <a:lnTo>
                    <a:pt x="1992322" y="205139"/>
                  </a:lnTo>
                  <a:lnTo>
                    <a:pt x="1994966" y="212550"/>
                  </a:lnTo>
                  <a:lnTo>
                    <a:pt x="1997082" y="219962"/>
                  </a:lnTo>
                  <a:lnTo>
                    <a:pt x="1999727" y="227109"/>
                  </a:lnTo>
                  <a:lnTo>
                    <a:pt x="2001578" y="234785"/>
                  </a:lnTo>
                  <a:lnTo>
                    <a:pt x="2003429" y="242196"/>
                  </a:lnTo>
                  <a:lnTo>
                    <a:pt x="2005016" y="249872"/>
                  </a:lnTo>
                  <a:lnTo>
                    <a:pt x="2006338" y="257549"/>
                  </a:lnTo>
                  <a:lnTo>
                    <a:pt x="2007661" y="265225"/>
                  </a:lnTo>
                  <a:lnTo>
                    <a:pt x="2008983" y="272901"/>
                  </a:lnTo>
                  <a:lnTo>
                    <a:pt x="2009776" y="280577"/>
                  </a:lnTo>
                  <a:lnTo>
                    <a:pt x="2010570" y="288783"/>
                  </a:lnTo>
                  <a:lnTo>
                    <a:pt x="2011099" y="296723"/>
                  </a:lnTo>
                  <a:lnTo>
                    <a:pt x="2011363" y="304664"/>
                  </a:lnTo>
                  <a:lnTo>
                    <a:pt x="2011363" y="312870"/>
                  </a:lnTo>
                  <a:lnTo>
                    <a:pt x="2011363" y="320811"/>
                  </a:lnTo>
                  <a:lnTo>
                    <a:pt x="2011099" y="328752"/>
                  </a:lnTo>
                  <a:lnTo>
                    <a:pt x="2010570" y="336693"/>
                  </a:lnTo>
                  <a:lnTo>
                    <a:pt x="2009776" y="344898"/>
                  </a:lnTo>
                  <a:lnTo>
                    <a:pt x="2008983" y="352574"/>
                  </a:lnTo>
                  <a:lnTo>
                    <a:pt x="2007661" y="360250"/>
                  </a:lnTo>
                  <a:lnTo>
                    <a:pt x="2006338" y="367927"/>
                  </a:lnTo>
                  <a:lnTo>
                    <a:pt x="2005016" y="375603"/>
                  </a:lnTo>
                  <a:lnTo>
                    <a:pt x="2003429" y="383279"/>
                  </a:lnTo>
                  <a:lnTo>
                    <a:pt x="2001578" y="390690"/>
                  </a:lnTo>
                  <a:lnTo>
                    <a:pt x="1999727" y="398102"/>
                  </a:lnTo>
                  <a:lnTo>
                    <a:pt x="1997082" y="405513"/>
                  </a:lnTo>
                  <a:lnTo>
                    <a:pt x="1994966" y="412925"/>
                  </a:lnTo>
                  <a:lnTo>
                    <a:pt x="1992322" y="420072"/>
                  </a:lnTo>
                  <a:lnTo>
                    <a:pt x="1989677" y="427483"/>
                  </a:lnTo>
                  <a:lnTo>
                    <a:pt x="1986768" y="434630"/>
                  </a:lnTo>
                  <a:lnTo>
                    <a:pt x="1983594" y="441247"/>
                  </a:lnTo>
                  <a:lnTo>
                    <a:pt x="1980685" y="448129"/>
                  </a:lnTo>
                  <a:lnTo>
                    <a:pt x="1973809" y="461629"/>
                  </a:lnTo>
                  <a:lnTo>
                    <a:pt x="1966139" y="474863"/>
                  </a:lnTo>
                  <a:lnTo>
                    <a:pt x="1958205" y="487569"/>
                  </a:lnTo>
                  <a:lnTo>
                    <a:pt x="1949478" y="499480"/>
                  </a:lnTo>
                  <a:lnTo>
                    <a:pt x="1940221" y="511656"/>
                  </a:lnTo>
                  <a:lnTo>
                    <a:pt x="1930436" y="523038"/>
                  </a:lnTo>
                  <a:lnTo>
                    <a:pt x="1919857" y="533891"/>
                  </a:lnTo>
                  <a:lnTo>
                    <a:pt x="1909014" y="543949"/>
                  </a:lnTo>
                  <a:lnTo>
                    <a:pt x="1897642" y="553743"/>
                  </a:lnTo>
                  <a:lnTo>
                    <a:pt x="1886005" y="563007"/>
                  </a:lnTo>
                  <a:lnTo>
                    <a:pt x="1873575" y="572007"/>
                  </a:lnTo>
                  <a:lnTo>
                    <a:pt x="1861145" y="579948"/>
                  </a:lnTo>
                  <a:lnTo>
                    <a:pt x="1848187" y="587359"/>
                  </a:lnTo>
                  <a:lnTo>
                    <a:pt x="1834434" y="594506"/>
                  </a:lnTo>
                  <a:lnTo>
                    <a:pt x="1827823" y="597682"/>
                  </a:lnTo>
                  <a:lnTo>
                    <a:pt x="1820682" y="600858"/>
                  </a:lnTo>
                  <a:lnTo>
                    <a:pt x="1813541" y="603505"/>
                  </a:lnTo>
                  <a:lnTo>
                    <a:pt x="1806401" y="606152"/>
                  </a:lnTo>
                  <a:lnTo>
                    <a:pt x="1798996" y="608799"/>
                  </a:lnTo>
                  <a:lnTo>
                    <a:pt x="1792119" y="611182"/>
                  </a:lnTo>
                  <a:lnTo>
                    <a:pt x="1784714" y="613299"/>
                  </a:lnTo>
                  <a:lnTo>
                    <a:pt x="1777309" y="615417"/>
                  </a:lnTo>
                  <a:lnTo>
                    <a:pt x="1769640" y="617270"/>
                  </a:lnTo>
                  <a:lnTo>
                    <a:pt x="1762235" y="618858"/>
                  </a:lnTo>
                  <a:lnTo>
                    <a:pt x="1754565" y="620446"/>
                  </a:lnTo>
                  <a:lnTo>
                    <a:pt x="1746631" y="621769"/>
                  </a:lnTo>
                  <a:lnTo>
                    <a:pt x="1738697" y="622828"/>
                  </a:lnTo>
                  <a:lnTo>
                    <a:pt x="1731027" y="623622"/>
                  </a:lnTo>
                  <a:lnTo>
                    <a:pt x="1723093" y="624416"/>
                  </a:lnTo>
                  <a:lnTo>
                    <a:pt x="1714895" y="624681"/>
                  </a:lnTo>
                  <a:lnTo>
                    <a:pt x="1706961" y="625210"/>
                  </a:lnTo>
                  <a:lnTo>
                    <a:pt x="1699027" y="625475"/>
                  </a:lnTo>
                  <a:lnTo>
                    <a:pt x="1685803" y="625210"/>
                  </a:lnTo>
                  <a:lnTo>
                    <a:pt x="1672580" y="624152"/>
                  </a:lnTo>
                  <a:lnTo>
                    <a:pt x="1659357" y="622563"/>
                  </a:lnTo>
                  <a:lnTo>
                    <a:pt x="1646398" y="620711"/>
                  </a:lnTo>
                  <a:lnTo>
                    <a:pt x="1633439" y="618328"/>
                  </a:lnTo>
                  <a:lnTo>
                    <a:pt x="1620744" y="615152"/>
                  </a:lnTo>
                  <a:lnTo>
                    <a:pt x="1608314" y="611711"/>
                  </a:lnTo>
                  <a:lnTo>
                    <a:pt x="1596413" y="607741"/>
                  </a:lnTo>
                  <a:lnTo>
                    <a:pt x="1584248" y="603241"/>
                  </a:lnTo>
                  <a:lnTo>
                    <a:pt x="1572611" y="598211"/>
                  </a:lnTo>
                  <a:lnTo>
                    <a:pt x="1561239" y="592918"/>
                  </a:lnTo>
                  <a:lnTo>
                    <a:pt x="1549867" y="587094"/>
                  </a:lnTo>
                  <a:lnTo>
                    <a:pt x="1539024" y="580742"/>
                  </a:lnTo>
                  <a:lnTo>
                    <a:pt x="1528180" y="573860"/>
                  </a:lnTo>
                  <a:lnTo>
                    <a:pt x="1517866" y="566713"/>
                  </a:lnTo>
                  <a:lnTo>
                    <a:pt x="1508081" y="559301"/>
                  </a:lnTo>
                  <a:lnTo>
                    <a:pt x="1510197" y="542890"/>
                  </a:lnTo>
                  <a:lnTo>
                    <a:pt x="1512048" y="525685"/>
                  </a:lnTo>
                  <a:lnTo>
                    <a:pt x="1513106" y="508744"/>
                  </a:lnTo>
                  <a:lnTo>
                    <a:pt x="1513635" y="500539"/>
                  </a:lnTo>
                  <a:lnTo>
                    <a:pt x="1513635" y="491804"/>
                  </a:lnTo>
                  <a:lnTo>
                    <a:pt x="1513635" y="481481"/>
                  </a:lnTo>
                  <a:lnTo>
                    <a:pt x="1513106" y="471158"/>
                  </a:lnTo>
                  <a:lnTo>
                    <a:pt x="1512577" y="461099"/>
                  </a:lnTo>
                  <a:lnTo>
                    <a:pt x="1511783" y="451306"/>
                  </a:lnTo>
                  <a:lnTo>
                    <a:pt x="1510726" y="440982"/>
                  </a:lnTo>
                  <a:lnTo>
                    <a:pt x="1509403" y="431189"/>
                  </a:lnTo>
                  <a:lnTo>
                    <a:pt x="1508081" y="421395"/>
                  </a:lnTo>
                  <a:lnTo>
                    <a:pt x="1506230" y="411337"/>
                  </a:lnTo>
                  <a:lnTo>
                    <a:pt x="1504378" y="401808"/>
                  </a:lnTo>
                  <a:lnTo>
                    <a:pt x="1501998" y="392014"/>
                  </a:lnTo>
                  <a:lnTo>
                    <a:pt x="1499882" y="382485"/>
                  </a:lnTo>
                  <a:lnTo>
                    <a:pt x="1497238" y="372956"/>
                  </a:lnTo>
                  <a:lnTo>
                    <a:pt x="1494329" y="363691"/>
                  </a:lnTo>
                  <a:lnTo>
                    <a:pt x="1491684" y="354427"/>
                  </a:lnTo>
                  <a:lnTo>
                    <a:pt x="1488510" y="345163"/>
                  </a:lnTo>
                  <a:lnTo>
                    <a:pt x="1485072" y="335898"/>
                  </a:lnTo>
                  <a:lnTo>
                    <a:pt x="1481370" y="326899"/>
                  </a:lnTo>
                  <a:lnTo>
                    <a:pt x="1477667" y="317899"/>
                  </a:lnTo>
                  <a:lnTo>
                    <a:pt x="1473700" y="309164"/>
                  </a:lnTo>
                  <a:lnTo>
                    <a:pt x="1469733" y="300429"/>
                  </a:lnTo>
                  <a:lnTo>
                    <a:pt x="1465502" y="291694"/>
                  </a:lnTo>
                  <a:lnTo>
                    <a:pt x="1460741" y="283224"/>
                  </a:lnTo>
                  <a:lnTo>
                    <a:pt x="1456245" y="274754"/>
                  </a:lnTo>
                  <a:lnTo>
                    <a:pt x="1451220" y="266548"/>
                  </a:lnTo>
                  <a:lnTo>
                    <a:pt x="1446460" y="258078"/>
                  </a:lnTo>
                  <a:lnTo>
                    <a:pt x="1441171" y="250137"/>
                  </a:lnTo>
                  <a:lnTo>
                    <a:pt x="1435881" y="242196"/>
                  </a:lnTo>
                  <a:lnTo>
                    <a:pt x="1430327" y="234520"/>
                  </a:lnTo>
                  <a:lnTo>
                    <a:pt x="1424509" y="226844"/>
                  </a:lnTo>
                  <a:lnTo>
                    <a:pt x="1418691" y="218903"/>
                  </a:lnTo>
                  <a:lnTo>
                    <a:pt x="1412872" y="211492"/>
                  </a:lnTo>
                  <a:lnTo>
                    <a:pt x="1406525" y="204080"/>
                  </a:lnTo>
                  <a:lnTo>
                    <a:pt x="1411021" y="193492"/>
                  </a:lnTo>
                  <a:lnTo>
                    <a:pt x="1415517" y="182375"/>
                  </a:lnTo>
                  <a:lnTo>
                    <a:pt x="1420807" y="171787"/>
                  </a:lnTo>
                  <a:lnTo>
                    <a:pt x="1426360" y="161464"/>
                  </a:lnTo>
                  <a:lnTo>
                    <a:pt x="1432179" y="151141"/>
                  </a:lnTo>
                  <a:lnTo>
                    <a:pt x="1438261" y="141347"/>
                  </a:lnTo>
                  <a:lnTo>
                    <a:pt x="1445138" y="131818"/>
                  </a:lnTo>
                  <a:lnTo>
                    <a:pt x="1452014" y="122289"/>
                  </a:lnTo>
                  <a:lnTo>
                    <a:pt x="1459419" y="113025"/>
                  </a:lnTo>
                  <a:lnTo>
                    <a:pt x="1467088" y="104290"/>
                  </a:lnTo>
                  <a:lnTo>
                    <a:pt x="1474758" y="95555"/>
                  </a:lnTo>
                  <a:lnTo>
                    <a:pt x="1482956" y="87349"/>
                  </a:lnTo>
                  <a:lnTo>
                    <a:pt x="1491684" y="79673"/>
                  </a:lnTo>
                  <a:lnTo>
                    <a:pt x="1500676" y="71997"/>
                  </a:lnTo>
                  <a:lnTo>
                    <a:pt x="1509403" y="64586"/>
                  </a:lnTo>
                  <a:lnTo>
                    <a:pt x="1519189" y="57704"/>
                  </a:lnTo>
                  <a:lnTo>
                    <a:pt x="1528709" y="51086"/>
                  </a:lnTo>
                  <a:lnTo>
                    <a:pt x="1538495" y="44734"/>
                  </a:lnTo>
                  <a:lnTo>
                    <a:pt x="1548544" y="38910"/>
                  </a:lnTo>
                  <a:lnTo>
                    <a:pt x="1559123" y="33352"/>
                  </a:lnTo>
                  <a:lnTo>
                    <a:pt x="1569966" y="28058"/>
                  </a:lnTo>
                  <a:lnTo>
                    <a:pt x="1580810" y="23558"/>
                  </a:lnTo>
                  <a:lnTo>
                    <a:pt x="1591653" y="19323"/>
                  </a:lnTo>
                  <a:lnTo>
                    <a:pt x="1602760" y="15617"/>
                  </a:lnTo>
                  <a:lnTo>
                    <a:pt x="1614133" y="11911"/>
                  </a:lnTo>
                  <a:lnTo>
                    <a:pt x="1626034" y="8735"/>
                  </a:lnTo>
                  <a:lnTo>
                    <a:pt x="1637670" y="6353"/>
                  </a:lnTo>
                  <a:lnTo>
                    <a:pt x="1649571" y="3970"/>
                  </a:lnTo>
                  <a:lnTo>
                    <a:pt x="1662001" y="2647"/>
                  </a:lnTo>
                  <a:lnTo>
                    <a:pt x="1673902" y="1323"/>
                  </a:lnTo>
                  <a:lnTo>
                    <a:pt x="1686597" y="265"/>
                  </a:lnTo>
                  <a:lnTo>
                    <a:pt x="1699027" y="0"/>
                  </a:lnTo>
                  <a:close/>
                  <a:moveTo>
                    <a:pt x="445686" y="0"/>
                  </a:moveTo>
                  <a:lnTo>
                    <a:pt x="458116" y="265"/>
                  </a:lnTo>
                  <a:lnTo>
                    <a:pt x="470546" y="1323"/>
                  </a:lnTo>
                  <a:lnTo>
                    <a:pt x="482712" y="2647"/>
                  </a:lnTo>
                  <a:lnTo>
                    <a:pt x="494877" y="3970"/>
                  </a:lnTo>
                  <a:lnTo>
                    <a:pt x="507043" y="6353"/>
                  </a:lnTo>
                  <a:lnTo>
                    <a:pt x="518680" y="8735"/>
                  </a:lnTo>
                  <a:lnTo>
                    <a:pt x="530316" y="11911"/>
                  </a:lnTo>
                  <a:lnTo>
                    <a:pt x="541953" y="15617"/>
                  </a:lnTo>
                  <a:lnTo>
                    <a:pt x="552796" y="19323"/>
                  </a:lnTo>
                  <a:lnTo>
                    <a:pt x="563904" y="23558"/>
                  </a:lnTo>
                  <a:lnTo>
                    <a:pt x="574747" y="28058"/>
                  </a:lnTo>
                  <a:lnTo>
                    <a:pt x="585590" y="33352"/>
                  </a:lnTo>
                  <a:lnTo>
                    <a:pt x="596169" y="38910"/>
                  </a:lnTo>
                  <a:lnTo>
                    <a:pt x="606218" y="44734"/>
                  </a:lnTo>
                  <a:lnTo>
                    <a:pt x="616004" y="51086"/>
                  </a:lnTo>
                  <a:lnTo>
                    <a:pt x="625525" y="57704"/>
                  </a:lnTo>
                  <a:lnTo>
                    <a:pt x="635045" y="64586"/>
                  </a:lnTo>
                  <a:lnTo>
                    <a:pt x="644037" y="71997"/>
                  </a:lnTo>
                  <a:lnTo>
                    <a:pt x="653029" y="79673"/>
                  </a:lnTo>
                  <a:lnTo>
                    <a:pt x="661757" y="87349"/>
                  </a:lnTo>
                  <a:lnTo>
                    <a:pt x="669955" y="95555"/>
                  </a:lnTo>
                  <a:lnTo>
                    <a:pt x="677625" y="104290"/>
                  </a:lnTo>
                  <a:lnTo>
                    <a:pt x="685294" y="113025"/>
                  </a:lnTo>
                  <a:lnTo>
                    <a:pt x="692699" y="122289"/>
                  </a:lnTo>
                  <a:lnTo>
                    <a:pt x="699576" y="131818"/>
                  </a:lnTo>
                  <a:lnTo>
                    <a:pt x="706452" y="141347"/>
                  </a:lnTo>
                  <a:lnTo>
                    <a:pt x="712534" y="151141"/>
                  </a:lnTo>
                  <a:lnTo>
                    <a:pt x="718353" y="161464"/>
                  </a:lnTo>
                  <a:lnTo>
                    <a:pt x="723907" y="171787"/>
                  </a:lnTo>
                  <a:lnTo>
                    <a:pt x="729196" y="182375"/>
                  </a:lnTo>
                  <a:lnTo>
                    <a:pt x="733692" y="193492"/>
                  </a:lnTo>
                  <a:lnTo>
                    <a:pt x="738188" y="204080"/>
                  </a:lnTo>
                  <a:lnTo>
                    <a:pt x="731841" y="211492"/>
                  </a:lnTo>
                  <a:lnTo>
                    <a:pt x="726022" y="218903"/>
                  </a:lnTo>
                  <a:lnTo>
                    <a:pt x="720204" y="226844"/>
                  </a:lnTo>
                  <a:lnTo>
                    <a:pt x="714386" y="234520"/>
                  </a:lnTo>
                  <a:lnTo>
                    <a:pt x="709096" y="242196"/>
                  </a:lnTo>
                  <a:lnTo>
                    <a:pt x="703543" y="250137"/>
                  </a:lnTo>
                  <a:lnTo>
                    <a:pt x="698253" y="258078"/>
                  </a:lnTo>
                  <a:lnTo>
                    <a:pt x="693493" y="266548"/>
                  </a:lnTo>
                  <a:lnTo>
                    <a:pt x="688468" y="274754"/>
                  </a:lnTo>
                  <a:lnTo>
                    <a:pt x="683972" y="283224"/>
                  </a:lnTo>
                  <a:lnTo>
                    <a:pt x="679476" y="291694"/>
                  </a:lnTo>
                  <a:lnTo>
                    <a:pt x="675244" y="300429"/>
                  </a:lnTo>
                  <a:lnTo>
                    <a:pt x="671013" y="309164"/>
                  </a:lnTo>
                  <a:lnTo>
                    <a:pt x="666782" y="317899"/>
                  </a:lnTo>
                  <a:lnTo>
                    <a:pt x="663079" y="326899"/>
                  </a:lnTo>
                  <a:lnTo>
                    <a:pt x="659905" y="335898"/>
                  </a:lnTo>
                  <a:lnTo>
                    <a:pt x="656467" y="345163"/>
                  </a:lnTo>
                  <a:lnTo>
                    <a:pt x="653294" y="354427"/>
                  </a:lnTo>
                  <a:lnTo>
                    <a:pt x="650385" y="363691"/>
                  </a:lnTo>
                  <a:lnTo>
                    <a:pt x="647475" y="372956"/>
                  </a:lnTo>
                  <a:lnTo>
                    <a:pt x="645095" y="382485"/>
                  </a:lnTo>
                  <a:lnTo>
                    <a:pt x="642450" y="392014"/>
                  </a:lnTo>
                  <a:lnTo>
                    <a:pt x="640335" y="401808"/>
                  </a:lnTo>
                  <a:lnTo>
                    <a:pt x="638483" y="411337"/>
                  </a:lnTo>
                  <a:lnTo>
                    <a:pt x="636632" y="421395"/>
                  </a:lnTo>
                  <a:lnTo>
                    <a:pt x="635574" y="431189"/>
                  </a:lnTo>
                  <a:lnTo>
                    <a:pt x="633988" y="440982"/>
                  </a:lnTo>
                  <a:lnTo>
                    <a:pt x="632930" y="451306"/>
                  </a:lnTo>
                  <a:lnTo>
                    <a:pt x="632136" y="461099"/>
                  </a:lnTo>
                  <a:lnTo>
                    <a:pt x="631872" y="471158"/>
                  </a:lnTo>
                  <a:lnTo>
                    <a:pt x="631078" y="481481"/>
                  </a:lnTo>
                  <a:lnTo>
                    <a:pt x="631078" y="491804"/>
                  </a:lnTo>
                  <a:lnTo>
                    <a:pt x="631078" y="500539"/>
                  </a:lnTo>
                  <a:lnTo>
                    <a:pt x="631343" y="508744"/>
                  </a:lnTo>
                  <a:lnTo>
                    <a:pt x="632665" y="525685"/>
                  </a:lnTo>
                  <a:lnTo>
                    <a:pt x="634516" y="542890"/>
                  </a:lnTo>
                  <a:lnTo>
                    <a:pt x="636897" y="559301"/>
                  </a:lnTo>
                  <a:lnTo>
                    <a:pt x="626847" y="566713"/>
                  </a:lnTo>
                  <a:lnTo>
                    <a:pt x="616268" y="573860"/>
                  </a:lnTo>
                  <a:lnTo>
                    <a:pt x="605954" y="580742"/>
                  </a:lnTo>
                  <a:lnTo>
                    <a:pt x="594846" y="587094"/>
                  </a:lnTo>
                  <a:lnTo>
                    <a:pt x="583739" y="592918"/>
                  </a:lnTo>
                  <a:lnTo>
                    <a:pt x="572102" y="598211"/>
                  </a:lnTo>
                  <a:lnTo>
                    <a:pt x="560201" y="603241"/>
                  </a:lnTo>
                  <a:lnTo>
                    <a:pt x="548300" y="607741"/>
                  </a:lnTo>
                  <a:lnTo>
                    <a:pt x="536399" y="611711"/>
                  </a:lnTo>
                  <a:lnTo>
                    <a:pt x="523969" y="615152"/>
                  </a:lnTo>
                  <a:lnTo>
                    <a:pt x="511274" y="618328"/>
                  </a:lnTo>
                  <a:lnTo>
                    <a:pt x="498316" y="620711"/>
                  </a:lnTo>
                  <a:lnTo>
                    <a:pt x="485357" y="622563"/>
                  </a:lnTo>
                  <a:lnTo>
                    <a:pt x="472398" y="624152"/>
                  </a:lnTo>
                  <a:lnTo>
                    <a:pt x="458910" y="625210"/>
                  </a:lnTo>
                  <a:lnTo>
                    <a:pt x="445686" y="625475"/>
                  </a:lnTo>
                  <a:lnTo>
                    <a:pt x="437752" y="625210"/>
                  </a:lnTo>
                  <a:lnTo>
                    <a:pt x="429554" y="624681"/>
                  </a:lnTo>
                  <a:lnTo>
                    <a:pt x="421620" y="624416"/>
                  </a:lnTo>
                  <a:lnTo>
                    <a:pt x="413686" y="623622"/>
                  </a:lnTo>
                  <a:lnTo>
                    <a:pt x="406016" y="622828"/>
                  </a:lnTo>
                  <a:lnTo>
                    <a:pt x="398082" y="621769"/>
                  </a:lnTo>
                  <a:lnTo>
                    <a:pt x="390148" y="620446"/>
                  </a:lnTo>
                  <a:lnTo>
                    <a:pt x="382479" y="618858"/>
                  </a:lnTo>
                  <a:lnTo>
                    <a:pt x="375073" y="617270"/>
                  </a:lnTo>
                  <a:lnTo>
                    <a:pt x="367404" y="615417"/>
                  </a:lnTo>
                  <a:lnTo>
                    <a:pt x="359999" y="613299"/>
                  </a:lnTo>
                  <a:lnTo>
                    <a:pt x="352594" y="611182"/>
                  </a:lnTo>
                  <a:lnTo>
                    <a:pt x="345453" y="608799"/>
                  </a:lnTo>
                  <a:lnTo>
                    <a:pt x="338312" y="606152"/>
                  </a:lnTo>
                  <a:lnTo>
                    <a:pt x="331172" y="603505"/>
                  </a:lnTo>
                  <a:lnTo>
                    <a:pt x="324031" y="600858"/>
                  </a:lnTo>
                  <a:lnTo>
                    <a:pt x="317155" y="597682"/>
                  </a:lnTo>
                  <a:lnTo>
                    <a:pt x="310279" y="594506"/>
                  </a:lnTo>
                  <a:lnTo>
                    <a:pt x="296791" y="587359"/>
                  </a:lnTo>
                  <a:lnTo>
                    <a:pt x="283568" y="579948"/>
                  </a:lnTo>
                  <a:lnTo>
                    <a:pt x="271138" y="572007"/>
                  </a:lnTo>
                  <a:lnTo>
                    <a:pt x="258708" y="563007"/>
                  </a:lnTo>
                  <a:lnTo>
                    <a:pt x="247071" y="553743"/>
                  </a:lnTo>
                  <a:lnTo>
                    <a:pt x="235699" y="543949"/>
                  </a:lnTo>
                  <a:lnTo>
                    <a:pt x="224856" y="533891"/>
                  </a:lnTo>
                  <a:lnTo>
                    <a:pt x="214277" y="523038"/>
                  </a:lnTo>
                  <a:lnTo>
                    <a:pt x="204756" y="511656"/>
                  </a:lnTo>
                  <a:lnTo>
                    <a:pt x="195235" y="499480"/>
                  </a:lnTo>
                  <a:lnTo>
                    <a:pt x="186508" y="487569"/>
                  </a:lnTo>
                  <a:lnTo>
                    <a:pt x="178574" y="474863"/>
                  </a:lnTo>
                  <a:lnTo>
                    <a:pt x="170904" y="461629"/>
                  </a:lnTo>
                  <a:lnTo>
                    <a:pt x="164028" y="448129"/>
                  </a:lnTo>
                  <a:lnTo>
                    <a:pt x="161119" y="441247"/>
                  </a:lnTo>
                  <a:lnTo>
                    <a:pt x="157945" y="434630"/>
                  </a:lnTo>
                  <a:lnTo>
                    <a:pt x="154772" y="427483"/>
                  </a:lnTo>
                  <a:lnTo>
                    <a:pt x="152392" y="420072"/>
                  </a:lnTo>
                  <a:lnTo>
                    <a:pt x="149747" y="412925"/>
                  </a:lnTo>
                  <a:lnTo>
                    <a:pt x="147367" y="405513"/>
                  </a:lnTo>
                  <a:lnTo>
                    <a:pt x="145251" y="398102"/>
                  </a:lnTo>
                  <a:lnTo>
                    <a:pt x="143135" y="390690"/>
                  </a:lnTo>
                  <a:lnTo>
                    <a:pt x="141284" y="383279"/>
                  </a:lnTo>
                  <a:lnTo>
                    <a:pt x="139697" y="375603"/>
                  </a:lnTo>
                  <a:lnTo>
                    <a:pt x="138110" y="367927"/>
                  </a:lnTo>
                  <a:lnTo>
                    <a:pt x="137052" y="360250"/>
                  </a:lnTo>
                  <a:lnTo>
                    <a:pt x="135730" y="352574"/>
                  </a:lnTo>
                  <a:lnTo>
                    <a:pt x="134937" y="344898"/>
                  </a:lnTo>
                  <a:lnTo>
                    <a:pt x="134143" y="336693"/>
                  </a:lnTo>
                  <a:lnTo>
                    <a:pt x="133614" y="328752"/>
                  </a:lnTo>
                  <a:lnTo>
                    <a:pt x="133350" y="320811"/>
                  </a:lnTo>
                  <a:lnTo>
                    <a:pt x="133350" y="312870"/>
                  </a:lnTo>
                  <a:lnTo>
                    <a:pt x="133350" y="304664"/>
                  </a:lnTo>
                  <a:lnTo>
                    <a:pt x="133614" y="296723"/>
                  </a:lnTo>
                  <a:lnTo>
                    <a:pt x="134143" y="288783"/>
                  </a:lnTo>
                  <a:lnTo>
                    <a:pt x="134937" y="280577"/>
                  </a:lnTo>
                  <a:lnTo>
                    <a:pt x="135730" y="272901"/>
                  </a:lnTo>
                  <a:lnTo>
                    <a:pt x="137052" y="265225"/>
                  </a:lnTo>
                  <a:lnTo>
                    <a:pt x="138110" y="257549"/>
                  </a:lnTo>
                  <a:lnTo>
                    <a:pt x="139697" y="249872"/>
                  </a:lnTo>
                  <a:lnTo>
                    <a:pt x="141284" y="242196"/>
                  </a:lnTo>
                  <a:lnTo>
                    <a:pt x="143135" y="234785"/>
                  </a:lnTo>
                  <a:lnTo>
                    <a:pt x="145251" y="227109"/>
                  </a:lnTo>
                  <a:lnTo>
                    <a:pt x="147367" y="219962"/>
                  </a:lnTo>
                  <a:lnTo>
                    <a:pt x="149747" y="212550"/>
                  </a:lnTo>
                  <a:lnTo>
                    <a:pt x="152392" y="205139"/>
                  </a:lnTo>
                  <a:lnTo>
                    <a:pt x="154772" y="197992"/>
                  </a:lnTo>
                  <a:lnTo>
                    <a:pt x="157945" y="190845"/>
                  </a:lnTo>
                  <a:lnTo>
                    <a:pt x="161119" y="184228"/>
                  </a:lnTo>
                  <a:lnTo>
                    <a:pt x="164028" y="177081"/>
                  </a:lnTo>
                  <a:lnTo>
                    <a:pt x="170904" y="163846"/>
                  </a:lnTo>
                  <a:lnTo>
                    <a:pt x="178574" y="150612"/>
                  </a:lnTo>
                  <a:lnTo>
                    <a:pt x="186508" y="137906"/>
                  </a:lnTo>
                  <a:lnTo>
                    <a:pt x="195235" y="125466"/>
                  </a:lnTo>
                  <a:lnTo>
                    <a:pt x="204756" y="113819"/>
                  </a:lnTo>
                  <a:lnTo>
                    <a:pt x="214277" y="102437"/>
                  </a:lnTo>
                  <a:lnTo>
                    <a:pt x="224856" y="91585"/>
                  </a:lnTo>
                  <a:lnTo>
                    <a:pt x="235699" y="81526"/>
                  </a:lnTo>
                  <a:lnTo>
                    <a:pt x="247071" y="71732"/>
                  </a:lnTo>
                  <a:lnTo>
                    <a:pt x="258708" y="62468"/>
                  </a:lnTo>
                  <a:lnTo>
                    <a:pt x="271138" y="53468"/>
                  </a:lnTo>
                  <a:lnTo>
                    <a:pt x="283568" y="45528"/>
                  </a:lnTo>
                  <a:lnTo>
                    <a:pt x="296791" y="38116"/>
                  </a:lnTo>
                  <a:lnTo>
                    <a:pt x="310279" y="30969"/>
                  </a:lnTo>
                  <a:lnTo>
                    <a:pt x="317155" y="27793"/>
                  </a:lnTo>
                  <a:lnTo>
                    <a:pt x="324031" y="24881"/>
                  </a:lnTo>
                  <a:lnTo>
                    <a:pt x="331172" y="21970"/>
                  </a:lnTo>
                  <a:lnTo>
                    <a:pt x="338312" y="19323"/>
                  </a:lnTo>
                  <a:lnTo>
                    <a:pt x="345453" y="16676"/>
                  </a:lnTo>
                  <a:lnTo>
                    <a:pt x="352594" y="14294"/>
                  </a:lnTo>
                  <a:lnTo>
                    <a:pt x="359999" y="12176"/>
                  </a:lnTo>
                  <a:lnTo>
                    <a:pt x="367404" y="10058"/>
                  </a:lnTo>
                  <a:lnTo>
                    <a:pt x="375073" y="8206"/>
                  </a:lnTo>
                  <a:lnTo>
                    <a:pt x="382479" y="6617"/>
                  </a:lnTo>
                  <a:lnTo>
                    <a:pt x="390148" y="5029"/>
                  </a:lnTo>
                  <a:lnTo>
                    <a:pt x="398082" y="3706"/>
                  </a:lnTo>
                  <a:lnTo>
                    <a:pt x="406016" y="2912"/>
                  </a:lnTo>
                  <a:lnTo>
                    <a:pt x="413686" y="1853"/>
                  </a:lnTo>
                  <a:lnTo>
                    <a:pt x="421620" y="1059"/>
                  </a:lnTo>
                  <a:lnTo>
                    <a:pt x="429554" y="794"/>
                  </a:lnTo>
                  <a:lnTo>
                    <a:pt x="437752" y="265"/>
                  </a:lnTo>
                  <a:lnTo>
                    <a:pt x="445686" y="0"/>
                  </a:lnTo>
                  <a:close/>
                </a:path>
              </a:pathLst>
            </a:custGeom>
            <a:solidFill>
              <a:srgbClr val="015A7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7" name="文本框 6"/>
          <p:cNvSpPr txBox="1"/>
          <p:nvPr/>
        </p:nvSpPr>
        <p:spPr>
          <a:xfrm>
            <a:off x="1079499" y="360931"/>
            <a:ext cx="3129245"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17" name="组合 16"/>
          <p:cNvGrpSpPr/>
          <p:nvPr/>
        </p:nvGrpSpPr>
        <p:grpSpPr>
          <a:xfrm>
            <a:off x="1638559" y="1293038"/>
            <a:ext cx="1041009" cy="1041009"/>
            <a:chOff x="2918754" y="891429"/>
            <a:chExt cx="1041009" cy="1041009"/>
          </a:xfrm>
        </p:grpSpPr>
        <p:sp>
          <p:nvSpPr>
            <p:cNvPr id="9" name="圆角矩形 8"/>
            <p:cNvSpPr/>
            <p:nvPr/>
          </p:nvSpPr>
          <p:spPr>
            <a:xfrm>
              <a:off x="2918754" y="891429"/>
              <a:ext cx="1041009" cy="1041009"/>
            </a:xfrm>
            <a:prstGeom prst="roundRect">
              <a:avLst/>
            </a:prstGeom>
            <a:gradFill flip="none" rotWithShape="1">
              <a:gsLst>
                <a:gs pos="0">
                  <a:schemeClr val="bg1"/>
                </a:gs>
                <a:gs pos="100000">
                  <a:schemeClr val="bg1">
                    <a:lumMod val="85000"/>
                  </a:schemeClr>
                </a:gs>
              </a:gsLst>
              <a:lin ang="18900000" scaled="1"/>
              <a:tileRect/>
            </a:gradFill>
            <a:ln w="4762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a:off x="3019005" y="1000665"/>
              <a:ext cx="845389" cy="810883"/>
            </a:xfrm>
            <a:prstGeom prst="roundRect">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TextBox 69"/>
          <p:cNvSpPr txBox="1"/>
          <p:nvPr/>
        </p:nvSpPr>
        <p:spPr>
          <a:xfrm>
            <a:off x="2375629" y="2548565"/>
            <a:ext cx="4784343" cy="1102674"/>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en-US" altLang="zh-CN" sz="1400" dirty="0">
                <a:solidFill>
                  <a:schemeClr val="bg1">
                    <a:lumMod val="50000"/>
                  </a:schemeClr>
                </a:solidFill>
                <a:latin typeface="+mn-lt"/>
                <a:ea typeface="+mn-ea"/>
                <a:cs typeface="+mn-ea"/>
                <a:sym typeface="+mn-lt"/>
              </a:rPr>
              <a:t>Click here to add content, content to match the title, you can copy and paste directly, to select useful keyword entry. Click here to add content, content to match the title, you can copy and paste directly, to select useful keyword entry.</a:t>
            </a:r>
            <a:endParaRPr lang="zh-CN" altLang="en-US" sz="1400" dirty="0">
              <a:solidFill>
                <a:schemeClr val="bg1">
                  <a:lumMod val="50000"/>
                </a:schemeClr>
              </a:solidFill>
              <a:latin typeface="+mn-lt"/>
              <a:ea typeface="+mn-ea"/>
              <a:cs typeface="+mn-ea"/>
              <a:sym typeface="+mn-lt"/>
            </a:endParaRPr>
          </a:p>
        </p:txBody>
      </p:sp>
      <p:sp>
        <p:nvSpPr>
          <p:cNvPr id="29" name="Text Placeholder 25">
            <a:extLst>
              <a:ext uri="{FF2B5EF4-FFF2-40B4-BE49-F238E27FC236}">
                <a16:creationId xmlns:a16="http://schemas.microsoft.com/office/drawing/2014/main" id="{EE9DB09D-9D81-46E8-8B18-3C6C2A7C3C93}"/>
              </a:ext>
            </a:extLst>
          </p:cNvPr>
          <p:cNvSpPr txBox="1"/>
          <p:nvPr/>
        </p:nvSpPr>
        <p:spPr>
          <a:xfrm>
            <a:off x="2872073" y="1813543"/>
            <a:ext cx="3145631" cy="192608"/>
          </a:xfrm>
          <a:prstGeom prst="rect">
            <a:avLst/>
          </a:prstGeom>
        </p:spPr>
        <p:txBody>
          <a:bodyPr lIns="68580" tIns="34290" rIns="68580" bIns="3429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1" dirty="0">
                <a:solidFill>
                  <a:schemeClr val="bg1">
                    <a:lumMod val="50000"/>
                  </a:schemeClr>
                </a:solidFill>
                <a:cs typeface="+mn-ea"/>
                <a:sym typeface="+mn-lt"/>
              </a:rPr>
              <a:t>Add title text</a:t>
            </a:r>
            <a:endParaRPr lang="en-AU" sz="2800" b="1" dirty="0">
              <a:solidFill>
                <a:schemeClr val="bg1">
                  <a:lumMod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1+#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26" presetClass="entr" presetSubtype="0" fill="hold" nodeType="withEffect">
                                  <p:stCondLst>
                                    <p:cond delay="50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80">
                                          <p:stCondLst>
                                            <p:cond delay="0"/>
                                          </p:stCondLst>
                                        </p:cTn>
                                        <p:tgtEl>
                                          <p:spTgt spid="17"/>
                                        </p:tgtEl>
                                      </p:cBhvr>
                                    </p:animEffect>
                                    <p:anim calcmode="lin" valueType="num">
                                      <p:cBhvr>
                                        <p:cTn id="27"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2" dur="26">
                                          <p:stCondLst>
                                            <p:cond delay="650"/>
                                          </p:stCondLst>
                                        </p:cTn>
                                        <p:tgtEl>
                                          <p:spTgt spid="17"/>
                                        </p:tgtEl>
                                      </p:cBhvr>
                                      <p:to x="100000" y="60000"/>
                                    </p:animScale>
                                    <p:animScale>
                                      <p:cBhvr>
                                        <p:cTn id="33" dur="166" decel="50000">
                                          <p:stCondLst>
                                            <p:cond delay="676"/>
                                          </p:stCondLst>
                                        </p:cTn>
                                        <p:tgtEl>
                                          <p:spTgt spid="17"/>
                                        </p:tgtEl>
                                      </p:cBhvr>
                                      <p:to x="100000" y="100000"/>
                                    </p:animScale>
                                    <p:animScale>
                                      <p:cBhvr>
                                        <p:cTn id="34" dur="26">
                                          <p:stCondLst>
                                            <p:cond delay="1312"/>
                                          </p:stCondLst>
                                        </p:cTn>
                                        <p:tgtEl>
                                          <p:spTgt spid="17"/>
                                        </p:tgtEl>
                                      </p:cBhvr>
                                      <p:to x="100000" y="80000"/>
                                    </p:animScale>
                                    <p:animScale>
                                      <p:cBhvr>
                                        <p:cTn id="35" dur="166" decel="50000">
                                          <p:stCondLst>
                                            <p:cond delay="1338"/>
                                          </p:stCondLst>
                                        </p:cTn>
                                        <p:tgtEl>
                                          <p:spTgt spid="17"/>
                                        </p:tgtEl>
                                      </p:cBhvr>
                                      <p:to x="100000" y="100000"/>
                                    </p:animScale>
                                    <p:animScale>
                                      <p:cBhvr>
                                        <p:cTn id="36" dur="26">
                                          <p:stCondLst>
                                            <p:cond delay="1642"/>
                                          </p:stCondLst>
                                        </p:cTn>
                                        <p:tgtEl>
                                          <p:spTgt spid="17"/>
                                        </p:tgtEl>
                                      </p:cBhvr>
                                      <p:to x="100000" y="90000"/>
                                    </p:animScale>
                                    <p:animScale>
                                      <p:cBhvr>
                                        <p:cTn id="37" dur="166" decel="50000">
                                          <p:stCondLst>
                                            <p:cond delay="1668"/>
                                          </p:stCondLst>
                                        </p:cTn>
                                        <p:tgtEl>
                                          <p:spTgt spid="17"/>
                                        </p:tgtEl>
                                      </p:cBhvr>
                                      <p:to x="100000" y="100000"/>
                                    </p:animScale>
                                    <p:animScale>
                                      <p:cBhvr>
                                        <p:cTn id="38" dur="26">
                                          <p:stCondLst>
                                            <p:cond delay="1808"/>
                                          </p:stCondLst>
                                        </p:cTn>
                                        <p:tgtEl>
                                          <p:spTgt spid="17"/>
                                        </p:tgtEl>
                                      </p:cBhvr>
                                      <p:to x="100000" y="95000"/>
                                    </p:animScale>
                                    <p:animScale>
                                      <p:cBhvr>
                                        <p:cTn id="39" dur="166" decel="50000">
                                          <p:stCondLst>
                                            <p:cond delay="1834"/>
                                          </p:stCondLst>
                                        </p:cTn>
                                        <p:tgtEl>
                                          <p:spTgt spid="17"/>
                                        </p:tgtEl>
                                      </p:cBhvr>
                                      <p:to x="100000" y="100000"/>
                                    </p:animScale>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4500"/>
                            </p:stCondLst>
                            <p:childTnLst>
                              <p:par>
                                <p:cTn id="45" presetID="23" presetClass="entr" presetSubtype="16" fill="hold" grpId="0" nodeType="afterEffect">
                                  <p:stCondLst>
                                    <p:cond delay="0"/>
                                  </p:stCondLst>
                                  <p:iterate type="lt">
                                    <p:tmPct val="10000"/>
                                  </p:iterate>
                                  <p:childTnLst>
                                    <p:set>
                                      <p:cBhvr>
                                        <p:cTn id="46" dur="1" fill="hold">
                                          <p:stCondLst>
                                            <p:cond delay="0"/>
                                          </p:stCondLst>
                                        </p:cTn>
                                        <p:tgtEl>
                                          <p:spTgt spid="28"/>
                                        </p:tgtEl>
                                        <p:attrNameLst>
                                          <p:attrName>style.visibility</p:attrName>
                                        </p:attrNameLst>
                                      </p:cBhvr>
                                      <p:to>
                                        <p:strVal val="visible"/>
                                      </p:to>
                                    </p:set>
                                    <p:anim calcmode="lin" valueType="num">
                                      <p:cBhvr>
                                        <p:cTn id="47" dur="300" fill="hold"/>
                                        <p:tgtEl>
                                          <p:spTgt spid="28"/>
                                        </p:tgtEl>
                                        <p:attrNameLst>
                                          <p:attrName>ppt_w</p:attrName>
                                        </p:attrNameLst>
                                      </p:cBhvr>
                                      <p:tavLst>
                                        <p:tav tm="0">
                                          <p:val>
                                            <p:fltVal val="0"/>
                                          </p:val>
                                        </p:tav>
                                        <p:tav tm="100000">
                                          <p:val>
                                            <p:strVal val="#ppt_w"/>
                                          </p:val>
                                        </p:tav>
                                      </p:tavLst>
                                    </p:anim>
                                    <p:anim calcmode="lin" valueType="num">
                                      <p:cBhvr>
                                        <p:cTn id="48" dur="300" fill="hold"/>
                                        <p:tgtEl>
                                          <p:spTgt spid="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p:bldP spid="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28650" y="2991009"/>
            <a:ext cx="3795867" cy="1341616"/>
          </a:xfrm>
          <a:prstGeom prst="roundRect">
            <a:avLst/>
          </a:prstGeom>
          <a:gradFill flip="none" rotWithShape="1">
            <a:gsLst>
              <a:gs pos="0">
                <a:srgbClr val="015A74"/>
              </a:gs>
              <a:gs pos="100000">
                <a:srgbClr val="003366"/>
              </a:gs>
            </a:gsLst>
            <a:lin ang="2700000" scaled="1"/>
            <a:tileRect/>
          </a:gradFill>
          <a:ln w="50800">
            <a:gradFill flip="none" rotWithShape="1">
              <a:gsLst>
                <a:gs pos="0">
                  <a:srgbClr val="003366"/>
                </a:gs>
                <a:gs pos="100000">
                  <a:srgbClr val="015A74"/>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3" name="Rounded Rectangle 2"/>
          <p:cNvSpPr/>
          <p:nvPr/>
        </p:nvSpPr>
        <p:spPr>
          <a:xfrm>
            <a:off x="4719481" y="2991009"/>
            <a:ext cx="3795867" cy="1341616"/>
          </a:xfrm>
          <a:prstGeom prst="roundRect">
            <a:avLst/>
          </a:prstGeom>
          <a:gradFill flip="none" rotWithShape="1">
            <a:gsLst>
              <a:gs pos="0">
                <a:srgbClr val="D43C2C"/>
              </a:gs>
              <a:gs pos="100000">
                <a:srgbClr val="C34A3D"/>
              </a:gs>
            </a:gsLst>
            <a:lin ang="18900000" scaled="1"/>
            <a:tileRect/>
          </a:gradFill>
          <a:ln w="50800">
            <a:gradFill flip="none" rotWithShape="1">
              <a:gsLst>
                <a:gs pos="0">
                  <a:srgbClr val="C34A3D"/>
                </a:gs>
                <a:gs pos="100000">
                  <a:srgbClr val="D43C2C"/>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4" name="Rounded Rectangle 3"/>
          <p:cNvSpPr/>
          <p:nvPr/>
        </p:nvSpPr>
        <p:spPr>
          <a:xfrm>
            <a:off x="4719481" y="1407435"/>
            <a:ext cx="3795867" cy="1341616"/>
          </a:xfrm>
          <a:prstGeom prst="roundRect">
            <a:avLst/>
          </a:prstGeom>
          <a:gradFill flip="none" rotWithShape="1">
            <a:gsLst>
              <a:gs pos="0">
                <a:srgbClr val="009999"/>
              </a:gs>
              <a:gs pos="100000">
                <a:srgbClr val="008080"/>
              </a:gs>
            </a:gsLst>
            <a:lin ang="18900000" scaled="1"/>
            <a:tileRect/>
          </a:gradFill>
          <a:ln w="50800">
            <a:gradFill flip="none" rotWithShape="1">
              <a:gsLst>
                <a:gs pos="0">
                  <a:srgbClr val="008080"/>
                </a:gs>
                <a:gs pos="100000">
                  <a:srgbClr val="009999"/>
                </a:gs>
              </a:gsLst>
              <a:lin ang="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5" name="Rounded Rectangle 4"/>
          <p:cNvSpPr/>
          <p:nvPr/>
        </p:nvSpPr>
        <p:spPr>
          <a:xfrm>
            <a:off x="628650" y="1407435"/>
            <a:ext cx="3795867" cy="1341616"/>
          </a:xfrm>
          <a:prstGeom prst="roundRect">
            <a:avLst/>
          </a:prstGeom>
          <a:gradFill flip="none" rotWithShape="1">
            <a:gsLst>
              <a:gs pos="0">
                <a:srgbClr val="E94744"/>
              </a:gs>
              <a:gs pos="100000">
                <a:srgbClr val="D43C2C"/>
              </a:gs>
            </a:gsLst>
            <a:lin ang="18900000" scaled="1"/>
            <a:tileRect/>
          </a:gradFill>
          <a:ln w="50800">
            <a:gradFill flip="none" rotWithShape="1">
              <a:gsLst>
                <a:gs pos="0">
                  <a:srgbClr val="D43C2C"/>
                </a:gs>
                <a:gs pos="100000">
                  <a:srgbClr val="E94744"/>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cs typeface="+mn-ea"/>
              <a:sym typeface="+mn-lt"/>
            </a:endParaRPr>
          </a:p>
        </p:txBody>
      </p:sp>
      <p:sp>
        <p:nvSpPr>
          <p:cNvPr id="10" name="TextBox 9"/>
          <p:cNvSpPr txBox="1"/>
          <p:nvPr/>
        </p:nvSpPr>
        <p:spPr>
          <a:xfrm>
            <a:off x="6163224" y="1464479"/>
            <a:ext cx="1523494" cy="346249"/>
          </a:xfrm>
          <a:prstGeom prst="rect">
            <a:avLst/>
          </a:prstGeom>
          <a:noFill/>
        </p:spPr>
        <p:txBody>
          <a:bodyPr wrap="none" lIns="68580" tIns="34290" rIns="68580" bIns="34290" rtlCol="0">
            <a:spAutoFit/>
          </a:bodyPr>
          <a:lstStyle/>
          <a:p>
            <a:r>
              <a:rPr lang="en-US" altLang="zh-CN" sz="1800" b="1" dirty="0">
                <a:solidFill>
                  <a:schemeClr val="bg1"/>
                </a:solidFill>
                <a:cs typeface="+mn-ea"/>
                <a:sym typeface="+mn-lt"/>
              </a:rPr>
              <a:t>Add title text</a:t>
            </a:r>
            <a:endParaRPr lang="zh-CN" altLang="en-US" sz="1800" b="1" dirty="0">
              <a:solidFill>
                <a:schemeClr val="bg1"/>
              </a:solidFill>
              <a:cs typeface="+mn-ea"/>
              <a:sym typeface="+mn-lt"/>
            </a:endParaRPr>
          </a:p>
        </p:txBody>
      </p:sp>
      <p:sp>
        <p:nvSpPr>
          <p:cNvPr id="12" name="Rectangle 11"/>
          <p:cNvSpPr/>
          <p:nvPr/>
        </p:nvSpPr>
        <p:spPr>
          <a:xfrm>
            <a:off x="6163771" y="1989828"/>
            <a:ext cx="2017704" cy="407804"/>
          </a:xfrm>
          <a:prstGeom prst="rect">
            <a:avLst/>
          </a:prstGeom>
        </p:spPr>
        <p:txBody>
          <a:bodyPr wrap="square" lIns="68580" tIns="34290" rIns="68580" bIns="34290">
            <a:spAutoFit/>
          </a:bodyPr>
          <a:lstStyle/>
          <a:p>
            <a:pPr fontAlgn="base">
              <a:spcBef>
                <a:spcPct val="0"/>
              </a:spcBef>
              <a:spcAft>
                <a:spcPct val="0"/>
              </a:spcAft>
            </a:pPr>
            <a:r>
              <a:rPr lang="en-US" altLang="zh-CN" sz="1100" dirty="0">
                <a:solidFill>
                  <a:schemeClr val="bg1"/>
                </a:solidFill>
                <a:cs typeface="+mn-ea"/>
                <a:sym typeface="+mn-lt"/>
              </a:rPr>
              <a:t>Click here to add content that matches the title.</a:t>
            </a:r>
            <a:endParaRPr lang="zh-CN" altLang="en-US" sz="1100" dirty="0">
              <a:solidFill>
                <a:schemeClr val="bg1"/>
              </a:solidFill>
              <a:cs typeface="+mn-ea"/>
              <a:sym typeface="+mn-lt"/>
            </a:endParaRPr>
          </a:p>
        </p:txBody>
      </p:sp>
      <p:sp>
        <p:nvSpPr>
          <p:cNvPr id="13" name="TextBox 12"/>
          <p:cNvSpPr txBox="1"/>
          <p:nvPr/>
        </p:nvSpPr>
        <p:spPr>
          <a:xfrm>
            <a:off x="2072393" y="1522666"/>
            <a:ext cx="1533112" cy="346249"/>
          </a:xfrm>
          <a:prstGeom prst="rect">
            <a:avLst/>
          </a:prstGeom>
          <a:noFill/>
        </p:spPr>
        <p:txBody>
          <a:bodyPr wrap="none" lIns="68580" tIns="34290" rIns="68580" bIns="34290" rtlCol="0">
            <a:spAutoFit/>
          </a:bodyPr>
          <a:lstStyle/>
          <a:p>
            <a:r>
              <a:rPr lang="en-US" altLang="zh-CN" sz="1800" b="1" dirty="0">
                <a:solidFill>
                  <a:schemeClr val="bg1"/>
                </a:solidFill>
                <a:cs typeface="+mn-ea"/>
                <a:sym typeface="+mn-lt"/>
              </a:rPr>
              <a:t>Add title text</a:t>
            </a:r>
            <a:endParaRPr lang="zh-CN" altLang="en-US" sz="1800" b="1" dirty="0">
              <a:solidFill>
                <a:schemeClr val="bg1"/>
              </a:solidFill>
              <a:cs typeface="+mn-ea"/>
              <a:sym typeface="+mn-lt"/>
            </a:endParaRPr>
          </a:p>
        </p:txBody>
      </p:sp>
      <p:sp>
        <p:nvSpPr>
          <p:cNvPr id="15" name="Rectangle 14"/>
          <p:cNvSpPr/>
          <p:nvPr/>
        </p:nvSpPr>
        <p:spPr>
          <a:xfrm>
            <a:off x="2072939" y="1989828"/>
            <a:ext cx="2089987" cy="407804"/>
          </a:xfrm>
          <a:prstGeom prst="rect">
            <a:avLst/>
          </a:prstGeom>
        </p:spPr>
        <p:txBody>
          <a:bodyPr wrap="square" lIns="68580" tIns="34290" rIns="68580" bIns="34290">
            <a:spAutoFit/>
          </a:bodyPr>
          <a:lstStyle/>
          <a:p>
            <a:pPr fontAlgn="base">
              <a:spcBef>
                <a:spcPct val="0"/>
              </a:spcBef>
              <a:spcAft>
                <a:spcPct val="0"/>
              </a:spcAft>
            </a:pPr>
            <a:r>
              <a:rPr lang="en-US" altLang="zh-CN" sz="1100" dirty="0">
                <a:solidFill>
                  <a:schemeClr val="bg1"/>
                </a:solidFill>
                <a:cs typeface="+mn-ea"/>
                <a:sym typeface="+mn-lt"/>
              </a:rPr>
              <a:t>Click here to add content that matches the title.</a:t>
            </a:r>
            <a:endParaRPr lang="zh-CN" altLang="en-US" sz="1100" dirty="0">
              <a:solidFill>
                <a:schemeClr val="bg1"/>
              </a:solidFill>
              <a:cs typeface="+mn-ea"/>
              <a:sym typeface="+mn-lt"/>
            </a:endParaRPr>
          </a:p>
        </p:txBody>
      </p:sp>
      <p:sp>
        <p:nvSpPr>
          <p:cNvPr id="16" name="TextBox 15"/>
          <p:cNvSpPr txBox="1"/>
          <p:nvPr/>
        </p:nvSpPr>
        <p:spPr>
          <a:xfrm>
            <a:off x="721189" y="3060816"/>
            <a:ext cx="1533112" cy="346249"/>
          </a:xfrm>
          <a:prstGeom prst="rect">
            <a:avLst/>
          </a:prstGeom>
          <a:noFill/>
        </p:spPr>
        <p:txBody>
          <a:bodyPr wrap="none" lIns="68580" tIns="34290" rIns="68580" bIns="34290" rtlCol="0">
            <a:spAutoFit/>
          </a:bodyPr>
          <a:lstStyle/>
          <a:p>
            <a:pPr algn="r"/>
            <a:r>
              <a:rPr lang="en-US" altLang="zh-CN" sz="1800" b="1" dirty="0">
                <a:solidFill>
                  <a:schemeClr val="bg1"/>
                </a:solidFill>
                <a:cs typeface="+mn-ea"/>
                <a:sym typeface="+mn-lt"/>
              </a:rPr>
              <a:t>Add title text</a:t>
            </a:r>
            <a:endParaRPr lang="zh-CN" altLang="en-US" sz="1800" b="1" dirty="0">
              <a:solidFill>
                <a:schemeClr val="bg1"/>
              </a:solidFill>
              <a:cs typeface="+mn-ea"/>
              <a:sym typeface="+mn-lt"/>
            </a:endParaRPr>
          </a:p>
        </p:txBody>
      </p:sp>
      <p:sp>
        <p:nvSpPr>
          <p:cNvPr id="18" name="Rectangle 17"/>
          <p:cNvSpPr/>
          <p:nvPr/>
        </p:nvSpPr>
        <p:spPr>
          <a:xfrm>
            <a:off x="734335" y="3579084"/>
            <a:ext cx="2042749" cy="407804"/>
          </a:xfrm>
          <a:prstGeom prst="rect">
            <a:avLst/>
          </a:prstGeom>
        </p:spPr>
        <p:txBody>
          <a:bodyPr wrap="square" lIns="68580" tIns="34290" rIns="68580" bIns="34290">
            <a:spAutoFit/>
          </a:bodyPr>
          <a:lstStyle/>
          <a:p>
            <a:pPr fontAlgn="base">
              <a:spcBef>
                <a:spcPct val="0"/>
              </a:spcBef>
              <a:spcAft>
                <a:spcPct val="0"/>
              </a:spcAft>
            </a:pPr>
            <a:r>
              <a:rPr lang="en-US" altLang="zh-CN" sz="1100" dirty="0">
                <a:solidFill>
                  <a:schemeClr val="bg1"/>
                </a:solidFill>
                <a:cs typeface="+mn-ea"/>
                <a:sym typeface="+mn-lt"/>
              </a:rPr>
              <a:t>Click here to add content that matches the title.</a:t>
            </a:r>
            <a:endParaRPr lang="zh-CN" altLang="en-US" sz="1100" dirty="0">
              <a:solidFill>
                <a:schemeClr val="bg1"/>
              </a:solidFill>
              <a:cs typeface="+mn-ea"/>
              <a:sym typeface="+mn-lt"/>
            </a:endParaRPr>
          </a:p>
        </p:txBody>
      </p:sp>
      <p:sp>
        <p:nvSpPr>
          <p:cNvPr id="19" name="TextBox 18"/>
          <p:cNvSpPr txBox="1"/>
          <p:nvPr/>
        </p:nvSpPr>
        <p:spPr>
          <a:xfrm>
            <a:off x="4818047" y="3060816"/>
            <a:ext cx="1523494" cy="346249"/>
          </a:xfrm>
          <a:prstGeom prst="rect">
            <a:avLst/>
          </a:prstGeom>
          <a:noFill/>
        </p:spPr>
        <p:txBody>
          <a:bodyPr wrap="none" lIns="68580" tIns="34290" rIns="68580" bIns="34290" rtlCol="0">
            <a:spAutoFit/>
          </a:bodyPr>
          <a:lstStyle/>
          <a:p>
            <a:r>
              <a:rPr lang="en-US" altLang="zh-CN" sz="1800" b="1" dirty="0">
                <a:solidFill>
                  <a:schemeClr val="bg1"/>
                </a:solidFill>
                <a:cs typeface="+mn-ea"/>
                <a:sym typeface="+mn-lt"/>
              </a:rPr>
              <a:t>Add title text</a:t>
            </a:r>
            <a:endParaRPr lang="zh-CN" altLang="en-US" sz="1800" b="1" dirty="0">
              <a:solidFill>
                <a:schemeClr val="bg1"/>
              </a:solidFill>
              <a:cs typeface="+mn-ea"/>
              <a:sym typeface="+mn-lt"/>
            </a:endParaRPr>
          </a:p>
        </p:txBody>
      </p:sp>
      <p:sp>
        <p:nvSpPr>
          <p:cNvPr id="21" name="Rectangle 20"/>
          <p:cNvSpPr/>
          <p:nvPr/>
        </p:nvSpPr>
        <p:spPr>
          <a:xfrm>
            <a:off x="4808414" y="3579084"/>
            <a:ext cx="1953098" cy="407804"/>
          </a:xfrm>
          <a:prstGeom prst="rect">
            <a:avLst/>
          </a:prstGeom>
        </p:spPr>
        <p:txBody>
          <a:bodyPr wrap="square" lIns="68580" tIns="34290" rIns="68580" bIns="34290">
            <a:spAutoFit/>
          </a:bodyPr>
          <a:lstStyle/>
          <a:p>
            <a:pPr fontAlgn="base">
              <a:spcBef>
                <a:spcPct val="0"/>
              </a:spcBef>
              <a:spcAft>
                <a:spcPct val="0"/>
              </a:spcAft>
            </a:pPr>
            <a:r>
              <a:rPr lang="en-US" altLang="zh-CN" sz="1100" dirty="0">
                <a:solidFill>
                  <a:schemeClr val="bg1"/>
                </a:solidFill>
                <a:cs typeface="+mn-ea"/>
                <a:sym typeface="+mn-lt"/>
              </a:rPr>
              <a:t>Click here to add content that matches the title.</a:t>
            </a:r>
            <a:endParaRPr lang="zh-CN" altLang="en-US" sz="1100" dirty="0">
              <a:solidFill>
                <a:schemeClr val="bg1"/>
              </a:solidFill>
              <a:cs typeface="+mn-ea"/>
              <a:sym typeface="+mn-lt"/>
            </a:endParaRPr>
          </a:p>
        </p:txBody>
      </p:sp>
      <p:sp>
        <p:nvSpPr>
          <p:cNvPr id="22" name="文本框 21"/>
          <p:cNvSpPr txBox="1"/>
          <p:nvPr/>
        </p:nvSpPr>
        <p:spPr>
          <a:xfrm>
            <a:off x="7844037" y="219926"/>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grpSp>
        <p:nvGrpSpPr>
          <p:cNvPr id="23" name="组合 22"/>
          <p:cNvGrpSpPr/>
          <p:nvPr/>
        </p:nvGrpSpPr>
        <p:grpSpPr>
          <a:xfrm>
            <a:off x="296082" y="292100"/>
            <a:ext cx="599329" cy="599329"/>
            <a:chOff x="2112182" y="3122122"/>
            <a:chExt cx="935818" cy="935818"/>
          </a:xfrm>
        </p:grpSpPr>
        <p:sp>
          <p:nvSpPr>
            <p:cNvPr id="24" name="椭圆 23"/>
            <p:cNvSpPr/>
            <p:nvPr/>
          </p:nvSpPr>
          <p:spPr>
            <a:xfrm>
              <a:off x="2112182" y="3122122"/>
              <a:ext cx="935818" cy="935818"/>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KSO_Shape"/>
            <p:cNvSpPr/>
            <p:nvPr/>
          </p:nvSpPr>
          <p:spPr bwMode="auto">
            <a:xfrm>
              <a:off x="2220051" y="3321801"/>
              <a:ext cx="720080" cy="536460"/>
            </a:xfrm>
            <a:custGeom>
              <a:avLst/>
              <a:gdLst>
                <a:gd name="T0" fmla="*/ 1318145 w 2143125"/>
                <a:gd name="T1" fmla="*/ 917194 h 1597025"/>
                <a:gd name="T2" fmla="*/ 1379831 w 2143125"/>
                <a:gd name="T3" fmla="*/ 1137598 h 1597025"/>
                <a:gd name="T4" fmla="*/ 1335097 w 2143125"/>
                <a:gd name="T5" fmla="*/ 1268287 h 1597025"/>
                <a:gd name="T6" fmla="*/ 1208192 w 2143125"/>
                <a:gd name="T7" fmla="*/ 1359886 h 1597025"/>
                <a:gd name="T8" fmla="*/ 922597 w 2143125"/>
                <a:gd name="T9" fmla="*/ 1418283 h 1597025"/>
                <a:gd name="T10" fmla="*/ 657487 w 2143125"/>
                <a:gd name="T11" fmla="*/ 1338693 h 1597025"/>
                <a:gd name="T12" fmla="*/ 552478 w 2143125"/>
                <a:gd name="T13" fmla="*/ 1242149 h 1597025"/>
                <a:gd name="T14" fmla="*/ 531288 w 2143125"/>
                <a:gd name="T15" fmla="*/ 1081555 h 1597025"/>
                <a:gd name="T16" fmla="*/ 616755 w 2143125"/>
                <a:gd name="T17" fmla="*/ 873161 h 1597025"/>
                <a:gd name="T18" fmla="*/ 1793602 w 2143125"/>
                <a:gd name="T19" fmla="*/ 648696 h 1597025"/>
                <a:gd name="T20" fmla="*/ 1890429 w 2143125"/>
                <a:gd name="T21" fmla="*/ 826850 h 1597025"/>
                <a:gd name="T22" fmla="*/ 1893955 w 2143125"/>
                <a:gd name="T23" fmla="*/ 997719 h 1597025"/>
                <a:gd name="T24" fmla="*/ 1811228 w 2143125"/>
                <a:gd name="T25" fmla="*/ 1095258 h 1597025"/>
                <a:gd name="T26" fmla="*/ 1583730 w 2143125"/>
                <a:gd name="T27" fmla="*/ 1181514 h 1597025"/>
                <a:gd name="T28" fmla="*/ 1467631 w 2143125"/>
                <a:gd name="T29" fmla="*/ 1082095 h 1597025"/>
                <a:gd name="T30" fmla="*/ 1367044 w 2143125"/>
                <a:gd name="T31" fmla="*/ 822855 h 1597025"/>
                <a:gd name="T32" fmla="*/ 1287607 w 2143125"/>
                <a:gd name="T33" fmla="*/ 640469 h 1597025"/>
                <a:gd name="T34" fmla="*/ 637786 w 2143125"/>
                <a:gd name="T35" fmla="*/ 718735 h 1597025"/>
                <a:gd name="T36" fmla="*/ 475984 w 2143125"/>
                <a:gd name="T37" fmla="*/ 936375 h 1597025"/>
                <a:gd name="T38" fmla="*/ 436888 w 2143125"/>
                <a:gd name="T39" fmla="*/ 1185275 h 1597025"/>
                <a:gd name="T40" fmla="*/ 191242 w 2143125"/>
                <a:gd name="T41" fmla="*/ 1146495 h 1597025"/>
                <a:gd name="T42" fmla="*/ 46633 w 2143125"/>
                <a:gd name="T43" fmla="*/ 1053656 h 1597025"/>
                <a:gd name="T44" fmla="*/ 0 w 2143125"/>
                <a:gd name="T45" fmla="*/ 940371 h 1597025"/>
                <a:gd name="T46" fmla="*/ 50165 w 2143125"/>
                <a:gd name="T47" fmla="*/ 736128 h 1597025"/>
                <a:gd name="T48" fmla="*/ 952970 w 2143125"/>
                <a:gd name="T49" fmla="*/ 136844 h 1597025"/>
                <a:gd name="T50" fmla="*/ 1076540 w 2143125"/>
                <a:gd name="T51" fmla="*/ 163209 h 1597025"/>
                <a:gd name="T52" fmla="*/ 1174924 w 2143125"/>
                <a:gd name="T53" fmla="*/ 235007 h 1597025"/>
                <a:gd name="T54" fmla="*/ 1237061 w 2143125"/>
                <a:gd name="T55" fmla="*/ 340233 h 1597025"/>
                <a:gd name="T56" fmla="*/ 1251420 w 2143125"/>
                <a:gd name="T57" fmla="*/ 467116 h 1597025"/>
                <a:gd name="T58" fmla="*/ 1213290 w 2143125"/>
                <a:gd name="T59" fmla="*/ 585759 h 1597025"/>
                <a:gd name="T60" fmla="*/ 1132322 w 2143125"/>
                <a:gd name="T61" fmla="*/ 676861 h 1597025"/>
                <a:gd name="T62" fmla="*/ 1020756 w 2143125"/>
                <a:gd name="T63" fmla="*/ 728650 h 1597025"/>
                <a:gd name="T64" fmla="*/ 892716 w 2143125"/>
                <a:gd name="T65" fmla="*/ 730298 h 1597025"/>
                <a:gd name="T66" fmla="*/ 779502 w 2143125"/>
                <a:gd name="T67" fmla="*/ 680863 h 1597025"/>
                <a:gd name="T68" fmla="*/ 696652 w 2143125"/>
                <a:gd name="T69" fmla="*/ 592115 h 1597025"/>
                <a:gd name="T70" fmla="*/ 655933 w 2143125"/>
                <a:gd name="T71" fmla="*/ 474649 h 1597025"/>
                <a:gd name="T72" fmla="*/ 666760 w 2143125"/>
                <a:gd name="T73" fmla="*/ 347531 h 1597025"/>
                <a:gd name="T74" fmla="*/ 726308 w 2143125"/>
                <a:gd name="T75" fmla="*/ 240187 h 1597025"/>
                <a:gd name="T76" fmla="*/ 823046 w 2143125"/>
                <a:gd name="T77" fmla="*/ 166505 h 1597025"/>
                <a:gd name="T78" fmla="*/ 945438 w 2143125"/>
                <a:gd name="T79" fmla="*/ 136844 h 1597025"/>
                <a:gd name="T80" fmla="*/ 1618384 w 2143125"/>
                <a:gd name="T81" fmla="*/ 22111 h 1597025"/>
                <a:gd name="T82" fmla="*/ 1763195 w 2143125"/>
                <a:gd name="T83" fmla="*/ 163718 h 1597025"/>
                <a:gd name="T84" fmla="*/ 1787878 w 2143125"/>
                <a:gd name="T85" fmla="*/ 278038 h 1597025"/>
                <a:gd name="T86" fmla="*/ 1763195 w 2143125"/>
                <a:gd name="T87" fmla="*/ 392122 h 1597025"/>
                <a:gd name="T88" fmla="*/ 1618384 w 2143125"/>
                <a:gd name="T89" fmla="*/ 533963 h 1597025"/>
                <a:gd name="T90" fmla="*/ 1498492 w 2143125"/>
                <a:gd name="T91" fmla="*/ 555604 h 1597025"/>
                <a:gd name="T92" fmla="*/ 1344043 w 2143125"/>
                <a:gd name="T93" fmla="*/ 467159 h 1597025"/>
                <a:gd name="T94" fmla="*/ 1325941 w 2143125"/>
                <a:gd name="T95" fmla="*/ 314968 h 1597025"/>
                <a:gd name="T96" fmla="*/ 1255886 w 2143125"/>
                <a:gd name="T97" fmla="*/ 187946 h 1597025"/>
                <a:gd name="T98" fmla="*/ 1350390 w 2143125"/>
                <a:gd name="T99" fmla="*/ 51280 h 1597025"/>
                <a:gd name="T100" fmla="*/ 396165 w 2143125"/>
                <a:gd name="T101" fmla="*/ 0 h 1597025"/>
                <a:gd name="T102" fmla="*/ 564484 w 2143125"/>
                <a:gd name="T103" fmla="*/ 57396 h 1597025"/>
                <a:gd name="T104" fmla="*/ 645353 w 2143125"/>
                <a:gd name="T105" fmla="*/ 194532 h 1597025"/>
                <a:gd name="T106" fmla="*/ 578120 w 2143125"/>
                <a:gd name="T107" fmla="*/ 323201 h 1597025"/>
                <a:gd name="T108" fmla="*/ 564014 w 2143125"/>
                <a:gd name="T109" fmla="*/ 482449 h 1597025"/>
                <a:gd name="T110" fmla="*/ 396165 w 2143125"/>
                <a:gd name="T111" fmla="*/ 555840 h 1597025"/>
                <a:gd name="T112" fmla="*/ 281916 w 2143125"/>
                <a:gd name="T113" fmla="*/ 531141 h 1597025"/>
                <a:gd name="T114" fmla="*/ 140396 w 2143125"/>
                <a:gd name="T115" fmla="*/ 386242 h 1597025"/>
                <a:gd name="T116" fmla="*/ 118533 w 2143125"/>
                <a:gd name="T117" fmla="*/ 270745 h 1597025"/>
                <a:gd name="T118" fmla="*/ 145803 w 2143125"/>
                <a:gd name="T119" fmla="*/ 157366 h 1597025"/>
                <a:gd name="T120" fmla="*/ 294375 w 2143125"/>
                <a:gd name="T121" fmla="*/ 19524 h 15970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43125" h="1597025">
                  <a:moveTo>
                    <a:pt x="795561" y="879475"/>
                  </a:moveTo>
                  <a:lnTo>
                    <a:pt x="1072091" y="1110003"/>
                  </a:lnTo>
                  <a:lnTo>
                    <a:pt x="1348886" y="879475"/>
                  </a:lnTo>
                  <a:lnTo>
                    <a:pt x="1360276" y="888484"/>
                  </a:lnTo>
                  <a:lnTo>
                    <a:pt x="1371400" y="897758"/>
                  </a:lnTo>
                  <a:lnTo>
                    <a:pt x="1382525" y="907297"/>
                  </a:lnTo>
                  <a:lnTo>
                    <a:pt x="1393120" y="917101"/>
                  </a:lnTo>
                  <a:lnTo>
                    <a:pt x="1403186" y="927435"/>
                  </a:lnTo>
                  <a:lnTo>
                    <a:pt x="1413516" y="937504"/>
                  </a:lnTo>
                  <a:lnTo>
                    <a:pt x="1423316" y="948368"/>
                  </a:lnTo>
                  <a:lnTo>
                    <a:pt x="1432587" y="959497"/>
                  </a:lnTo>
                  <a:lnTo>
                    <a:pt x="1441857" y="970891"/>
                  </a:lnTo>
                  <a:lnTo>
                    <a:pt x="1450863" y="982550"/>
                  </a:lnTo>
                  <a:lnTo>
                    <a:pt x="1459074" y="994739"/>
                  </a:lnTo>
                  <a:lnTo>
                    <a:pt x="1467550" y="1006663"/>
                  </a:lnTo>
                  <a:lnTo>
                    <a:pt x="1475232" y="1019116"/>
                  </a:lnTo>
                  <a:lnTo>
                    <a:pt x="1482913" y="1032100"/>
                  </a:lnTo>
                  <a:lnTo>
                    <a:pt x="1490065" y="1044819"/>
                  </a:lnTo>
                  <a:lnTo>
                    <a:pt x="1496687" y="1057803"/>
                  </a:lnTo>
                  <a:lnTo>
                    <a:pt x="1503308" y="1071581"/>
                  </a:lnTo>
                  <a:lnTo>
                    <a:pt x="1509401" y="1085095"/>
                  </a:lnTo>
                  <a:lnTo>
                    <a:pt x="1515228" y="1098874"/>
                  </a:lnTo>
                  <a:lnTo>
                    <a:pt x="1520525" y="1113182"/>
                  </a:lnTo>
                  <a:lnTo>
                    <a:pt x="1525558" y="1127226"/>
                  </a:lnTo>
                  <a:lnTo>
                    <a:pt x="1530061" y="1141799"/>
                  </a:lnTo>
                  <a:lnTo>
                    <a:pt x="1534034" y="1156638"/>
                  </a:lnTo>
                  <a:lnTo>
                    <a:pt x="1538007" y="1171477"/>
                  </a:lnTo>
                  <a:lnTo>
                    <a:pt x="1541186" y="1186580"/>
                  </a:lnTo>
                  <a:lnTo>
                    <a:pt x="1544364" y="1201684"/>
                  </a:lnTo>
                  <a:lnTo>
                    <a:pt x="1546748" y="1217052"/>
                  </a:lnTo>
                  <a:lnTo>
                    <a:pt x="1548867" y="1232686"/>
                  </a:lnTo>
                  <a:lnTo>
                    <a:pt x="1550456" y="1248319"/>
                  </a:lnTo>
                  <a:lnTo>
                    <a:pt x="1551781" y="1264218"/>
                  </a:lnTo>
                  <a:lnTo>
                    <a:pt x="1552310" y="1280116"/>
                  </a:lnTo>
                  <a:lnTo>
                    <a:pt x="1552575" y="1296279"/>
                  </a:lnTo>
                  <a:lnTo>
                    <a:pt x="1552310" y="1305554"/>
                  </a:lnTo>
                  <a:lnTo>
                    <a:pt x="1551781" y="1314298"/>
                  </a:lnTo>
                  <a:lnTo>
                    <a:pt x="1550456" y="1323307"/>
                  </a:lnTo>
                  <a:lnTo>
                    <a:pt x="1548867" y="1332316"/>
                  </a:lnTo>
                  <a:lnTo>
                    <a:pt x="1547013" y="1341060"/>
                  </a:lnTo>
                  <a:lnTo>
                    <a:pt x="1544894" y="1349539"/>
                  </a:lnTo>
                  <a:lnTo>
                    <a:pt x="1542245" y="1358018"/>
                  </a:lnTo>
                  <a:lnTo>
                    <a:pt x="1539067" y="1366233"/>
                  </a:lnTo>
                  <a:lnTo>
                    <a:pt x="1535623" y="1374182"/>
                  </a:lnTo>
                  <a:lnTo>
                    <a:pt x="1531650" y="1382396"/>
                  </a:lnTo>
                  <a:lnTo>
                    <a:pt x="1527677" y="1390080"/>
                  </a:lnTo>
                  <a:lnTo>
                    <a:pt x="1522909" y="1397765"/>
                  </a:lnTo>
                  <a:lnTo>
                    <a:pt x="1518406" y="1405184"/>
                  </a:lnTo>
                  <a:lnTo>
                    <a:pt x="1513109" y="1412603"/>
                  </a:lnTo>
                  <a:lnTo>
                    <a:pt x="1507811" y="1420022"/>
                  </a:lnTo>
                  <a:lnTo>
                    <a:pt x="1501984" y="1427177"/>
                  </a:lnTo>
                  <a:lnTo>
                    <a:pt x="1495892" y="1433801"/>
                  </a:lnTo>
                  <a:lnTo>
                    <a:pt x="1489800" y="1440955"/>
                  </a:lnTo>
                  <a:lnTo>
                    <a:pt x="1483178" y="1447315"/>
                  </a:lnTo>
                  <a:lnTo>
                    <a:pt x="1476026" y="1453939"/>
                  </a:lnTo>
                  <a:lnTo>
                    <a:pt x="1469404" y="1460298"/>
                  </a:lnTo>
                  <a:lnTo>
                    <a:pt x="1461988" y="1466658"/>
                  </a:lnTo>
                  <a:lnTo>
                    <a:pt x="1454306" y="1472752"/>
                  </a:lnTo>
                  <a:lnTo>
                    <a:pt x="1446360" y="1478582"/>
                  </a:lnTo>
                  <a:lnTo>
                    <a:pt x="1438414" y="1484411"/>
                  </a:lnTo>
                  <a:lnTo>
                    <a:pt x="1430468" y="1490241"/>
                  </a:lnTo>
                  <a:lnTo>
                    <a:pt x="1421992" y="1495540"/>
                  </a:lnTo>
                  <a:lnTo>
                    <a:pt x="1413516" y="1501105"/>
                  </a:lnTo>
                  <a:lnTo>
                    <a:pt x="1404775" y="1506404"/>
                  </a:lnTo>
                  <a:lnTo>
                    <a:pt x="1395769" y="1511439"/>
                  </a:lnTo>
                  <a:lnTo>
                    <a:pt x="1387028" y="1516208"/>
                  </a:lnTo>
                  <a:lnTo>
                    <a:pt x="1377757" y="1521243"/>
                  </a:lnTo>
                  <a:lnTo>
                    <a:pt x="1359216" y="1530252"/>
                  </a:lnTo>
                  <a:lnTo>
                    <a:pt x="1340145" y="1538731"/>
                  </a:lnTo>
                  <a:lnTo>
                    <a:pt x="1320544" y="1546945"/>
                  </a:lnTo>
                  <a:lnTo>
                    <a:pt x="1300944" y="1554364"/>
                  </a:lnTo>
                  <a:lnTo>
                    <a:pt x="1280813" y="1560989"/>
                  </a:lnTo>
                  <a:lnTo>
                    <a:pt x="1260947" y="1567083"/>
                  </a:lnTo>
                  <a:lnTo>
                    <a:pt x="1241082" y="1573177"/>
                  </a:lnTo>
                  <a:lnTo>
                    <a:pt x="1220951" y="1577947"/>
                  </a:lnTo>
                  <a:lnTo>
                    <a:pt x="1200821" y="1582452"/>
                  </a:lnTo>
                  <a:lnTo>
                    <a:pt x="1181485" y="1586426"/>
                  </a:lnTo>
                  <a:lnTo>
                    <a:pt x="1161884" y="1589606"/>
                  </a:lnTo>
                  <a:lnTo>
                    <a:pt x="1142813" y="1592256"/>
                  </a:lnTo>
                  <a:lnTo>
                    <a:pt x="1124272" y="1594375"/>
                  </a:lnTo>
                  <a:lnTo>
                    <a:pt x="1106525" y="1595965"/>
                  </a:lnTo>
                  <a:lnTo>
                    <a:pt x="1088779" y="1596760"/>
                  </a:lnTo>
                  <a:lnTo>
                    <a:pt x="1072091" y="1597025"/>
                  </a:lnTo>
                  <a:lnTo>
                    <a:pt x="1055669" y="1596760"/>
                  </a:lnTo>
                  <a:lnTo>
                    <a:pt x="1037922" y="1595965"/>
                  </a:lnTo>
                  <a:lnTo>
                    <a:pt x="1020176" y="1594375"/>
                  </a:lnTo>
                  <a:lnTo>
                    <a:pt x="1001635" y="1592256"/>
                  </a:lnTo>
                  <a:lnTo>
                    <a:pt x="982299" y="1589606"/>
                  </a:lnTo>
                  <a:lnTo>
                    <a:pt x="963228" y="1586426"/>
                  </a:lnTo>
                  <a:lnTo>
                    <a:pt x="943627" y="1582452"/>
                  </a:lnTo>
                  <a:lnTo>
                    <a:pt x="923496" y="1577947"/>
                  </a:lnTo>
                  <a:lnTo>
                    <a:pt x="903631" y="1573177"/>
                  </a:lnTo>
                  <a:lnTo>
                    <a:pt x="883765" y="1567083"/>
                  </a:lnTo>
                  <a:lnTo>
                    <a:pt x="863634" y="1560989"/>
                  </a:lnTo>
                  <a:lnTo>
                    <a:pt x="843504" y="1554364"/>
                  </a:lnTo>
                  <a:lnTo>
                    <a:pt x="823903" y="1546945"/>
                  </a:lnTo>
                  <a:lnTo>
                    <a:pt x="804302" y="1538731"/>
                  </a:lnTo>
                  <a:lnTo>
                    <a:pt x="785496" y="1530252"/>
                  </a:lnTo>
                  <a:lnTo>
                    <a:pt x="766690" y="1521243"/>
                  </a:lnTo>
                  <a:lnTo>
                    <a:pt x="757419" y="1516208"/>
                  </a:lnTo>
                  <a:lnTo>
                    <a:pt x="748414" y="1511439"/>
                  </a:lnTo>
                  <a:lnTo>
                    <a:pt x="739673" y="1506404"/>
                  </a:lnTo>
                  <a:lnTo>
                    <a:pt x="730932" y="1501105"/>
                  </a:lnTo>
                  <a:lnTo>
                    <a:pt x="722720" y="1495540"/>
                  </a:lnTo>
                  <a:lnTo>
                    <a:pt x="714244" y="1490241"/>
                  </a:lnTo>
                  <a:lnTo>
                    <a:pt x="706033" y="1484411"/>
                  </a:lnTo>
                  <a:lnTo>
                    <a:pt x="697822" y="1478582"/>
                  </a:lnTo>
                  <a:lnTo>
                    <a:pt x="690141" y="1472752"/>
                  </a:lnTo>
                  <a:lnTo>
                    <a:pt x="682724" y="1466658"/>
                  </a:lnTo>
                  <a:lnTo>
                    <a:pt x="675308" y="1460298"/>
                  </a:lnTo>
                  <a:lnTo>
                    <a:pt x="668421" y="1453939"/>
                  </a:lnTo>
                  <a:lnTo>
                    <a:pt x="661534" y="1447315"/>
                  </a:lnTo>
                  <a:lnTo>
                    <a:pt x="655177" y="1440955"/>
                  </a:lnTo>
                  <a:lnTo>
                    <a:pt x="648555" y="1433801"/>
                  </a:lnTo>
                  <a:lnTo>
                    <a:pt x="642728" y="1427177"/>
                  </a:lnTo>
                  <a:lnTo>
                    <a:pt x="636901" y="1420022"/>
                  </a:lnTo>
                  <a:lnTo>
                    <a:pt x="631338" y="1412603"/>
                  </a:lnTo>
                  <a:lnTo>
                    <a:pt x="626306" y="1405184"/>
                  </a:lnTo>
                  <a:lnTo>
                    <a:pt x="621538" y="1397765"/>
                  </a:lnTo>
                  <a:lnTo>
                    <a:pt x="616770" y="1390080"/>
                  </a:lnTo>
                  <a:lnTo>
                    <a:pt x="612797" y="1382396"/>
                  </a:lnTo>
                  <a:lnTo>
                    <a:pt x="609089" y="1374182"/>
                  </a:lnTo>
                  <a:lnTo>
                    <a:pt x="605646" y="1366233"/>
                  </a:lnTo>
                  <a:lnTo>
                    <a:pt x="602467" y="1358018"/>
                  </a:lnTo>
                  <a:lnTo>
                    <a:pt x="599818" y="1349539"/>
                  </a:lnTo>
                  <a:lnTo>
                    <a:pt x="597434" y="1341060"/>
                  </a:lnTo>
                  <a:lnTo>
                    <a:pt x="595580" y="1332316"/>
                  </a:lnTo>
                  <a:lnTo>
                    <a:pt x="593991" y="1323307"/>
                  </a:lnTo>
                  <a:lnTo>
                    <a:pt x="592932" y="1314298"/>
                  </a:lnTo>
                  <a:lnTo>
                    <a:pt x="592402" y="1305554"/>
                  </a:lnTo>
                  <a:lnTo>
                    <a:pt x="592137" y="1296279"/>
                  </a:lnTo>
                  <a:lnTo>
                    <a:pt x="592402" y="1280116"/>
                  </a:lnTo>
                  <a:lnTo>
                    <a:pt x="592932" y="1264218"/>
                  </a:lnTo>
                  <a:lnTo>
                    <a:pt x="594256" y="1248319"/>
                  </a:lnTo>
                  <a:lnTo>
                    <a:pt x="595845" y="1232686"/>
                  </a:lnTo>
                  <a:lnTo>
                    <a:pt x="597699" y="1217052"/>
                  </a:lnTo>
                  <a:lnTo>
                    <a:pt x="600348" y="1201684"/>
                  </a:lnTo>
                  <a:lnTo>
                    <a:pt x="603262" y="1186580"/>
                  </a:lnTo>
                  <a:lnTo>
                    <a:pt x="606705" y="1171477"/>
                  </a:lnTo>
                  <a:lnTo>
                    <a:pt x="610413" y="1156638"/>
                  </a:lnTo>
                  <a:lnTo>
                    <a:pt x="614386" y="1141799"/>
                  </a:lnTo>
                  <a:lnTo>
                    <a:pt x="618889" y="1127226"/>
                  </a:lnTo>
                  <a:lnTo>
                    <a:pt x="623922" y="1113182"/>
                  </a:lnTo>
                  <a:lnTo>
                    <a:pt x="629484" y="1098874"/>
                  </a:lnTo>
                  <a:lnTo>
                    <a:pt x="635047" y="1085095"/>
                  </a:lnTo>
                  <a:lnTo>
                    <a:pt x="641139" y="1071581"/>
                  </a:lnTo>
                  <a:lnTo>
                    <a:pt x="647761" y="1057803"/>
                  </a:lnTo>
                  <a:lnTo>
                    <a:pt x="654383" y="1044819"/>
                  </a:lnTo>
                  <a:lnTo>
                    <a:pt x="661534" y="1032100"/>
                  </a:lnTo>
                  <a:lnTo>
                    <a:pt x="669216" y="1019116"/>
                  </a:lnTo>
                  <a:lnTo>
                    <a:pt x="676897" y="1006663"/>
                  </a:lnTo>
                  <a:lnTo>
                    <a:pt x="685373" y="994739"/>
                  </a:lnTo>
                  <a:lnTo>
                    <a:pt x="693849" y="982550"/>
                  </a:lnTo>
                  <a:lnTo>
                    <a:pt x="702590" y="970891"/>
                  </a:lnTo>
                  <a:lnTo>
                    <a:pt x="711861" y="959497"/>
                  </a:lnTo>
                  <a:lnTo>
                    <a:pt x="721396" y="948368"/>
                  </a:lnTo>
                  <a:lnTo>
                    <a:pt x="730932" y="937504"/>
                  </a:lnTo>
                  <a:lnTo>
                    <a:pt x="741262" y="927435"/>
                  </a:lnTo>
                  <a:lnTo>
                    <a:pt x="751327" y="917101"/>
                  </a:lnTo>
                  <a:lnTo>
                    <a:pt x="762187" y="907297"/>
                  </a:lnTo>
                  <a:lnTo>
                    <a:pt x="773047" y="897758"/>
                  </a:lnTo>
                  <a:lnTo>
                    <a:pt x="783907" y="888484"/>
                  </a:lnTo>
                  <a:lnTo>
                    <a:pt x="795561" y="879475"/>
                  </a:lnTo>
                  <a:close/>
                  <a:moveTo>
                    <a:pt x="1959370" y="676275"/>
                  </a:moveTo>
                  <a:lnTo>
                    <a:pt x="1969946" y="684738"/>
                  </a:lnTo>
                  <a:lnTo>
                    <a:pt x="1979729" y="692937"/>
                  </a:lnTo>
                  <a:lnTo>
                    <a:pt x="1989776" y="701929"/>
                  </a:lnTo>
                  <a:lnTo>
                    <a:pt x="1999294" y="710922"/>
                  </a:lnTo>
                  <a:lnTo>
                    <a:pt x="2008812" y="720443"/>
                  </a:lnTo>
                  <a:lnTo>
                    <a:pt x="2017802" y="729964"/>
                  </a:lnTo>
                  <a:lnTo>
                    <a:pt x="2026527" y="739750"/>
                  </a:lnTo>
                  <a:lnTo>
                    <a:pt x="2035252" y="750064"/>
                  </a:lnTo>
                  <a:lnTo>
                    <a:pt x="2043184" y="760379"/>
                  </a:lnTo>
                  <a:lnTo>
                    <a:pt x="2051380" y="771222"/>
                  </a:lnTo>
                  <a:lnTo>
                    <a:pt x="2059047" y="782330"/>
                  </a:lnTo>
                  <a:lnTo>
                    <a:pt x="2066450" y="793439"/>
                  </a:lnTo>
                  <a:lnTo>
                    <a:pt x="2073589" y="804811"/>
                  </a:lnTo>
                  <a:lnTo>
                    <a:pt x="2080199" y="816448"/>
                  </a:lnTo>
                  <a:lnTo>
                    <a:pt x="2086809" y="828350"/>
                  </a:lnTo>
                  <a:lnTo>
                    <a:pt x="2093154" y="840516"/>
                  </a:lnTo>
                  <a:lnTo>
                    <a:pt x="2098707" y="852946"/>
                  </a:lnTo>
                  <a:lnTo>
                    <a:pt x="2104259" y="865112"/>
                  </a:lnTo>
                  <a:lnTo>
                    <a:pt x="2109547" y="877807"/>
                  </a:lnTo>
                  <a:lnTo>
                    <a:pt x="2114306" y="890766"/>
                  </a:lnTo>
                  <a:lnTo>
                    <a:pt x="2118801" y="903990"/>
                  </a:lnTo>
                  <a:lnTo>
                    <a:pt x="2123031" y="917214"/>
                  </a:lnTo>
                  <a:lnTo>
                    <a:pt x="2126733" y="930438"/>
                  </a:lnTo>
                  <a:lnTo>
                    <a:pt x="2130170" y="944191"/>
                  </a:lnTo>
                  <a:lnTo>
                    <a:pt x="2133078" y="957943"/>
                  </a:lnTo>
                  <a:lnTo>
                    <a:pt x="2135722" y="971696"/>
                  </a:lnTo>
                  <a:lnTo>
                    <a:pt x="2137837" y="985978"/>
                  </a:lnTo>
                  <a:lnTo>
                    <a:pt x="2139688" y="1000260"/>
                  </a:lnTo>
                  <a:lnTo>
                    <a:pt x="2141274" y="1014277"/>
                  </a:lnTo>
                  <a:lnTo>
                    <a:pt x="2142068" y="1028823"/>
                  </a:lnTo>
                  <a:lnTo>
                    <a:pt x="2143125" y="1043370"/>
                  </a:lnTo>
                  <a:lnTo>
                    <a:pt x="2143125" y="1058180"/>
                  </a:lnTo>
                  <a:lnTo>
                    <a:pt x="2143125" y="1066644"/>
                  </a:lnTo>
                  <a:lnTo>
                    <a:pt x="2142332" y="1075107"/>
                  </a:lnTo>
                  <a:lnTo>
                    <a:pt x="2141274" y="1083306"/>
                  </a:lnTo>
                  <a:lnTo>
                    <a:pt x="2139952" y="1091769"/>
                  </a:lnTo>
                  <a:lnTo>
                    <a:pt x="2138102" y="1099703"/>
                  </a:lnTo>
                  <a:lnTo>
                    <a:pt x="2135987" y="1107373"/>
                  </a:lnTo>
                  <a:lnTo>
                    <a:pt x="2133607" y="1115043"/>
                  </a:lnTo>
                  <a:lnTo>
                    <a:pt x="2130699" y="1122713"/>
                  </a:lnTo>
                  <a:lnTo>
                    <a:pt x="2127261" y="1130383"/>
                  </a:lnTo>
                  <a:lnTo>
                    <a:pt x="2124089" y="1137788"/>
                  </a:lnTo>
                  <a:lnTo>
                    <a:pt x="2119858" y="1144929"/>
                  </a:lnTo>
                  <a:lnTo>
                    <a:pt x="2115892" y="1152070"/>
                  </a:lnTo>
                  <a:lnTo>
                    <a:pt x="2111398" y="1159211"/>
                  </a:lnTo>
                  <a:lnTo>
                    <a:pt x="2106639" y="1165823"/>
                  </a:lnTo>
                  <a:lnTo>
                    <a:pt x="2101880" y="1172699"/>
                  </a:lnTo>
                  <a:lnTo>
                    <a:pt x="2096327" y="1179047"/>
                  </a:lnTo>
                  <a:lnTo>
                    <a:pt x="2090775" y="1185658"/>
                  </a:lnTo>
                  <a:lnTo>
                    <a:pt x="2084958" y="1191741"/>
                  </a:lnTo>
                  <a:lnTo>
                    <a:pt x="2078877" y="1197824"/>
                  </a:lnTo>
                  <a:lnTo>
                    <a:pt x="2072532" y="1204172"/>
                  </a:lnTo>
                  <a:lnTo>
                    <a:pt x="2066186" y="1209990"/>
                  </a:lnTo>
                  <a:lnTo>
                    <a:pt x="2059312" y="1215809"/>
                  </a:lnTo>
                  <a:lnTo>
                    <a:pt x="2052173" y="1221363"/>
                  </a:lnTo>
                  <a:lnTo>
                    <a:pt x="2045034" y="1226917"/>
                  </a:lnTo>
                  <a:lnTo>
                    <a:pt x="2037631" y="1232471"/>
                  </a:lnTo>
                  <a:lnTo>
                    <a:pt x="2029964" y="1237761"/>
                  </a:lnTo>
                  <a:lnTo>
                    <a:pt x="2022296" y="1242521"/>
                  </a:lnTo>
                  <a:lnTo>
                    <a:pt x="2014629" y="1247546"/>
                  </a:lnTo>
                  <a:lnTo>
                    <a:pt x="2006433" y="1252571"/>
                  </a:lnTo>
                  <a:lnTo>
                    <a:pt x="1998236" y="1257067"/>
                  </a:lnTo>
                  <a:lnTo>
                    <a:pt x="1981315" y="1266324"/>
                  </a:lnTo>
                  <a:lnTo>
                    <a:pt x="1964129" y="1274523"/>
                  </a:lnTo>
                  <a:lnTo>
                    <a:pt x="1946679" y="1282722"/>
                  </a:lnTo>
                  <a:lnTo>
                    <a:pt x="1928436" y="1290127"/>
                  </a:lnTo>
                  <a:lnTo>
                    <a:pt x="1910193" y="1296739"/>
                  </a:lnTo>
                  <a:lnTo>
                    <a:pt x="1891685" y="1303351"/>
                  </a:lnTo>
                  <a:lnTo>
                    <a:pt x="1873177" y="1308905"/>
                  </a:lnTo>
                  <a:lnTo>
                    <a:pt x="1854670" y="1314195"/>
                  </a:lnTo>
                  <a:lnTo>
                    <a:pt x="1836426" y="1318691"/>
                  </a:lnTo>
                  <a:lnTo>
                    <a:pt x="1817919" y="1322922"/>
                  </a:lnTo>
                  <a:lnTo>
                    <a:pt x="1799675" y="1326360"/>
                  </a:lnTo>
                  <a:lnTo>
                    <a:pt x="1781696" y="1329534"/>
                  </a:lnTo>
                  <a:lnTo>
                    <a:pt x="1764246" y="1331915"/>
                  </a:lnTo>
                  <a:lnTo>
                    <a:pt x="1747061" y="1333766"/>
                  </a:lnTo>
                  <a:lnTo>
                    <a:pt x="1730404" y="1335353"/>
                  </a:lnTo>
                  <a:lnTo>
                    <a:pt x="1714276" y="1336146"/>
                  </a:lnTo>
                  <a:lnTo>
                    <a:pt x="1698676" y="1336675"/>
                  </a:lnTo>
                  <a:lnTo>
                    <a:pt x="1687836" y="1336146"/>
                  </a:lnTo>
                  <a:lnTo>
                    <a:pt x="1676467" y="1335617"/>
                  </a:lnTo>
                  <a:lnTo>
                    <a:pt x="1664834" y="1335088"/>
                  </a:lnTo>
                  <a:lnTo>
                    <a:pt x="1652671" y="1333766"/>
                  </a:lnTo>
                  <a:lnTo>
                    <a:pt x="1653993" y="1324509"/>
                  </a:lnTo>
                  <a:lnTo>
                    <a:pt x="1654787" y="1314988"/>
                  </a:lnTo>
                  <a:lnTo>
                    <a:pt x="1655844" y="1305202"/>
                  </a:lnTo>
                  <a:lnTo>
                    <a:pt x="1655844" y="1295681"/>
                  </a:lnTo>
                  <a:lnTo>
                    <a:pt x="1655580" y="1275845"/>
                  </a:lnTo>
                  <a:lnTo>
                    <a:pt x="1654787" y="1256274"/>
                  </a:lnTo>
                  <a:lnTo>
                    <a:pt x="1653465" y="1236703"/>
                  </a:lnTo>
                  <a:lnTo>
                    <a:pt x="1651085" y="1217660"/>
                  </a:lnTo>
                  <a:lnTo>
                    <a:pt x="1648705" y="1198618"/>
                  </a:lnTo>
                  <a:lnTo>
                    <a:pt x="1645268" y="1179840"/>
                  </a:lnTo>
                  <a:lnTo>
                    <a:pt x="1641567" y="1161062"/>
                  </a:lnTo>
                  <a:lnTo>
                    <a:pt x="1637601" y="1142549"/>
                  </a:lnTo>
                  <a:lnTo>
                    <a:pt x="1632842" y="1124300"/>
                  </a:lnTo>
                  <a:lnTo>
                    <a:pt x="1627554" y="1106051"/>
                  </a:lnTo>
                  <a:lnTo>
                    <a:pt x="1621737" y="1088595"/>
                  </a:lnTo>
                  <a:lnTo>
                    <a:pt x="1615392" y="1070875"/>
                  </a:lnTo>
                  <a:lnTo>
                    <a:pt x="1608782" y="1053684"/>
                  </a:lnTo>
                  <a:lnTo>
                    <a:pt x="1601379" y="1036758"/>
                  </a:lnTo>
                  <a:lnTo>
                    <a:pt x="1593711" y="1019831"/>
                  </a:lnTo>
                  <a:lnTo>
                    <a:pt x="1585515" y="1003434"/>
                  </a:lnTo>
                  <a:lnTo>
                    <a:pt x="1576790" y="987565"/>
                  </a:lnTo>
                  <a:lnTo>
                    <a:pt x="1567800" y="971432"/>
                  </a:lnTo>
                  <a:lnTo>
                    <a:pt x="1558282" y="956092"/>
                  </a:lnTo>
                  <a:lnTo>
                    <a:pt x="1548235" y="940752"/>
                  </a:lnTo>
                  <a:lnTo>
                    <a:pt x="1537924" y="925942"/>
                  </a:lnTo>
                  <a:lnTo>
                    <a:pt x="1527084" y="911395"/>
                  </a:lnTo>
                  <a:lnTo>
                    <a:pt x="1515979" y="897114"/>
                  </a:lnTo>
                  <a:lnTo>
                    <a:pt x="1504345" y="883361"/>
                  </a:lnTo>
                  <a:lnTo>
                    <a:pt x="1492183" y="870137"/>
                  </a:lnTo>
                  <a:lnTo>
                    <a:pt x="1480021" y="856913"/>
                  </a:lnTo>
                  <a:lnTo>
                    <a:pt x="1467330" y="844218"/>
                  </a:lnTo>
                  <a:lnTo>
                    <a:pt x="1454375" y="832052"/>
                  </a:lnTo>
                  <a:lnTo>
                    <a:pt x="1440891" y="820151"/>
                  </a:lnTo>
                  <a:lnTo>
                    <a:pt x="1427406" y="808778"/>
                  </a:lnTo>
                  <a:lnTo>
                    <a:pt x="1413129" y="797670"/>
                  </a:lnTo>
                  <a:lnTo>
                    <a:pt x="1398587" y="787356"/>
                  </a:lnTo>
                  <a:lnTo>
                    <a:pt x="1407841" y="776776"/>
                  </a:lnTo>
                  <a:lnTo>
                    <a:pt x="1416831" y="765933"/>
                  </a:lnTo>
                  <a:lnTo>
                    <a:pt x="1425027" y="755089"/>
                  </a:lnTo>
                  <a:lnTo>
                    <a:pt x="1433487" y="744246"/>
                  </a:lnTo>
                  <a:lnTo>
                    <a:pt x="1441155" y="732344"/>
                  </a:lnTo>
                  <a:lnTo>
                    <a:pt x="1448558" y="720707"/>
                  </a:lnTo>
                  <a:lnTo>
                    <a:pt x="1455697" y="709070"/>
                  </a:lnTo>
                  <a:lnTo>
                    <a:pt x="1462307" y="696640"/>
                  </a:lnTo>
                  <a:lnTo>
                    <a:pt x="1698676" y="893147"/>
                  </a:lnTo>
                  <a:lnTo>
                    <a:pt x="1959370" y="676275"/>
                  </a:lnTo>
                  <a:close/>
                  <a:moveTo>
                    <a:pt x="183882" y="676275"/>
                  </a:moveTo>
                  <a:lnTo>
                    <a:pt x="445396" y="893147"/>
                  </a:lnTo>
                  <a:lnTo>
                    <a:pt x="682270" y="696640"/>
                  </a:lnTo>
                  <a:lnTo>
                    <a:pt x="688894" y="709070"/>
                  </a:lnTo>
                  <a:lnTo>
                    <a:pt x="696048" y="720707"/>
                  </a:lnTo>
                  <a:lnTo>
                    <a:pt x="703466" y="732344"/>
                  </a:lnTo>
                  <a:lnTo>
                    <a:pt x="711415" y="744246"/>
                  </a:lnTo>
                  <a:lnTo>
                    <a:pt x="719364" y="755089"/>
                  </a:lnTo>
                  <a:lnTo>
                    <a:pt x="728108" y="765933"/>
                  </a:lnTo>
                  <a:lnTo>
                    <a:pt x="736852" y="776776"/>
                  </a:lnTo>
                  <a:lnTo>
                    <a:pt x="746125" y="787356"/>
                  </a:lnTo>
                  <a:lnTo>
                    <a:pt x="731552" y="797670"/>
                  </a:lnTo>
                  <a:lnTo>
                    <a:pt x="717509" y="808778"/>
                  </a:lnTo>
                  <a:lnTo>
                    <a:pt x="703731" y="820151"/>
                  </a:lnTo>
                  <a:lnTo>
                    <a:pt x="690483" y="832052"/>
                  </a:lnTo>
                  <a:lnTo>
                    <a:pt x="677235" y="844218"/>
                  </a:lnTo>
                  <a:lnTo>
                    <a:pt x="664517" y="856913"/>
                  </a:lnTo>
                  <a:lnTo>
                    <a:pt x="652329" y="870137"/>
                  </a:lnTo>
                  <a:lnTo>
                    <a:pt x="640141" y="883361"/>
                  </a:lnTo>
                  <a:lnTo>
                    <a:pt x="628748" y="897114"/>
                  </a:lnTo>
                  <a:lnTo>
                    <a:pt x="617355" y="911395"/>
                  </a:lnTo>
                  <a:lnTo>
                    <a:pt x="606491" y="925942"/>
                  </a:lnTo>
                  <a:lnTo>
                    <a:pt x="596158" y="940752"/>
                  </a:lnTo>
                  <a:lnTo>
                    <a:pt x="586090" y="956092"/>
                  </a:lnTo>
                  <a:lnTo>
                    <a:pt x="576551" y="971432"/>
                  </a:lnTo>
                  <a:lnTo>
                    <a:pt x="567542" y="987565"/>
                  </a:lnTo>
                  <a:lnTo>
                    <a:pt x="559064" y="1003434"/>
                  </a:lnTo>
                  <a:lnTo>
                    <a:pt x="550585" y="1019831"/>
                  </a:lnTo>
                  <a:lnTo>
                    <a:pt x="542901" y="1036758"/>
                  </a:lnTo>
                  <a:lnTo>
                    <a:pt x="535482" y="1053684"/>
                  </a:lnTo>
                  <a:lnTo>
                    <a:pt x="528858" y="1070875"/>
                  </a:lnTo>
                  <a:lnTo>
                    <a:pt x="522499" y="1088595"/>
                  </a:lnTo>
                  <a:lnTo>
                    <a:pt x="516670" y="1106051"/>
                  </a:lnTo>
                  <a:lnTo>
                    <a:pt x="511371" y="1124300"/>
                  </a:lnTo>
                  <a:lnTo>
                    <a:pt x="506602" y="1142549"/>
                  </a:lnTo>
                  <a:lnTo>
                    <a:pt x="502627" y="1161062"/>
                  </a:lnTo>
                  <a:lnTo>
                    <a:pt x="498918" y="1179840"/>
                  </a:lnTo>
                  <a:lnTo>
                    <a:pt x="495473" y="1198618"/>
                  </a:lnTo>
                  <a:lnTo>
                    <a:pt x="492824" y="1217660"/>
                  </a:lnTo>
                  <a:lnTo>
                    <a:pt x="490704" y="1236703"/>
                  </a:lnTo>
                  <a:lnTo>
                    <a:pt x="489114" y="1256274"/>
                  </a:lnTo>
                  <a:lnTo>
                    <a:pt x="488585" y="1275845"/>
                  </a:lnTo>
                  <a:lnTo>
                    <a:pt x="488320" y="1295681"/>
                  </a:lnTo>
                  <a:lnTo>
                    <a:pt x="488585" y="1305202"/>
                  </a:lnTo>
                  <a:lnTo>
                    <a:pt x="489114" y="1314988"/>
                  </a:lnTo>
                  <a:lnTo>
                    <a:pt x="490174" y="1324509"/>
                  </a:lnTo>
                  <a:lnTo>
                    <a:pt x="491499" y="1333766"/>
                  </a:lnTo>
                  <a:lnTo>
                    <a:pt x="479311" y="1335088"/>
                  </a:lnTo>
                  <a:lnTo>
                    <a:pt x="467653" y="1335617"/>
                  </a:lnTo>
                  <a:lnTo>
                    <a:pt x="456260" y="1336146"/>
                  </a:lnTo>
                  <a:lnTo>
                    <a:pt x="445396" y="1336675"/>
                  </a:lnTo>
                  <a:lnTo>
                    <a:pt x="429764" y="1336146"/>
                  </a:lnTo>
                  <a:lnTo>
                    <a:pt x="413601" y="1335353"/>
                  </a:lnTo>
                  <a:lnTo>
                    <a:pt x="396909" y="1333766"/>
                  </a:lnTo>
                  <a:lnTo>
                    <a:pt x="379686" y="1331915"/>
                  </a:lnTo>
                  <a:lnTo>
                    <a:pt x="362199" y="1329534"/>
                  </a:lnTo>
                  <a:lnTo>
                    <a:pt x="344182" y="1326360"/>
                  </a:lnTo>
                  <a:lnTo>
                    <a:pt x="325900" y="1322922"/>
                  </a:lnTo>
                  <a:lnTo>
                    <a:pt x="307352" y="1318691"/>
                  </a:lnTo>
                  <a:lnTo>
                    <a:pt x="288805" y="1314195"/>
                  </a:lnTo>
                  <a:lnTo>
                    <a:pt x="270523" y="1308905"/>
                  </a:lnTo>
                  <a:lnTo>
                    <a:pt x="251976" y="1303351"/>
                  </a:lnTo>
                  <a:lnTo>
                    <a:pt x="233429" y="1296739"/>
                  </a:lnTo>
                  <a:lnTo>
                    <a:pt x="215147" y="1290127"/>
                  </a:lnTo>
                  <a:lnTo>
                    <a:pt x="196865" y="1282722"/>
                  </a:lnTo>
                  <a:lnTo>
                    <a:pt x="179377" y="1274523"/>
                  </a:lnTo>
                  <a:lnTo>
                    <a:pt x="162155" y="1266324"/>
                  </a:lnTo>
                  <a:lnTo>
                    <a:pt x="145197" y="1257067"/>
                  </a:lnTo>
                  <a:lnTo>
                    <a:pt x="136984" y="1252571"/>
                  </a:lnTo>
                  <a:lnTo>
                    <a:pt x="128770" y="1247546"/>
                  </a:lnTo>
                  <a:lnTo>
                    <a:pt x="121086" y="1242521"/>
                  </a:lnTo>
                  <a:lnTo>
                    <a:pt x="113402" y="1237761"/>
                  </a:lnTo>
                  <a:lnTo>
                    <a:pt x="105719" y="1232471"/>
                  </a:lnTo>
                  <a:lnTo>
                    <a:pt x="98300" y="1226917"/>
                  </a:lnTo>
                  <a:lnTo>
                    <a:pt x="91146" y="1221363"/>
                  </a:lnTo>
                  <a:lnTo>
                    <a:pt x="83992" y="1215809"/>
                  </a:lnTo>
                  <a:lnTo>
                    <a:pt x="77103" y="1209990"/>
                  </a:lnTo>
                  <a:lnTo>
                    <a:pt x="70744" y="1204172"/>
                  </a:lnTo>
                  <a:lnTo>
                    <a:pt x="64120" y="1197824"/>
                  </a:lnTo>
                  <a:lnTo>
                    <a:pt x="58291" y="1191741"/>
                  </a:lnTo>
                  <a:lnTo>
                    <a:pt x="52462" y="1185658"/>
                  </a:lnTo>
                  <a:lnTo>
                    <a:pt x="46898" y="1179047"/>
                  </a:lnTo>
                  <a:lnTo>
                    <a:pt x="41334" y="1172699"/>
                  </a:lnTo>
                  <a:lnTo>
                    <a:pt x="36564" y="1165823"/>
                  </a:lnTo>
                  <a:lnTo>
                    <a:pt x="31795" y="1159211"/>
                  </a:lnTo>
                  <a:lnTo>
                    <a:pt x="27291" y="1152070"/>
                  </a:lnTo>
                  <a:lnTo>
                    <a:pt x="23051" y="1144929"/>
                  </a:lnTo>
                  <a:lnTo>
                    <a:pt x="19077" y="1137788"/>
                  </a:lnTo>
                  <a:lnTo>
                    <a:pt x="15897" y="1130383"/>
                  </a:lnTo>
                  <a:lnTo>
                    <a:pt x="12453" y="1122713"/>
                  </a:lnTo>
                  <a:lnTo>
                    <a:pt x="9538" y="1115043"/>
                  </a:lnTo>
                  <a:lnTo>
                    <a:pt x="7154" y="1107373"/>
                  </a:lnTo>
                  <a:lnTo>
                    <a:pt x="5034" y="1099703"/>
                  </a:lnTo>
                  <a:lnTo>
                    <a:pt x="3179" y="1091769"/>
                  </a:lnTo>
                  <a:lnTo>
                    <a:pt x="1855" y="1083306"/>
                  </a:lnTo>
                  <a:lnTo>
                    <a:pt x="530" y="1075107"/>
                  </a:lnTo>
                  <a:lnTo>
                    <a:pt x="265" y="1066644"/>
                  </a:lnTo>
                  <a:lnTo>
                    <a:pt x="0" y="1058180"/>
                  </a:lnTo>
                  <a:lnTo>
                    <a:pt x="265" y="1043370"/>
                  </a:lnTo>
                  <a:lnTo>
                    <a:pt x="1060" y="1028823"/>
                  </a:lnTo>
                  <a:lnTo>
                    <a:pt x="1855" y="1014277"/>
                  </a:lnTo>
                  <a:lnTo>
                    <a:pt x="3444" y="1000260"/>
                  </a:lnTo>
                  <a:lnTo>
                    <a:pt x="5299" y="985978"/>
                  </a:lnTo>
                  <a:lnTo>
                    <a:pt x="7419" y="971696"/>
                  </a:lnTo>
                  <a:lnTo>
                    <a:pt x="10333" y="957943"/>
                  </a:lnTo>
                  <a:lnTo>
                    <a:pt x="12983" y="944191"/>
                  </a:lnTo>
                  <a:lnTo>
                    <a:pt x="16427" y="930438"/>
                  </a:lnTo>
                  <a:lnTo>
                    <a:pt x="20137" y="917214"/>
                  </a:lnTo>
                  <a:lnTo>
                    <a:pt x="24376" y="903990"/>
                  </a:lnTo>
                  <a:lnTo>
                    <a:pt x="28615" y="890766"/>
                  </a:lnTo>
                  <a:lnTo>
                    <a:pt x="33650" y="877807"/>
                  </a:lnTo>
                  <a:lnTo>
                    <a:pt x="38949" y="865112"/>
                  </a:lnTo>
                  <a:lnTo>
                    <a:pt x="44513" y="852946"/>
                  </a:lnTo>
                  <a:lnTo>
                    <a:pt x="50342" y="840516"/>
                  </a:lnTo>
                  <a:lnTo>
                    <a:pt x="56436" y="828350"/>
                  </a:lnTo>
                  <a:lnTo>
                    <a:pt x="63060" y="816448"/>
                  </a:lnTo>
                  <a:lnTo>
                    <a:pt x="69684" y="804811"/>
                  </a:lnTo>
                  <a:lnTo>
                    <a:pt x="76838" y="793439"/>
                  </a:lnTo>
                  <a:lnTo>
                    <a:pt x="84257" y="782330"/>
                  </a:lnTo>
                  <a:lnTo>
                    <a:pt x="91941" y="771222"/>
                  </a:lnTo>
                  <a:lnTo>
                    <a:pt x="100154" y="760379"/>
                  </a:lnTo>
                  <a:lnTo>
                    <a:pt x="108368" y="750064"/>
                  </a:lnTo>
                  <a:lnTo>
                    <a:pt x="116582" y="739750"/>
                  </a:lnTo>
                  <a:lnTo>
                    <a:pt x="125591" y="729964"/>
                  </a:lnTo>
                  <a:lnTo>
                    <a:pt x="134864" y="720443"/>
                  </a:lnTo>
                  <a:lnTo>
                    <a:pt x="144138" y="710922"/>
                  </a:lnTo>
                  <a:lnTo>
                    <a:pt x="153676" y="701929"/>
                  </a:lnTo>
                  <a:lnTo>
                    <a:pt x="163745" y="692937"/>
                  </a:lnTo>
                  <a:lnTo>
                    <a:pt x="173813" y="684738"/>
                  </a:lnTo>
                  <a:lnTo>
                    <a:pt x="183882" y="676275"/>
                  </a:lnTo>
                  <a:close/>
                  <a:moveTo>
                    <a:pt x="1063618" y="153988"/>
                  </a:moveTo>
                  <a:lnTo>
                    <a:pt x="1072091" y="153988"/>
                  </a:lnTo>
                  <a:lnTo>
                    <a:pt x="1080830" y="153988"/>
                  </a:lnTo>
                  <a:lnTo>
                    <a:pt x="1089568" y="154253"/>
                  </a:lnTo>
                  <a:lnTo>
                    <a:pt x="1098041" y="155048"/>
                  </a:lnTo>
                  <a:lnTo>
                    <a:pt x="1106779" y="155577"/>
                  </a:lnTo>
                  <a:lnTo>
                    <a:pt x="1114988" y="156902"/>
                  </a:lnTo>
                  <a:lnTo>
                    <a:pt x="1123726" y="157697"/>
                  </a:lnTo>
                  <a:lnTo>
                    <a:pt x="1131934" y="159286"/>
                  </a:lnTo>
                  <a:lnTo>
                    <a:pt x="1140143" y="160875"/>
                  </a:lnTo>
                  <a:lnTo>
                    <a:pt x="1148351" y="162730"/>
                  </a:lnTo>
                  <a:lnTo>
                    <a:pt x="1156295" y="164584"/>
                  </a:lnTo>
                  <a:lnTo>
                    <a:pt x="1164504" y="166703"/>
                  </a:lnTo>
                  <a:lnTo>
                    <a:pt x="1172447" y="169087"/>
                  </a:lnTo>
                  <a:lnTo>
                    <a:pt x="1180391" y="171471"/>
                  </a:lnTo>
                  <a:lnTo>
                    <a:pt x="1188070" y="174385"/>
                  </a:lnTo>
                  <a:lnTo>
                    <a:pt x="1196014" y="177564"/>
                  </a:lnTo>
                  <a:lnTo>
                    <a:pt x="1203693" y="180478"/>
                  </a:lnTo>
                  <a:lnTo>
                    <a:pt x="1211107" y="183656"/>
                  </a:lnTo>
                  <a:lnTo>
                    <a:pt x="1218521" y="187365"/>
                  </a:lnTo>
                  <a:lnTo>
                    <a:pt x="1225935" y="190808"/>
                  </a:lnTo>
                  <a:lnTo>
                    <a:pt x="1232820" y="194782"/>
                  </a:lnTo>
                  <a:lnTo>
                    <a:pt x="1239969" y="198755"/>
                  </a:lnTo>
                  <a:lnTo>
                    <a:pt x="1247118" y="202729"/>
                  </a:lnTo>
                  <a:lnTo>
                    <a:pt x="1254003" y="206967"/>
                  </a:lnTo>
                  <a:lnTo>
                    <a:pt x="1260623" y="211470"/>
                  </a:lnTo>
                  <a:lnTo>
                    <a:pt x="1267507" y="215974"/>
                  </a:lnTo>
                  <a:lnTo>
                    <a:pt x="1273862" y="221007"/>
                  </a:lnTo>
                  <a:lnTo>
                    <a:pt x="1280482" y="226040"/>
                  </a:lnTo>
                  <a:lnTo>
                    <a:pt x="1286837" y="230808"/>
                  </a:lnTo>
                  <a:lnTo>
                    <a:pt x="1293192" y="236106"/>
                  </a:lnTo>
                  <a:lnTo>
                    <a:pt x="1299017" y="241668"/>
                  </a:lnTo>
                  <a:lnTo>
                    <a:pt x="1305108" y="247231"/>
                  </a:lnTo>
                  <a:lnTo>
                    <a:pt x="1310668" y="252794"/>
                  </a:lnTo>
                  <a:lnTo>
                    <a:pt x="1316494" y="258622"/>
                  </a:lnTo>
                  <a:lnTo>
                    <a:pt x="1321790" y="264449"/>
                  </a:lnTo>
                  <a:lnTo>
                    <a:pt x="1327350" y="270277"/>
                  </a:lnTo>
                  <a:lnTo>
                    <a:pt x="1332646" y="276634"/>
                  </a:lnTo>
                  <a:lnTo>
                    <a:pt x="1337412" y="282992"/>
                  </a:lnTo>
                  <a:lnTo>
                    <a:pt x="1342443" y="289349"/>
                  </a:lnTo>
                  <a:lnTo>
                    <a:pt x="1347474" y="295972"/>
                  </a:lnTo>
                  <a:lnTo>
                    <a:pt x="1351976" y="302859"/>
                  </a:lnTo>
                  <a:lnTo>
                    <a:pt x="1356212" y="309482"/>
                  </a:lnTo>
                  <a:lnTo>
                    <a:pt x="1360714" y="316369"/>
                  </a:lnTo>
                  <a:lnTo>
                    <a:pt x="1364951" y="323521"/>
                  </a:lnTo>
                  <a:lnTo>
                    <a:pt x="1368922" y="330408"/>
                  </a:lnTo>
                  <a:lnTo>
                    <a:pt x="1372629" y="337560"/>
                  </a:lnTo>
                  <a:lnTo>
                    <a:pt x="1376337" y="344977"/>
                  </a:lnTo>
                  <a:lnTo>
                    <a:pt x="1379779" y="352395"/>
                  </a:lnTo>
                  <a:lnTo>
                    <a:pt x="1383221" y="359812"/>
                  </a:lnTo>
                  <a:lnTo>
                    <a:pt x="1386134" y="367494"/>
                  </a:lnTo>
                  <a:lnTo>
                    <a:pt x="1389047" y="375176"/>
                  </a:lnTo>
                  <a:lnTo>
                    <a:pt x="1391694" y="382857"/>
                  </a:lnTo>
                  <a:lnTo>
                    <a:pt x="1394342" y="391069"/>
                  </a:lnTo>
                  <a:lnTo>
                    <a:pt x="1396725" y="398751"/>
                  </a:lnTo>
                  <a:lnTo>
                    <a:pt x="1398844" y="406963"/>
                  </a:lnTo>
                  <a:lnTo>
                    <a:pt x="1400962" y="415175"/>
                  </a:lnTo>
                  <a:lnTo>
                    <a:pt x="1402551" y="423122"/>
                  </a:lnTo>
                  <a:lnTo>
                    <a:pt x="1404404" y="431333"/>
                  </a:lnTo>
                  <a:lnTo>
                    <a:pt x="1405728" y="439810"/>
                  </a:lnTo>
                  <a:lnTo>
                    <a:pt x="1406788" y="448022"/>
                  </a:lnTo>
                  <a:lnTo>
                    <a:pt x="1407847" y="456763"/>
                  </a:lnTo>
                  <a:lnTo>
                    <a:pt x="1408376" y="465240"/>
                  </a:lnTo>
                  <a:lnTo>
                    <a:pt x="1409171" y="473717"/>
                  </a:lnTo>
                  <a:lnTo>
                    <a:pt x="1409435" y="482458"/>
                  </a:lnTo>
                  <a:lnTo>
                    <a:pt x="1409700" y="491200"/>
                  </a:lnTo>
                  <a:lnTo>
                    <a:pt x="1409435" y="499941"/>
                  </a:lnTo>
                  <a:lnTo>
                    <a:pt x="1409171" y="508683"/>
                  </a:lnTo>
                  <a:lnTo>
                    <a:pt x="1408376" y="517159"/>
                  </a:lnTo>
                  <a:lnTo>
                    <a:pt x="1407847" y="525636"/>
                  </a:lnTo>
                  <a:lnTo>
                    <a:pt x="1406788" y="534113"/>
                  </a:lnTo>
                  <a:lnTo>
                    <a:pt x="1405728" y="542589"/>
                  </a:lnTo>
                  <a:lnTo>
                    <a:pt x="1404404" y="550801"/>
                  </a:lnTo>
                  <a:lnTo>
                    <a:pt x="1402551" y="559278"/>
                  </a:lnTo>
                  <a:lnTo>
                    <a:pt x="1400962" y="567489"/>
                  </a:lnTo>
                  <a:lnTo>
                    <a:pt x="1398844" y="575436"/>
                  </a:lnTo>
                  <a:lnTo>
                    <a:pt x="1396725" y="583648"/>
                  </a:lnTo>
                  <a:lnTo>
                    <a:pt x="1394342" y="591595"/>
                  </a:lnTo>
                  <a:lnTo>
                    <a:pt x="1391694" y="599277"/>
                  </a:lnTo>
                  <a:lnTo>
                    <a:pt x="1389047" y="607224"/>
                  </a:lnTo>
                  <a:lnTo>
                    <a:pt x="1386134" y="614641"/>
                  </a:lnTo>
                  <a:lnTo>
                    <a:pt x="1383221" y="622323"/>
                  </a:lnTo>
                  <a:lnTo>
                    <a:pt x="1379779" y="630270"/>
                  </a:lnTo>
                  <a:lnTo>
                    <a:pt x="1376337" y="637422"/>
                  </a:lnTo>
                  <a:lnTo>
                    <a:pt x="1372629" y="644574"/>
                  </a:lnTo>
                  <a:lnTo>
                    <a:pt x="1368922" y="651991"/>
                  </a:lnTo>
                  <a:lnTo>
                    <a:pt x="1364951" y="659143"/>
                  </a:lnTo>
                  <a:lnTo>
                    <a:pt x="1360714" y="666295"/>
                  </a:lnTo>
                  <a:lnTo>
                    <a:pt x="1356212" y="672918"/>
                  </a:lnTo>
                  <a:lnTo>
                    <a:pt x="1351976" y="679805"/>
                  </a:lnTo>
                  <a:lnTo>
                    <a:pt x="1347474" y="686427"/>
                  </a:lnTo>
                  <a:lnTo>
                    <a:pt x="1342443" y="693050"/>
                  </a:lnTo>
                  <a:lnTo>
                    <a:pt x="1337412" y="699672"/>
                  </a:lnTo>
                  <a:lnTo>
                    <a:pt x="1332646" y="705765"/>
                  </a:lnTo>
                  <a:lnTo>
                    <a:pt x="1327350" y="711857"/>
                  </a:lnTo>
                  <a:lnTo>
                    <a:pt x="1321790" y="718215"/>
                  </a:lnTo>
                  <a:lnTo>
                    <a:pt x="1316494" y="724043"/>
                  </a:lnTo>
                  <a:lnTo>
                    <a:pt x="1310668" y="729870"/>
                  </a:lnTo>
                  <a:lnTo>
                    <a:pt x="1305108" y="735433"/>
                  </a:lnTo>
                  <a:lnTo>
                    <a:pt x="1299017" y="740996"/>
                  </a:lnTo>
                  <a:lnTo>
                    <a:pt x="1293192" y="746294"/>
                  </a:lnTo>
                  <a:lnTo>
                    <a:pt x="1286837" y="751327"/>
                  </a:lnTo>
                  <a:lnTo>
                    <a:pt x="1280482" y="756625"/>
                  </a:lnTo>
                  <a:lnTo>
                    <a:pt x="1273862" y="761658"/>
                  </a:lnTo>
                  <a:lnTo>
                    <a:pt x="1267507" y="766161"/>
                  </a:lnTo>
                  <a:lnTo>
                    <a:pt x="1260623" y="770929"/>
                  </a:lnTo>
                  <a:lnTo>
                    <a:pt x="1254003" y="775432"/>
                  </a:lnTo>
                  <a:lnTo>
                    <a:pt x="1247118" y="779670"/>
                  </a:lnTo>
                  <a:lnTo>
                    <a:pt x="1239969" y="783909"/>
                  </a:lnTo>
                  <a:lnTo>
                    <a:pt x="1232820" y="787882"/>
                  </a:lnTo>
                  <a:lnTo>
                    <a:pt x="1225935" y="791591"/>
                  </a:lnTo>
                  <a:lnTo>
                    <a:pt x="1218521" y="795299"/>
                  </a:lnTo>
                  <a:lnTo>
                    <a:pt x="1211107" y="798743"/>
                  </a:lnTo>
                  <a:lnTo>
                    <a:pt x="1203693" y="801922"/>
                  </a:lnTo>
                  <a:lnTo>
                    <a:pt x="1196014" y="805100"/>
                  </a:lnTo>
                  <a:lnTo>
                    <a:pt x="1188070" y="807749"/>
                  </a:lnTo>
                  <a:lnTo>
                    <a:pt x="1180391" y="810663"/>
                  </a:lnTo>
                  <a:lnTo>
                    <a:pt x="1172447" y="813312"/>
                  </a:lnTo>
                  <a:lnTo>
                    <a:pt x="1164504" y="815696"/>
                  </a:lnTo>
                  <a:lnTo>
                    <a:pt x="1156295" y="817815"/>
                  </a:lnTo>
                  <a:lnTo>
                    <a:pt x="1148351" y="819935"/>
                  </a:lnTo>
                  <a:lnTo>
                    <a:pt x="1140143" y="821789"/>
                  </a:lnTo>
                  <a:lnTo>
                    <a:pt x="1131934" y="823378"/>
                  </a:lnTo>
                  <a:lnTo>
                    <a:pt x="1123726" y="824438"/>
                  </a:lnTo>
                  <a:lnTo>
                    <a:pt x="1114988" y="825762"/>
                  </a:lnTo>
                  <a:lnTo>
                    <a:pt x="1106779" y="826822"/>
                  </a:lnTo>
                  <a:lnTo>
                    <a:pt x="1098041" y="827617"/>
                  </a:lnTo>
                  <a:lnTo>
                    <a:pt x="1089568" y="827881"/>
                  </a:lnTo>
                  <a:lnTo>
                    <a:pt x="1080830" y="828146"/>
                  </a:lnTo>
                  <a:lnTo>
                    <a:pt x="1072091" y="828676"/>
                  </a:lnTo>
                  <a:lnTo>
                    <a:pt x="1063618" y="828146"/>
                  </a:lnTo>
                  <a:lnTo>
                    <a:pt x="1054880" y="827881"/>
                  </a:lnTo>
                  <a:lnTo>
                    <a:pt x="1046407" y="827617"/>
                  </a:lnTo>
                  <a:lnTo>
                    <a:pt x="1037669" y="826822"/>
                  </a:lnTo>
                  <a:lnTo>
                    <a:pt x="1029460" y="825762"/>
                  </a:lnTo>
                  <a:lnTo>
                    <a:pt x="1020987" y="824438"/>
                  </a:lnTo>
                  <a:lnTo>
                    <a:pt x="1012778" y="823378"/>
                  </a:lnTo>
                  <a:lnTo>
                    <a:pt x="1004305" y="821789"/>
                  </a:lnTo>
                  <a:lnTo>
                    <a:pt x="996096" y="819935"/>
                  </a:lnTo>
                  <a:lnTo>
                    <a:pt x="987888" y="817815"/>
                  </a:lnTo>
                  <a:lnTo>
                    <a:pt x="979944" y="815696"/>
                  </a:lnTo>
                  <a:lnTo>
                    <a:pt x="972000" y="813312"/>
                  </a:lnTo>
                  <a:lnTo>
                    <a:pt x="964321" y="810663"/>
                  </a:lnTo>
                  <a:lnTo>
                    <a:pt x="956113" y="807749"/>
                  </a:lnTo>
                  <a:lnTo>
                    <a:pt x="948434" y="805100"/>
                  </a:lnTo>
                  <a:lnTo>
                    <a:pt x="941020" y="801922"/>
                  </a:lnTo>
                  <a:lnTo>
                    <a:pt x="933341" y="798743"/>
                  </a:lnTo>
                  <a:lnTo>
                    <a:pt x="925927" y="795299"/>
                  </a:lnTo>
                  <a:lnTo>
                    <a:pt x="918513" y="791591"/>
                  </a:lnTo>
                  <a:lnTo>
                    <a:pt x="911628" y="787882"/>
                  </a:lnTo>
                  <a:lnTo>
                    <a:pt x="904479" y="783909"/>
                  </a:lnTo>
                  <a:lnTo>
                    <a:pt x="897329" y="779670"/>
                  </a:lnTo>
                  <a:lnTo>
                    <a:pt x="890445" y="775432"/>
                  </a:lnTo>
                  <a:lnTo>
                    <a:pt x="883825" y="770929"/>
                  </a:lnTo>
                  <a:lnTo>
                    <a:pt x="876940" y="766161"/>
                  </a:lnTo>
                  <a:lnTo>
                    <a:pt x="870585" y="761658"/>
                  </a:lnTo>
                  <a:lnTo>
                    <a:pt x="863965" y="756625"/>
                  </a:lnTo>
                  <a:lnTo>
                    <a:pt x="857875" y="751327"/>
                  </a:lnTo>
                  <a:lnTo>
                    <a:pt x="851785" y="746294"/>
                  </a:lnTo>
                  <a:lnTo>
                    <a:pt x="845430" y="740996"/>
                  </a:lnTo>
                  <a:lnTo>
                    <a:pt x="839605" y="735433"/>
                  </a:lnTo>
                  <a:lnTo>
                    <a:pt x="833779" y="729870"/>
                  </a:lnTo>
                  <a:lnTo>
                    <a:pt x="828219" y="724043"/>
                  </a:lnTo>
                  <a:lnTo>
                    <a:pt x="822658" y="718215"/>
                  </a:lnTo>
                  <a:lnTo>
                    <a:pt x="817097" y="711857"/>
                  </a:lnTo>
                  <a:lnTo>
                    <a:pt x="812066" y="705765"/>
                  </a:lnTo>
                  <a:lnTo>
                    <a:pt x="807035" y="699672"/>
                  </a:lnTo>
                  <a:lnTo>
                    <a:pt x="802004" y="693050"/>
                  </a:lnTo>
                  <a:lnTo>
                    <a:pt x="797503" y="686427"/>
                  </a:lnTo>
                  <a:lnTo>
                    <a:pt x="792737" y="679805"/>
                  </a:lnTo>
                  <a:lnTo>
                    <a:pt x="788235" y="672918"/>
                  </a:lnTo>
                  <a:lnTo>
                    <a:pt x="783734" y="666295"/>
                  </a:lnTo>
                  <a:lnTo>
                    <a:pt x="779762" y="659143"/>
                  </a:lnTo>
                  <a:lnTo>
                    <a:pt x="775790" y="651991"/>
                  </a:lnTo>
                  <a:lnTo>
                    <a:pt x="771818" y="644574"/>
                  </a:lnTo>
                  <a:lnTo>
                    <a:pt x="768376" y="637422"/>
                  </a:lnTo>
                  <a:lnTo>
                    <a:pt x="764669" y="630270"/>
                  </a:lnTo>
                  <a:lnTo>
                    <a:pt x="761491" y="622323"/>
                  </a:lnTo>
                  <a:lnTo>
                    <a:pt x="758579" y="614641"/>
                  </a:lnTo>
                  <a:lnTo>
                    <a:pt x="755401" y="607224"/>
                  </a:lnTo>
                  <a:lnTo>
                    <a:pt x="752753" y="599277"/>
                  </a:lnTo>
                  <a:lnTo>
                    <a:pt x="750105" y="591595"/>
                  </a:lnTo>
                  <a:lnTo>
                    <a:pt x="747722" y="583648"/>
                  </a:lnTo>
                  <a:lnTo>
                    <a:pt x="745604" y="575436"/>
                  </a:lnTo>
                  <a:lnTo>
                    <a:pt x="743750" y="567489"/>
                  </a:lnTo>
                  <a:lnTo>
                    <a:pt x="741897" y="559278"/>
                  </a:lnTo>
                  <a:lnTo>
                    <a:pt x="740308" y="550801"/>
                  </a:lnTo>
                  <a:lnTo>
                    <a:pt x="738719" y="542589"/>
                  </a:lnTo>
                  <a:lnTo>
                    <a:pt x="737925" y="534113"/>
                  </a:lnTo>
                  <a:lnTo>
                    <a:pt x="736601" y="525636"/>
                  </a:lnTo>
                  <a:lnTo>
                    <a:pt x="736071" y="517159"/>
                  </a:lnTo>
                  <a:lnTo>
                    <a:pt x="735277" y="508683"/>
                  </a:lnTo>
                  <a:lnTo>
                    <a:pt x="735012" y="499941"/>
                  </a:lnTo>
                  <a:lnTo>
                    <a:pt x="735012" y="491200"/>
                  </a:lnTo>
                  <a:lnTo>
                    <a:pt x="735012" y="482458"/>
                  </a:lnTo>
                  <a:lnTo>
                    <a:pt x="735277" y="473717"/>
                  </a:lnTo>
                  <a:lnTo>
                    <a:pt x="736071" y="465240"/>
                  </a:lnTo>
                  <a:lnTo>
                    <a:pt x="736601" y="456763"/>
                  </a:lnTo>
                  <a:lnTo>
                    <a:pt x="737925" y="448022"/>
                  </a:lnTo>
                  <a:lnTo>
                    <a:pt x="738719" y="439810"/>
                  </a:lnTo>
                  <a:lnTo>
                    <a:pt x="740308" y="431333"/>
                  </a:lnTo>
                  <a:lnTo>
                    <a:pt x="741897" y="423122"/>
                  </a:lnTo>
                  <a:lnTo>
                    <a:pt x="743750" y="415175"/>
                  </a:lnTo>
                  <a:lnTo>
                    <a:pt x="745604" y="406963"/>
                  </a:lnTo>
                  <a:lnTo>
                    <a:pt x="747722" y="398751"/>
                  </a:lnTo>
                  <a:lnTo>
                    <a:pt x="750105" y="391069"/>
                  </a:lnTo>
                  <a:lnTo>
                    <a:pt x="752753" y="382857"/>
                  </a:lnTo>
                  <a:lnTo>
                    <a:pt x="755401" y="375176"/>
                  </a:lnTo>
                  <a:lnTo>
                    <a:pt x="758579" y="367494"/>
                  </a:lnTo>
                  <a:lnTo>
                    <a:pt x="761491" y="359812"/>
                  </a:lnTo>
                  <a:lnTo>
                    <a:pt x="764669" y="352395"/>
                  </a:lnTo>
                  <a:lnTo>
                    <a:pt x="768376" y="344977"/>
                  </a:lnTo>
                  <a:lnTo>
                    <a:pt x="771818" y="337560"/>
                  </a:lnTo>
                  <a:lnTo>
                    <a:pt x="775790" y="330408"/>
                  </a:lnTo>
                  <a:lnTo>
                    <a:pt x="779762" y="323521"/>
                  </a:lnTo>
                  <a:lnTo>
                    <a:pt x="783734" y="316369"/>
                  </a:lnTo>
                  <a:lnTo>
                    <a:pt x="788235" y="309482"/>
                  </a:lnTo>
                  <a:lnTo>
                    <a:pt x="792737" y="302859"/>
                  </a:lnTo>
                  <a:lnTo>
                    <a:pt x="797503" y="295972"/>
                  </a:lnTo>
                  <a:lnTo>
                    <a:pt x="802004" y="289349"/>
                  </a:lnTo>
                  <a:lnTo>
                    <a:pt x="807035" y="282992"/>
                  </a:lnTo>
                  <a:lnTo>
                    <a:pt x="812066" y="276634"/>
                  </a:lnTo>
                  <a:lnTo>
                    <a:pt x="817097" y="270277"/>
                  </a:lnTo>
                  <a:lnTo>
                    <a:pt x="822658" y="264449"/>
                  </a:lnTo>
                  <a:lnTo>
                    <a:pt x="828219" y="258622"/>
                  </a:lnTo>
                  <a:lnTo>
                    <a:pt x="833779" y="252794"/>
                  </a:lnTo>
                  <a:lnTo>
                    <a:pt x="839605" y="247231"/>
                  </a:lnTo>
                  <a:lnTo>
                    <a:pt x="845430" y="241668"/>
                  </a:lnTo>
                  <a:lnTo>
                    <a:pt x="851785" y="236106"/>
                  </a:lnTo>
                  <a:lnTo>
                    <a:pt x="857875" y="230808"/>
                  </a:lnTo>
                  <a:lnTo>
                    <a:pt x="863965" y="226040"/>
                  </a:lnTo>
                  <a:lnTo>
                    <a:pt x="870585" y="221007"/>
                  </a:lnTo>
                  <a:lnTo>
                    <a:pt x="876940" y="215974"/>
                  </a:lnTo>
                  <a:lnTo>
                    <a:pt x="883825" y="211470"/>
                  </a:lnTo>
                  <a:lnTo>
                    <a:pt x="890445" y="206967"/>
                  </a:lnTo>
                  <a:lnTo>
                    <a:pt x="897329" y="202729"/>
                  </a:lnTo>
                  <a:lnTo>
                    <a:pt x="904479" y="198755"/>
                  </a:lnTo>
                  <a:lnTo>
                    <a:pt x="911628" y="194782"/>
                  </a:lnTo>
                  <a:lnTo>
                    <a:pt x="918513" y="190808"/>
                  </a:lnTo>
                  <a:lnTo>
                    <a:pt x="925927" y="187365"/>
                  </a:lnTo>
                  <a:lnTo>
                    <a:pt x="933341" y="183656"/>
                  </a:lnTo>
                  <a:lnTo>
                    <a:pt x="941020" y="180478"/>
                  </a:lnTo>
                  <a:lnTo>
                    <a:pt x="948434" y="177564"/>
                  </a:lnTo>
                  <a:lnTo>
                    <a:pt x="956113" y="174385"/>
                  </a:lnTo>
                  <a:lnTo>
                    <a:pt x="964321" y="171471"/>
                  </a:lnTo>
                  <a:lnTo>
                    <a:pt x="972000" y="169087"/>
                  </a:lnTo>
                  <a:lnTo>
                    <a:pt x="979944" y="166703"/>
                  </a:lnTo>
                  <a:lnTo>
                    <a:pt x="987888" y="164584"/>
                  </a:lnTo>
                  <a:lnTo>
                    <a:pt x="996096" y="162730"/>
                  </a:lnTo>
                  <a:lnTo>
                    <a:pt x="1004305" y="160875"/>
                  </a:lnTo>
                  <a:lnTo>
                    <a:pt x="1012778" y="159286"/>
                  </a:lnTo>
                  <a:lnTo>
                    <a:pt x="1020987" y="157697"/>
                  </a:lnTo>
                  <a:lnTo>
                    <a:pt x="1029460" y="156902"/>
                  </a:lnTo>
                  <a:lnTo>
                    <a:pt x="1037669" y="155577"/>
                  </a:lnTo>
                  <a:lnTo>
                    <a:pt x="1046407" y="155048"/>
                  </a:lnTo>
                  <a:lnTo>
                    <a:pt x="1054880" y="154253"/>
                  </a:lnTo>
                  <a:lnTo>
                    <a:pt x="1063618" y="153988"/>
                  </a:lnTo>
                  <a:close/>
                  <a:moveTo>
                    <a:pt x="1699027" y="0"/>
                  </a:moveTo>
                  <a:lnTo>
                    <a:pt x="1706961" y="265"/>
                  </a:lnTo>
                  <a:lnTo>
                    <a:pt x="1714895" y="794"/>
                  </a:lnTo>
                  <a:lnTo>
                    <a:pt x="1723093" y="1059"/>
                  </a:lnTo>
                  <a:lnTo>
                    <a:pt x="1731027" y="1853"/>
                  </a:lnTo>
                  <a:lnTo>
                    <a:pt x="1738697" y="2912"/>
                  </a:lnTo>
                  <a:lnTo>
                    <a:pt x="1746631" y="3706"/>
                  </a:lnTo>
                  <a:lnTo>
                    <a:pt x="1754565" y="5029"/>
                  </a:lnTo>
                  <a:lnTo>
                    <a:pt x="1762235" y="6617"/>
                  </a:lnTo>
                  <a:lnTo>
                    <a:pt x="1769640" y="8206"/>
                  </a:lnTo>
                  <a:lnTo>
                    <a:pt x="1777309" y="10058"/>
                  </a:lnTo>
                  <a:lnTo>
                    <a:pt x="1784714" y="12176"/>
                  </a:lnTo>
                  <a:lnTo>
                    <a:pt x="1792119" y="14294"/>
                  </a:lnTo>
                  <a:lnTo>
                    <a:pt x="1798996" y="16676"/>
                  </a:lnTo>
                  <a:lnTo>
                    <a:pt x="1806401" y="19323"/>
                  </a:lnTo>
                  <a:lnTo>
                    <a:pt x="1813541" y="21970"/>
                  </a:lnTo>
                  <a:lnTo>
                    <a:pt x="1820682" y="24881"/>
                  </a:lnTo>
                  <a:lnTo>
                    <a:pt x="1827823" y="27793"/>
                  </a:lnTo>
                  <a:lnTo>
                    <a:pt x="1834434" y="30969"/>
                  </a:lnTo>
                  <a:lnTo>
                    <a:pt x="1848187" y="38116"/>
                  </a:lnTo>
                  <a:lnTo>
                    <a:pt x="1861145" y="45528"/>
                  </a:lnTo>
                  <a:lnTo>
                    <a:pt x="1873575" y="53468"/>
                  </a:lnTo>
                  <a:lnTo>
                    <a:pt x="1886005" y="62468"/>
                  </a:lnTo>
                  <a:lnTo>
                    <a:pt x="1897642" y="71732"/>
                  </a:lnTo>
                  <a:lnTo>
                    <a:pt x="1909014" y="81526"/>
                  </a:lnTo>
                  <a:lnTo>
                    <a:pt x="1919857" y="91585"/>
                  </a:lnTo>
                  <a:lnTo>
                    <a:pt x="1930436" y="102437"/>
                  </a:lnTo>
                  <a:lnTo>
                    <a:pt x="1940221" y="113819"/>
                  </a:lnTo>
                  <a:lnTo>
                    <a:pt x="1949478" y="125466"/>
                  </a:lnTo>
                  <a:lnTo>
                    <a:pt x="1958205" y="137906"/>
                  </a:lnTo>
                  <a:lnTo>
                    <a:pt x="1966139" y="150612"/>
                  </a:lnTo>
                  <a:lnTo>
                    <a:pt x="1973809" y="163846"/>
                  </a:lnTo>
                  <a:lnTo>
                    <a:pt x="1980685" y="177081"/>
                  </a:lnTo>
                  <a:lnTo>
                    <a:pt x="1983594" y="184228"/>
                  </a:lnTo>
                  <a:lnTo>
                    <a:pt x="1986768" y="190845"/>
                  </a:lnTo>
                  <a:lnTo>
                    <a:pt x="1989677" y="197992"/>
                  </a:lnTo>
                  <a:lnTo>
                    <a:pt x="1992322" y="205139"/>
                  </a:lnTo>
                  <a:lnTo>
                    <a:pt x="1994966" y="212550"/>
                  </a:lnTo>
                  <a:lnTo>
                    <a:pt x="1997082" y="219962"/>
                  </a:lnTo>
                  <a:lnTo>
                    <a:pt x="1999727" y="227109"/>
                  </a:lnTo>
                  <a:lnTo>
                    <a:pt x="2001578" y="234785"/>
                  </a:lnTo>
                  <a:lnTo>
                    <a:pt x="2003429" y="242196"/>
                  </a:lnTo>
                  <a:lnTo>
                    <a:pt x="2005016" y="249872"/>
                  </a:lnTo>
                  <a:lnTo>
                    <a:pt x="2006338" y="257549"/>
                  </a:lnTo>
                  <a:lnTo>
                    <a:pt x="2007661" y="265225"/>
                  </a:lnTo>
                  <a:lnTo>
                    <a:pt x="2008983" y="272901"/>
                  </a:lnTo>
                  <a:lnTo>
                    <a:pt x="2009776" y="280577"/>
                  </a:lnTo>
                  <a:lnTo>
                    <a:pt x="2010570" y="288783"/>
                  </a:lnTo>
                  <a:lnTo>
                    <a:pt x="2011099" y="296723"/>
                  </a:lnTo>
                  <a:lnTo>
                    <a:pt x="2011363" y="304664"/>
                  </a:lnTo>
                  <a:lnTo>
                    <a:pt x="2011363" y="312870"/>
                  </a:lnTo>
                  <a:lnTo>
                    <a:pt x="2011363" y="320811"/>
                  </a:lnTo>
                  <a:lnTo>
                    <a:pt x="2011099" y="328752"/>
                  </a:lnTo>
                  <a:lnTo>
                    <a:pt x="2010570" y="336693"/>
                  </a:lnTo>
                  <a:lnTo>
                    <a:pt x="2009776" y="344898"/>
                  </a:lnTo>
                  <a:lnTo>
                    <a:pt x="2008983" y="352574"/>
                  </a:lnTo>
                  <a:lnTo>
                    <a:pt x="2007661" y="360250"/>
                  </a:lnTo>
                  <a:lnTo>
                    <a:pt x="2006338" y="367927"/>
                  </a:lnTo>
                  <a:lnTo>
                    <a:pt x="2005016" y="375603"/>
                  </a:lnTo>
                  <a:lnTo>
                    <a:pt x="2003429" y="383279"/>
                  </a:lnTo>
                  <a:lnTo>
                    <a:pt x="2001578" y="390690"/>
                  </a:lnTo>
                  <a:lnTo>
                    <a:pt x="1999727" y="398102"/>
                  </a:lnTo>
                  <a:lnTo>
                    <a:pt x="1997082" y="405513"/>
                  </a:lnTo>
                  <a:lnTo>
                    <a:pt x="1994966" y="412925"/>
                  </a:lnTo>
                  <a:lnTo>
                    <a:pt x="1992322" y="420072"/>
                  </a:lnTo>
                  <a:lnTo>
                    <a:pt x="1989677" y="427483"/>
                  </a:lnTo>
                  <a:lnTo>
                    <a:pt x="1986768" y="434630"/>
                  </a:lnTo>
                  <a:lnTo>
                    <a:pt x="1983594" y="441247"/>
                  </a:lnTo>
                  <a:lnTo>
                    <a:pt x="1980685" y="448129"/>
                  </a:lnTo>
                  <a:lnTo>
                    <a:pt x="1973809" y="461629"/>
                  </a:lnTo>
                  <a:lnTo>
                    <a:pt x="1966139" y="474863"/>
                  </a:lnTo>
                  <a:lnTo>
                    <a:pt x="1958205" y="487569"/>
                  </a:lnTo>
                  <a:lnTo>
                    <a:pt x="1949478" y="499480"/>
                  </a:lnTo>
                  <a:lnTo>
                    <a:pt x="1940221" y="511656"/>
                  </a:lnTo>
                  <a:lnTo>
                    <a:pt x="1930436" y="523038"/>
                  </a:lnTo>
                  <a:lnTo>
                    <a:pt x="1919857" y="533891"/>
                  </a:lnTo>
                  <a:lnTo>
                    <a:pt x="1909014" y="543949"/>
                  </a:lnTo>
                  <a:lnTo>
                    <a:pt x="1897642" y="553743"/>
                  </a:lnTo>
                  <a:lnTo>
                    <a:pt x="1886005" y="563007"/>
                  </a:lnTo>
                  <a:lnTo>
                    <a:pt x="1873575" y="572007"/>
                  </a:lnTo>
                  <a:lnTo>
                    <a:pt x="1861145" y="579948"/>
                  </a:lnTo>
                  <a:lnTo>
                    <a:pt x="1848187" y="587359"/>
                  </a:lnTo>
                  <a:lnTo>
                    <a:pt x="1834434" y="594506"/>
                  </a:lnTo>
                  <a:lnTo>
                    <a:pt x="1827823" y="597682"/>
                  </a:lnTo>
                  <a:lnTo>
                    <a:pt x="1820682" y="600858"/>
                  </a:lnTo>
                  <a:lnTo>
                    <a:pt x="1813541" y="603505"/>
                  </a:lnTo>
                  <a:lnTo>
                    <a:pt x="1806401" y="606152"/>
                  </a:lnTo>
                  <a:lnTo>
                    <a:pt x="1798996" y="608799"/>
                  </a:lnTo>
                  <a:lnTo>
                    <a:pt x="1792119" y="611182"/>
                  </a:lnTo>
                  <a:lnTo>
                    <a:pt x="1784714" y="613299"/>
                  </a:lnTo>
                  <a:lnTo>
                    <a:pt x="1777309" y="615417"/>
                  </a:lnTo>
                  <a:lnTo>
                    <a:pt x="1769640" y="617270"/>
                  </a:lnTo>
                  <a:lnTo>
                    <a:pt x="1762235" y="618858"/>
                  </a:lnTo>
                  <a:lnTo>
                    <a:pt x="1754565" y="620446"/>
                  </a:lnTo>
                  <a:lnTo>
                    <a:pt x="1746631" y="621769"/>
                  </a:lnTo>
                  <a:lnTo>
                    <a:pt x="1738697" y="622828"/>
                  </a:lnTo>
                  <a:lnTo>
                    <a:pt x="1731027" y="623622"/>
                  </a:lnTo>
                  <a:lnTo>
                    <a:pt x="1723093" y="624416"/>
                  </a:lnTo>
                  <a:lnTo>
                    <a:pt x="1714895" y="624681"/>
                  </a:lnTo>
                  <a:lnTo>
                    <a:pt x="1706961" y="625210"/>
                  </a:lnTo>
                  <a:lnTo>
                    <a:pt x="1699027" y="625475"/>
                  </a:lnTo>
                  <a:lnTo>
                    <a:pt x="1685803" y="625210"/>
                  </a:lnTo>
                  <a:lnTo>
                    <a:pt x="1672580" y="624152"/>
                  </a:lnTo>
                  <a:lnTo>
                    <a:pt x="1659357" y="622563"/>
                  </a:lnTo>
                  <a:lnTo>
                    <a:pt x="1646398" y="620711"/>
                  </a:lnTo>
                  <a:lnTo>
                    <a:pt x="1633439" y="618328"/>
                  </a:lnTo>
                  <a:lnTo>
                    <a:pt x="1620744" y="615152"/>
                  </a:lnTo>
                  <a:lnTo>
                    <a:pt x="1608314" y="611711"/>
                  </a:lnTo>
                  <a:lnTo>
                    <a:pt x="1596413" y="607741"/>
                  </a:lnTo>
                  <a:lnTo>
                    <a:pt x="1584248" y="603241"/>
                  </a:lnTo>
                  <a:lnTo>
                    <a:pt x="1572611" y="598211"/>
                  </a:lnTo>
                  <a:lnTo>
                    <a:pt x="1561239" y="592918"/>
                  </a:lnTo>
                  <a:lnTo>
                    <a:pt x="1549867" y="587094"/>
                  </a:lnTo>
                  <a:lnTo>
                    <a:pt x="1539024" y="580742"/>
                  </a:lnTo>
                  <a:lnTo>
                    <a:pt x="1528180" y="573860"/>
                  </a:lnTo>
                  <a:lnTo>
                    <a:pt x="1517866" y="566713"/>
                  </a:lnTo>
                  <a:lnTo>
                    <a:pt x="1508081" y="559301"/>
                  </a:lnTo>
                  <a:lnTo>
                    <a:pt x="1510197" y="542890"/>
                  </a:lnTo>
                  <a:lnTo>
                    <a:pt x="1512048" y="525685"/>
                  </a:lnTo>
                  <a:lnTo>
                    <a:pt x="1513106" y="508744"/>
                  </a:lnTo>
                  <a:lnTo>
                    <a:pt x="1513635" y="500539"/>
                  </a:lnTo>
                  <a:lnTo>
                    <a:pt x="1513635" y="491804"/>
                  </a:lnTo>
                  <a:lnTo>
                    <a:pt x="1513635" y="481481"/>
                  </a:lnTo>
                  <a:lnTo>
                    <a:pt x="1513106" y="471158"/>
                  </a:lnTo>
                  <a:lnTo>
                    <a:pt x="1512577" y="461099"/>
                  </a:lnTo>
                  <a:lnTo>
                    <a:pt x="1511783" y="451306"/>
                  </a:lnTo>
                  <a:lnTo>
                    <a:pt x="1510726" y="440982"/>
                  </a:lnTo>
                  <a:lnTo>
                    <a:pt x="1509403" y="431189"/>
                  </a:lnTo>
                  <a:lnTo>
                    <a:pt x="1508081" y="421395"/>
                  </a:lnTo>
                  <a:lnTo>
                    <a:pt x="1506230" y="411337"/>
                  </a:lnTo>
                  <a:lnTo>
                    <a:pt x="1504378" y="401808"/>
                  </a:lnTo>
                  <a:lnTo>
                    <a:pt x="1501998" y="392014"/>
                  </a:lnTo>
                  <a:lnTo>
                    <a:pt x="1499882" y="382485"/>
                  </a:lnTo>
                  <a:lnTo>
                    <a:pt x="1497238" y="372956"/>
                  </a:lnTo>
                  <a:lnTo>
                    <a:pt x="1494329" y="363691"/>
                  </a:lnTo>
                  <a:lnTo>
                    <a:pt x="1491684" y="354427"/>
                  </a:lnTo>
                  <a:lnTo>
                    <a:pt x="1488510" y="345163"/>
                  </a:lnTo>
                  <a:lnTo>
                    <a:pt x="1485072" y="335898"/>
                  </a:lnTo>
                  <a:lnTo>
                    <a:pt x="1481370" y="326899"/>
                  </a:lnTo>
                  <a:lnTo>
                    <a:pt x="1477667" y="317899"/>
                  </a:lnTo>
                  <a:lnTo>
                    <a:pt x="1473700" y="309164"/>
                  </a:lnTo>
                  <a:lnTo>
                    <a:pt x="1469733" y="300429"/>
                  </a:lnTo>
                  <a:lnTo>
                    <a:pt x="1465502" y="291694"/>
                  </a:lnTo>
                  <a:lnTo>
                    <a:pt x="1460741" y="283224"/>
                  </a:lnTo>
                  <a:lnTo>
                    <a:pt x="1456245" y="274754"/>
                  </a:lnTo>
                  <a:lnTo>
                    <a:pt x="1451220" y="266548"/>
                  </a:lnTo>
                  <a:lnTo>
                    <a:pt x="1446460" y="258078"/>
                  </a:lnTo>
                  <a:lnTo>
                    <a:pt x="1441171" y="250137"/>
                  </a:lnTo>
                  <a:lnTo>
                    <a:pt x="1435881" y="242196"/>
                  </a:lnTo>
                  <a:lnTo>
                    <a:pt x="1430327" y="234520"/>
                  </a:lnTo>
                  <a:lnTo>
                    <a:pt x="1424509" y="226844"/>
                  </a:lnTo>
                  <a:lnTo>
                    <a:pt x="1418691" y="218903"/>
                  </a:lnTo>
                  <a:lnTo>
                    <a:pt x="1412872" y="211492"/>
                  </a:lnTo>
                  <a:lnTo>
                    <a:pt x="1406525" y="204080"/>
                  </a:lnTo>
                  <a:lnTo>
                    <a:pt x="1411021" y="193492"/>
                  </a:lnTo>
                  <a:lnTo>
                    <a:pt x="1415517" y="182375"/>
                  </a:lnTo>
                  <a:lnTo>
                    <a:pt x="1420807" y="171787"/>
                  </a:lnTo>
                  <a:lnTo>
                    <a:pt x="1426360" y="161464"/>
                  </a:lnTo>
                  <a:lnTo>
                    <a:pt x="1432179" y="151141"/>
                  </a:lnTo>
                  <a:lnTo>
                    <a:pt x="1438261" y="141347"/>
                  </a:lnTo>
                  <a:lnTo>
                    <a:pt x="1445138" y="131818"/>
                  </a:lnTo>
                  <a:lnTo>
                    <a:pt x="1452014" y="122289"/>
                  </a:lnTo>
                  <a:lnTo>
                    <a:pt x="1459419" y="113025"/>
                  </a:lnTo>
                  <a:lnTo>
                    <a:pt x="1467088" y="104290"/>
                  </a:lnTo>
                  <a:lnTo>
                    <a:pt x="1474758" y="95555"/>
                  </a:lnTo>
                  <a:lnTo>
                    <a:pt x="1482956" y="87349"/>
                  </a:lnTo>
                  <a:lnTo>
                    <a:pt x="1491684" y="79673"/>
                  </a:lnTo>
                  <a:lnTo>
                    <a:pt x="1500676" y="71997"/>
                  </a:lnTo>
                  <a:lnTo>
                    <a:pt x="1509403" y="64586"/>
                  </a:lnTo>
                  <a:lnTo>
                    <a:pt x="1519189" y="57704"/>
                  </a:lnTo>
                  <a:lnTo>
                    <a:pt x="1528709" y="51086"/>
                  </a:lnTo>
                  <a:lnTo>
                    <a:pt x="1538495" y="44734"/>
                  </a:lnTo>
                  <a:lnTo>
                    <a:pt x="1548544" y="38910"/>
                  </a:lnTo>
                  <a:lnTo>
                    <a:pt x="1559123" y="33352"/>
                  </a:lnTo>
                  <a:lnTo>
                    <a:pt x="1569966" y="28058"/>
                  </a:lnTo>
                  <a:lnTo>
                    <a:pt x="1580810" y="23558"/>
                  </a:lnTo>
                  <a:lnTo>
                    <a:pt x="1591653" y="19323"/>
                  </a:lnTo>
                  <a:lnTo>
                    <a:pt x="1602760" y="15617"/>
                  </a:lnTo>
                  <a:lnTo>
                    <a:pt x="1614133" y="11911"/>
                  </a:lnTo>
                  <a:lnTo>
                    <a:pt x="1626034" y="8735"/>
                  </a:lnTo>
                  <a:lnTo>
                    <a:pt x="1637670" y="6353"/>
                  </a:lnTo>
                  <a:lnTo>
                    <a:pt x="1649571" y="3970"/>
                  </a:lnTo>
                  <a:lnTo>
                    <a:pt x="1662001" y="2647"/>
                  </a:lnTo>
                  <a:lnTo>
                    <a:pt x="1673902" y="1323"/>
                  </a:lnTo>
                  <a:lnTo>
                    <a:pt x="1686597" y="265"/>
                  </a:lnTo>
                  <a:lnTo>
                    <a:pt x="1699027" y="0"/>
                  </a:lnTo>
                  <a:close/>
                  <a:moveTo>
                    <a:pt x="445686" y="0"/>
                  </a:moveTo>
                  <a:lnTo>
                    <a:pt x="458116" y="265"/>
                  </a:lnTo>
                  <a:lnTo>
                    <a:pt x="470546" y="1323"/>
                  </a:lnTo>
                  <a:lnTo>
                    <a:pt x="482712" y="2647"/>
                  </a:lnTo>
                  <a:lnTo>
                    <a:pt x="494877" y="3970"/>
                  </a:lnTo>
                  <a:lnTo>
                    <a:pt x="507043" y="6353"/>
                  </a:lnTo>
                  <a:lnTo>
                    <a:pt x="518680" y="8735"/>
                  </a:lnTo>
                  <a:lnTo>
                    <a:pt x="530316" y="11911"/>
                  </a:lnTo>
                  <a:lnTo>
                    <a:pt x="541953" y="15617"/>
                  </a:lnTo>
                  <a:lnTo>
                    <a:pt x="552796" y="19323"/>
                  </a:lnTo>
                  <a:lnTo>
                    <a:pt x="563904" y="23558"/>
                  </a:lnTo>
                  <a:lnTo>
                    <a:pt x="574747" y="28058"/>
                  </a:lnTo>
                  <a:lnTo>
                    <a:pt x="585590" y="33352"/>
                  </a:lnTo>
                  <a:lnTo>
                    <a:pt x="596169" y="38910"/>
                  </a:lnTo>
                  <a:lnTo>
                    <a:pt x="606218" y="44734"/>
                  </a:lnTo>
                  <a:lnTo>
                    <a:pt x="616004" y="51086"/>
                  </a:lnTo>
                  <a:lnTo>
                    <a:pt x="625525" y="57704"/>
                  </a:lnTo>
                  <a:lnTo>
                    <a:pt x="635045" y="64586"/>
                  </a:lnTo>
                  <a:lnTo>
                    <a:pt x="644037" y="71997"/>
                  </a:lnTo>
                  <a:lnTo>
                    <a:pt x="653029" y="79673"/>
                  </a:lnTo>
                  <a:lnTo>
                    <a:pt x="661757" y="87349"/>
                  </a:lnTo>
                  <a:lnTo>
                    <a:pt x="669955" y="95555"/>
                  </a:lnTo>
                  <a:lnTo>
                    <a:pt x="677625" y="104290"/>
                  </a:lnTo>
                  <a:lnTo>
                    <a:pt x="685294" y="113025"/>
                  </a:lnTo>
                  <a:lnTo>
                    <a:pt x="692699" y="122289"/>
                  </a:lnTo>
                  <a:lnTo>
                    <a:pt x="699576" y="131818"/>
                  </a:lnTo>
                  <a:lnTo>
                    <a:pt x="706452" y="141347"/>
                  </a:lnTo>
                  <a:lnTo>
                    <a:pt x="712534" y="151141"/>
                  </a:lnTo>
                  <a:lnTo>
                    <a:pt x="718353" y="161464"/>
                  </a:lnTo>
                  <a:lnTo>
                    <a:pt x="723907" y="171787"/>
                  </a:lnTo>
                  <a:lnTo>
                    <a:pt x="729196" y="182375"/>
                  </a:lnTo>
                  <a:lnTo>
                    <a:pt x="733692" y="193492"/>
                  </a:lnTo>
                  <a:lnTo>
                    <a:pt x="738188" y="204080"/>
                  </a:lnTo>
                  <a:lnTo>
                    <a:pt x="731841" y="211492"/>
                  </a:lnTo>
                  <a:lnTo>
                    <a:pt x="726022" y="218903"/>
                  </a:lnTo>
                  <a:lnTo>
                    <a:pt x="720204" y="226844"/>
                  </a:lnTo>
                  <a:lnTo>
                    <a:pt x="714386" y="234520"/>
                  </a:lnTo>
                  <a:lnTo>
                    <a:pt x="709096" y="242196"/>
                  </a:lnTo>
                  <a:lnTo>
                    <a:pt x="703543" y="250137"/>
                  </a:lnTo>
                  <a:lnTo>
                    <a:pt x="698253" y="258078"/>
                  </a:lnTo>
                  <a:lnTo>
                    <a:pt x="693493" y="266548"/>
                  </a:lnTo>
                  <a:lnTo>
                    <a:pt x="688468" y="274754"/>
                  </a:lnTo>
                  <a:lnTo>
                    <a:pt x="683972" y="283224"/>
                  </a:lnTo>
                  <a:lnTo>
                    <a:pt x="679476" y="291694"/>
                  </a:lnTo>
                  <a:lnTo>
                    <a:pt x="675244" y="300429"/>
                  </a:lnTo>
                  <a:lnTo>
                    <a:pt x="671013" y="309164"/>
                  </a:lnTo>
                  <a:lnTo>
                    <a:pt x="666782" y="317899"/>
                  </a:lnTo>
                  <a:lnTo>
                    <a:pt x="663079" y="326899"/>
                  </a:lnTo>
                  <a:lnTo>
                    <a:pt x="659905" y="335898"/>
                  </a:lnTo>
                  <a:lnTo>
                    <a:pt x="656467" y="345163"/>
                  </a:lnTo>
                  <a:lnTo>
                    <a:pt x="653294" y="354427"/>
                  </a:lnTo>
                  <a:lnTo>
                    <a:pt x="650385" y="363691"/>
                  </a:lnTo>
                  <a:lnTo>
                    <a:pt x="647475" y="372956"/>
                  </a:lnTo>
                  <a:lnTo>
                    <a:pt x="645095" y="382485"/>
                  </a:lnTo>
                  <a:lnTo>
                    <a:pt x="642450" y="392014"/>
                  </a:lnTo>
                  <a:lnTo>
                    <a:pt x="640335" y="401808"/>
                  </a:lnTo>
                  <a:lnTo>
                    <a:pt x="638483" y="411337"/>
                  </a:lnTo>
                  <a:lnTo>
                    <a:pt x="636632" y="421395"/>
                  </a:lnTo>
                  <a:lnTo>
                    <a:pt x="635574" y="431189"/>
                  </a:lnTo>
                  <a:lnTo>
                    <a:pt x="633988" y="440982"/>
                  </a:lnTo>
                  <a:lnTo>
                    <a:pt x="632930" y="451306"/>
                  </a:lnTo>
                  <a:lnTo>
                    <a:pt x="632136" y="461099"/>
                  </a:lnTo>
                  <a:lnTo>
                    <a:pt x="631872" y="471158"/>
                  </a:lnTo>
                  <a:lnTo>
                    <a:pt x="631078" y="481481"/>
                  </a:lnTo>
                  <a:lnTo>
                    <a:pt x="631078" y="491804"/>
                  </a:lnTo>
                  <a:lnTo>
                    <a:pt x="631078" y="500539"/>
                  </a:lnTo>
                  <a:lnTo>
                    <a:pt x="631343" y="508744"/>
                  </a:lnTo>
                  <a:lnTo>
                    <a:pt x="632665" y="525685"/>
                  </a:lnTo>
                  <a:lnTo>
                    <a:pt x="634516" y="542890"/>
                  </a:lnTo>
                  <a:lnTo>
                    <a:pt x="636897" y="559301"/>
                  </a:lnTo>
                  <a:lnTo>
                    <a:pt x="626847" y="566713"/>
                  </a:lnTo>
                  <a:lnTo>
                    <a:pt x="616268" y="573860"/>
                  </a:lnTo>
                  <a:lnTo>
                    <a:pt x="605954" y="580742"/>
                  </a:lnTo>
                  <a:lnTo>
                    <a:pt x="594846" y="587094"/>
                  </a:lnTo>
                  <a:lnTo>
                    <a:pt x="583739" y="592918"/>
                  </a:lnTo>
                  <a:lnTo>
                    <a:pt x="572102" y="598211"/>
                  </a:lnTo>
                  <a:lnTo>
                    <a:pt x="560201" y="603241"/>
                  </a:lnTo>
                  <a:lnTo>
                    <a:pt x="548300" y="607741"/>
                  </a:lnTo>
                  <a:lnTo>
                    <a:pt x="536399" y="611711"/>
                  </a:lnTo>
                  <a:lnTo>
                    <a:pt x="523969" y="615152"/>
                  </a:lnTo>
                  <a:lnTo>
                    <a:pt x="511274" y="618328"/>
                  </a:lnTo>
                  <a:lnTo>
                    <a:pt x="498316" y="620711"/>
                  </a:lnTo>
                  <a:lnTo>
                    <a:pt x="485357" y="622563"/>
                  </a:lnTo>
                  <a:lnTo>
                    <a:pt x="472398" y="624152"/>
                  </a:lnTo>
                  <a:lnTo>
                    <a:pt x="458910" y="625210"/>
                  </a:lnTo>
                  <a:lnTo>
                    <a:pt x="445686" y="625475"/>
                  </a:lnTo>
                  <a:lnTo>
                    <a:pt x="437752" y="625210"/>
                  </a:lnTo>
                  <a:lnTo>
                    <a:pt x="429554" y="624681"/>
                  </a:lnTo>
                  <a:lnTo>
                    <a:pt x="421620" y="624416"/>
                  </a:lnTo>
                  <a:lnTo>
                    <a:pt x="413686" y="623622"/>
                  </a:lnTo>
                  <a:lnTo>
                    <a:pt x="406016" y="622828"/>
                  </a:lnTo>
                  <a:lnTo>
                    <a:pt x="398082" y="621769"/>
                  </a:lnTo>
                  <a:lnTo>
                    <a:pt x="390148" y="620446"/>
                  </a:lnTo>
                  <a:lnTo>
                    <a:pt x="382479" y="618858"/>
                  </a:lnTo>
                  <a:lnTo>
                    <a:pt x="375073" y="617270"/>
                  </a:lnTo>
                  <a:lnTo>
                    <a:pt x="367404" y="615417"/>
                  </a:lnTo>
                  <a:lnTo>
                    <a:pt x="359999" y="613299"/>
                  </a:lnTo>
                  <a:lnTo>
                    <a:pt x="352594" y="611182"/>
                  </a:lnTo>
                  <a:lnTo>
                    <a:pt x="345453" y="608799"/>
                  </a:lnTo>
                  <a:lnTo>
                    <a:pt x="338312" y="606152"/>
                  </a:lnTo>
                  <a:lnTo>
                    <a:pt x="331172" y="603505"/>
                  </a:lnTo>
                  <a:lnTo>
                    <a:pt x="324031" y="600858"/>
                  </a:lnTo>
                  <a:lnTo>
                    <a:pt x="317155" y="597682"/>
                  </a:lnTo>
                  <a:lnTo>
                    <a:pt x="310279" y="594506"/>
                  </a:lnTo>
                  <a:lnTo>
                    <a:pt x="296791" y="587359"/>
                  </a:lnTo>
                  <a:lnTo>
                    <a:pt x="283568" y="579948"/>
                  </a:lnTo>
                  <a:lnTo>
                    <a:pt x="271138" y="572007"/>
                  </a:lnTo>
                  <a:lnTo>
                    <a:pt x="258708" y="563007"/>
                  </a:lnTo>
                  <a:lnTo>
                    <a:pt x="247071" y="553743"/>
                  </a:lnTo>
                  <a:lnTo>
                    <a:pt x="235699" y="543949"/>
                  </a:lnTo>
                  <a:lnTo>
                    <a:pt x="224856" y="533891"/>
                  </a:lnTo>
                  <a:lnTo>
                    <a:pt x="214277" y="523038"/>
                  </a:lnTo>
                  <a:lnTo>
                    <a:pt x="204756" y="511656"/>
                  </a:lnTo>
                  <a:lnTo>
                    <a:pt x="195235" y="499480"/>
                  </a:lnTo>
                  <a:lnTo>
                    <a:pt x="186508" y="487569"/>
                  </a:lnTo>
                  <a:lnTo>
                    <a:pt x="178574" y="474863"/>
                  </a:lnTo>
                  <a:lnTo>
                    <a:pt x="170904" y="461629"/>
                  </a:lnTo>
                  <a:lnTo>
                    <a:pt x="164028" y="448129"/>
                  </a:lnTo>
                  <a:lnTo>
                    <a:pt x="161119" y="441247"/>
                  </a:lnTo>
                  <a:lnTo>
                    <a:pt x="157945" y="434630"/>
                  </a:lnTo>
                  <a:lnTo>
                    <a:pt x="154772" y="427483"/>
                  </a:lnTo>
                  <a:lnTo>
                    <a:pt x="152392" y="420072"/>
                  </a:lnTo>
                  <a:lnTo>
                    <a:pt x="149747" y="412925"/>
                  </a:lnTo>
                  <a:lnTo>
                    <a:pt x="147367" y="405513"/>
                  </a:lnTo>
                  <a:lnTo>
                    <a:pt x="145251" y="398102"/>
                  </a:lnTo>
                  <a:lnTo>
                    <a:pt x="143135" y="390690"/>
                  </a:lnTo>
                  <a:lnTo>
                    <a:pt x="141284" y="383279"/>
                  </a:lnTo>
                  <a:lnTo>
                    <a:pt x="139697" y="375603"/>
                  </a:lnTo>
                  <a:lnTo>
                    <a:pt x="138110" y="367927"/>
                  </a:lnTo>
                  <a:lnTo>
                    <a:pt x="137052" y="360250"/>
                  </a:lnTo>
                  <a:lnTo>
                    <a:pt x="135730" y="352574"/>
                  </a:lnTo>
                  <a:lnTo>
                    <a:pt x="134937" y="344898"/>
                  </a:lnTo>
                  <a:lnTo>
                    <a:pt x="134143" y="336693"/>
                  </a:lnTo>
                  <a:lnTo>
                    <a:pt x="133614" y="328752"/>
                  </a:lnTo>
                  <a:lnTo>
                    <a:pt x="133350" y="320811"/>
                  </a:lnTo>
                  <a:lnTo>
                    <a:pt x="133350" y="312870"/>
                  </a:lnTo>
                  <a:lnTo>
                    <a:pt x="133350" y="304664"/>
                  </a:lnTo>
                  <a:lnTo>
                    <a:pt x="133614" y="296723"/>
                  </a:lnTo>
                  <a:lnTo>
                    <a:pt x="134143" y="288783"/>
                  </a:lnTo>
                  <a:lnTo>
                    <a:pt x="134937" y="280577"/>
                  </a:lnTo>
                  <a:lnTo>
                    <a:pt x="135730" y="272901"/>
                  </a:lnTo>
                  <a:lnTo>
                    <a:pt x="137052" y="265225"/>
                  </a:lnTo>
                  <a:lnTo>
                    <a:pt x="138110" y="257549"/>
                  </a:lnTo>
                  <a:lnTo>
                    <a:pt x="139697" y="249872"/>
                  </a:lnTo>
                  <a:lnTo>
                    <a:pt x="141284" y="242196"/>
                  </a:lnTo>
                  <a:lnTo>
                    <a:pt x="143135" y="234785"/>
                  </a:lnTo>
                  <a:lnTo>
                    <a:pt x="145251" y="227109"/>
                  </a:lnTo>
                  <a:lnTo>
                    <a:pt x="147367" y="219962"/>
                  </a:lnTo>
                  <a:lnTo>
                    <a:pt x="149747" y="212550"/>
                  </a:lnTo>
                  <a:lnTo>
                    <a:pt x="152392" y="205139"/>
                  </a:lnTo>
                  <a:lnTo>
                    <a:pt x="154772" y="197992"/>
                  </a:lnTo>
                  <a:lnTo>
                    <a:pt x="157945" y="190845"/>
                  </a:lnTo>
                  <a:lnTo>
                    <a:pt x="161119" y="184228"/>
                  </a:lnTo>
                  <a:lnTo>
                    <a:pt x="164028" y="177081"/>
                  </a:lnTo>
                  <a:lnTo>
                    <a:pt x="170904" y="163846"/>
                  </a:lnTo>
                  <a:lnTo>
                    <a:pt x="178574" y="150612"/>
                  </a:lnTo>
                  <a:lnTo>
                    <a:pt x="186508" y="137906"/>
                  </a:lnTo>
                  <a:lnTo>
                    <a:pt x="195235" y="125466"/>
                  </a:lnTo>
                  <a:lnTo>
                    <a:pt x="204756" y="113819"/>
                  </a:lnTo>
                  <a:lnTo>
                    <a:pt x="214277" y="102437"/>
                  </a:lnTo>
                  <a:lnTo>
                    <a:pt x="224856" y="91585"/>
                  </a:lnTo>
                  <a:lnTo>
                    <a:pt x="235699" y="81526"/>
                  </a:lnTo>
                  <a:lnTo>
                    <a:pt x="247071" y="71732"/>
                  </a:lnTo>
                  <a:lnTo>
                    <a:pt x="258708" y="62468"/>
                  </a:lnTo>
                  <a:lnTo>
                    <a:pt x="271138" y="53468"/>
                  </a:lnTo>
                  <a:lnTo>
                    <a:pt x="283568" y="45528"/>
                  </a:lnTo>
                  <a:lnTo>
                    <a:pt x="296791" y="38116"/>
                  </a:lnTo>
                  <a:lnTo>
                    <a:pt x="310279" y="30969"/>
                  </a:lnTo>
                  <a:lnTo>
                    <a:pt x="317155" y="27793"/>
                  </a:lnTo>
                  <a:lnTo>
                    <a:pt x="324031" y="24881"/>
                  </a:lnTo>
                  <a:lnTo>
                    <a:pt x="331172" y="21970"/>
                  </a:lnTo>
                  <a:lnTo>
                    <a:pt x="338312" y="19323"/>
                  </a:lnTo>
                  <a:lnTo>
                    <a:pt x="345453" y="16676"/>
                  </a:lnTo>
                  <a:lnTo>
                    <a:pt x="352594" y="14294"/>
                  </a:lnTo>
                  <a:lnTo>
                    <a:pt x="359999" y="12176"/>
                  </a:lnTo>
                  <a:lnTo>
                    <a:pt x="367404" y="10058"/>
                  </a:lnTo>
                  <a:lnTo>
                    <a:pt x="375073" y="8206"/>
                  </a:lnTo>
                  <a:lnTo>
                    <a:pt x="382479" y="6617"/>
                  </a:lnTo>
                  <a:lnTo>
                    <a:pt x="390148" y="5029"/>
                  </a:lnTo>
                  <a:lnTo>
                    <a:pt x="398082" y="3706"/>
                  </a:lnTo>
                  <a:lnTo>
                    <a:pt x="406016" y="2912"/>
                  </a:lnTo>
                  <a:lnTo>
                    <a:pt x="413686" y="1853"/>
                  </a:lnTo>
                  <a:lnTo>
                    <a:pt x="421620" y="1059"/>
                  </a:lnTo>
                  <a:lnTo>
                    <a:pt x="429554" y="794"/>
                  </a:lnTo>
                  <a:lnTo>
                    <a:pt x="437752" y="265"/>
                  </a:lnTo>
                  <a:lnTo>
                    <a:pt x="445686" y="0"/>
                  </a:lnTo>
                  <a:close/>
                </a:path>
              </a:pathLst>
            </a:custGeom>
            <a:solidFill>
              <a:srgbClr val="015A7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26" name="文本框 25"/>
          <p:cNvSpPr txBox="1"/>
          <p:nvPr/>
        </p:nvSpPr>
        <p:spPr>
          <a:xfrm>
            <a:off x="1079499" y="360931"/>
            <a:ext cx="3345017"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sp>
        <p:nvSpPr>
          <p:cNvPr id="27" name="圆角矩形 26"/>
          <p:cNvSpPr/>
          <p:nvPr/>
        </p:nvSpPr>
        <p:spPr>
          <a:xfrm>
            <a:off x="721189" y="1450906"/>
            <a:ext cx="1246065" cy="1246065"/>
          </a:xfrm>
          <a:prstGeom prst="roundRect">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圆角矩形 27"/>
          <p:cNvSpPr/>
          <p:nvPr/>
        </p:nvSpPr>
        <p:spPr>
          <a:xfrm>
            <a:off x="4818047" y="1450906"/>
            <a:ext cx="1246065" cy="1246065"/>
          </a:xfrm>
          <a:prstGeom prst="roundRect">
            <a:avLst/>
          </a:prstGeom>
          <a:blipFill>
            <a:blip r:embed="rId4"/>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圆角矩形 28"/>
          <p:cNvSpPr/>
          <p:nvPr/>
        </p:nvSpPr>
        <p:spPr>
          <a:xfrm>
            <a:off x="7143534" y="3038784"/>
            <a:ext cx="1246065" cy="1246065"/>
          </a:xfrm>
          <a:prstGeom prst="roundRect">
            <a:avLst/>
          </a:prstGeom>
          <a:blipFill>
            <a:blip r:embed="rId5"/>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圆角矩形 29"/>
          <p:cNvSpPr/>
          <p:nvPr/>
        </p:nvSpPr>
        <p:spPr>
          <a:xfrm>
            <a:off x="3072048" y="3053735"/>
            <a:ext cx="1246065" cy="1246065"/>
          </a:xfrm>
          <a:prstGeom prst="roundRect">
            <a:avLst/>
          </a:prstGeom>
          <a:blipFill>
            <a:blip r:embed="rId6"/>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1+#ppt_w/2"/>
                                          </p:val>
                                        </p:tav>
                                        <p:tav tm="100000">
                                          <p:val>
                                            <p:strVal val="#ppt_x"/>
                                          </p:val>
                                        </p:tav>
                                      </p:tavLst>
                                    </p:anim>
                                    <p:anim calcmode="lin" valueType="num">
                                      <p:cBhvr additive="base">
                                        <p:cTn id="17" dur="500" fill="hold"/>
                                        <p:tgtEl>
                                          <p:spTgt spid="22"/>
                                        </p:tgtEl>
                                        <p:attrNameLst>
                                          <p:attrName>ppt_y</p:attrName>
                                        </p:attrNameLst>
                                      </p:cBhvr>
                                      <p:tavLst>
                                        <p:tav tm="0">
                                          <p:val>
                                            <p:strVal val="#ppt_y"/>
                                          </p:val>
                                        </p:tav>
                                        <p:tav tm="100000">
                                          <p:val>
                                            <p:strVal val="#ppt_y"/>
                                          </p:val>
                                        </p:tav>
                                      </p:tavLst>
                                    </p:anim>
                                  </p:childTnLst>
                                </p:cTn>
                              </p:par>
                              <p:par>
                                <p:cTn id="18" presetID="12" presetClass="entr" presetSubtype="8"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ppt_x</p:attrName>
                                        </p:attrNameLst>
                                      </p:cBhvr>
                                      <p:tavLst>
                                        <p:tav tm="0">
                                          <p:val>
                                            <p:strVal val="#ppt_x-#ppt_w*1.125000"/>
                                          </p:val>
                                        </p:tav>
                                        <p:tav tm="100000">
                                          <p:val>
                                            <p:strVal val="#ppt_x"/>
                                          </p:val>
                                        </p:tav>
                                      </p:tavLst>
                                    </p:anim>
                                    <p:animEffect transition="in" filter="wipe(right)">
                                      <p:cBhvr>
                                        <p:cTn id="21" dur="500"/>
                                        <p:tgtEl>
                                          <p:spTgt spid="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Effect transition="in" filter="fade">
                                      <p:cBhvr>
                                        <p:cTn id="27" dur="500"/>
                                        <p:tgtEl>
                                          <p:spTgt spid="27"/>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p:tgtEl>
                                          <p:spTgt spid="4"/>
                                        </p:tgtEl>
                                        <p:attrNameLst>
                                          <p:attrName>ppt_x</p:attrName>
                                        </p:attrNameLst>
                                      </p:cBhvr>
                                      <p:tavLst>
                                        <p:tav tm="0">
                                          <p:val>
                                            <p:strVal val="#ppt_x-#ppt_w*1.125000"/>
                                          </p:val>
                                        </p:tav>
                                        <p:tav tm="100000">
                                          <p:val>
                                            <p:strVal val="#ppt_x"/>
                                          </p:val>
                                        </p:tav>
                                      </p:tavLst>
                                    </p:anim>
                                    <p:animEffect transition="in" filter="wipe(right)">
                                      <p:cBhvr>
                                        <p:cTn id="38" dur="500"/>
                                        <p:tgtEl>
                                          <p:spTgt spid="4"/>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fltVal val="0"/>
                                          </p:val>
                                        </p:tav>
                                        <p:tav tm="100000">
                                          <p:val>
                                            <p:strVal val="#ppt_h"/>
                                          </p:val>
                                        </p:tav>
                                      </p:tavLst>
                                    </p:anim>
                                    <p:animEffect transition="in" filter="fade">
                                      <p:cBhvr>
                                        <p:cTn id="44" dur="500"/>
                                        <p:tgtEl>
                                          <p:spTgt spid="28"/>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2" presetClass="entr" presetSubtype="2"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p:tgtEl>
                                          <p:spTgt spid="2"/>
                                        </p:tgtEl>
                                        <p:attrNameLst>
                                          <p:attrName>ppt_x</p:attrName>
                                        </p:attrNameLst>
                                      </p:cBhvr>
                                      <p:tavLst>
                                        <p:tav tm="0">
                                          <p:val>
                                            <p:strVal val="#ppt_x+#ppt_w*1.125000"/>
                                          </p:val>
                                        </p:tav>
                                        <p:tav tm="100000">
                                          <p:val>
                                            <p:strVal val="#ppt_x"/>
                                          </p:val>
                                        </p:tav>
                                      </p:tavLst>
                                    </p:anim>
                                    <p:animEffect transition="in" filter="wipe(left)">
                                      <p:cBhvr>
                                        <p:cTn id="55" dur="500"/>
                                        <p:tgtEl>
                                          <p:spTgt spid="2"/>
                                        </p:tgtEl>
                                      </p:cBhvr>
                                    </p:animEffect>
                                  </p:childTnLst>
                                </p:cTn>
                              </p:par>
                            </p:childTnLst>
                          </p:cTn>
                        </p:par>
                        <p:par>
                          <p:cTn id="56" fill="hold">
                            <p:stCondLst>
                              <p:cond delay="3500"/>
                            </p:stCondLst>
                            <p:childTnLst>
                              <p:par>
                                <p:cTn id="57" presetID="53" presetClass="entr" presetSubtype="16"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fltVal val="0"/>
                                          </p:val>
                                        </p:tav>
                                        <p:tav tm="100000">
                                          <p:val>
                                            <p:strVal val="#ppt_h"/>
                                          </p:val>
                                        </p:tav>
                                      </p:tavLst>
                                    </p:anim>
                                    <p:animEffect transition="in" filter="fade">
                                      <p:cBhvr>
                                        <p:cTn id="61" dur="500"/>
                                        <p:tgtEl>
                                          <p:spTgt spid="30"/>
                                        </p:tgtEl>
                                      </p:cBhvr>
                                    </p:animEffect>
                                  </p:childTnLst>
                                </p:cTn>
                              </p:par>
                            </p:childTnLst>
                          </p:cTn>
                        </p:par>
                        <p:par>
                          <p:cTn id="62" fill="hold">
                            <p:stCondLst>
                              <p:cond delay="40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par>
                                <p:cTn id="69" presetID="12" presetClass="entr" presetSubtype="2"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tgtEl>
                                          <p:spTgt spid="3"/>
                                        </p:tgtEl>
                                        <p:attrNameLst>
                                          <p:attrName>ppt_x</p:attrName>
                                        </p:attrNameLst>
                                      </p:cBhvr>
                                      <p:tavLst>
                                        <p:tav tm="0">
                                          <p:val>
                                            <p:strVal val="#ppt_x+#ppt_w*1.125000"/>
                                          </p:val>
                                        </p:tav>
                                        <p:tav tm="100000">
                                          <p:val>
                                            <p:strVal val="#ppt_x"/>
                                          </p:val>
                                        </p:tav>
                                      </p:tavLst>
                                    </p:anim>
                                    <p:animEffect transition="in" filter="wipe(left)">
                                      <p:cBhvr>
                                        <p:cTn id="72" dur="500"/>
                                        <p:tgtEl>
                                          <p:spTgt spid="3"/>
                                        </p:tgtEl>
                                      </p:cBhvr>
                                    </p:animEffect>
                                  </p:childTnLst>
                                </p:cTn>
                              </p:par>
                            </p:childTnLst>
                          </p:cTn>
                        </p:par>
                        <p:par>
                          <p:cTn id="73" fill="hold">
                            <p:stCondLst>
                              <p:cond delay="4500"/>
                            </p:stCondLst>
                            <p:childTnLst>
                              <p:par>
                                <p:cTn id="74" presetID="53" presetClass="entr" presetSubtype="16"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p:cTn id="76" dur="500" fill="hold"/>
                                        <p:tgtEl>
                                          <p:spTgt spid="29"/>
                                        </p:tgtEl>
                                        <p:attrNameLst>
                                          <p:attrName>ppt_w</p:attrName>
                                        </p:attrNameLst>
                                      </p:cBhvr>
                                      <p:tavLst>
                                        <p:tav tm="0">
                                          <p:val>
                                            <p:fltVal val="0"/>
                                          </p:val>
                                        </p:tav>
                                        <p:tav tm="100000">
                                          <p:val>
                                            <p:strVal val="#ppt_w"/>
                                          </p:val>
                                        </p:tav>
                                      </p:tavLst>
                                    </p:anim>
                                    <p:anim calcmode="lin" valueType="num">
                                      <p:cBhvr>
                                        <p:cTn id="77" dur="500" fill="hold"/>
                                        <p:tgtEl>
                                          <p:spTgt spid="29"/>
                                        </p:tgtEl>
                                        <p:attrNameLst>
                                          <p:attrName>ppt_h</p:attrName>
                                        </p:attrNameLst>
                                      </p:cBhvr>
                                      <p:tavLst>
                                        <p:tav tm="0">
                                          <p:val>
                                            <p:fltVal val="0"/>
                                          </p:val>
                                        </p:tav>
                                        <p:tav tm="100000">
                                          <p:val>
                                            <p:strVal val="#ppt_h"/>
                                          </p:val>
                                        </p:tav>
                                      </p:tavLst>
                                    </p:anim>
                                    <p:animEffect transition="in" filter="fade">
                                      <p:cBhvr>
                                        <p:cTn id="78" dur="500"/>
                                        <p:tgtEl>
                                          <p:spTgt spid="29"/>
                                        </p:tgtEl>
                                      </p:cBhvr>
                                    </p:animEffect>
                                  </p:childTnLst>
                                </p:cTn>
                              </p:par>
                            </p:childTnLst>
                          </p:cTn>
                        </p:par>
                        <p:par>
                          <p:cTn id="79" fill="hold">
                            <p:stCondLst>
                              <p:cond delay="5000"/>
                            </p:stCondLst>
                            <p:childTnLst>
                              <p:par>
                                <p:cTn id="80" presetID="10" presetClass="entr" presetSubtype="0" fill="hold" grpId="0"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0" grpId="0"/>
      <p:bldP spid="12" grpId="0"/>
      <p:bldP spid="13" grpId="0"/>
      <p:bldP spid="15" grpId="0"/>
      <p:bldP spid="16" grpId="0"/>
      <p:bldP spid="18" grpId="0"/>
      <p:bldP spid="19" grpId="0"/>
      <p:bldP spid="21" grpId="0"/>
      <p:bldP spid="22" grpId="0"/>
      <p:bldP spid="26" grpId="0"/>
      <p:bldP spid="27" grpId="0" animBg="1"/>
      <p:bldP spid="28"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grpSp>
        <p:nvGrpSpPr>
          <p:cNvPr id="3" name="组合 2"/>
          <p:cNvGrpSpPr/>
          <p:nvPr/>
        </p:nvGrpSpPr>
        <p:grpSpPr>
          <a:xfrm>
            <a:off x="296082" y="292100"/>
            <a:ext cx="599329" cy="599329"/>
            <a:chOff x="2112182" y="3122122"/>
            <a:chExt cx="935818" cy="935818"/>
          </a:xfrm>
        </p:grpSpPr>
        <p:sp>
          <p:nvSpPr>
            <p:cNvPr id="4" name="椭圆 3"/>
            <p:cNvSpPr/>
            <p:nvPr/>
          </p:nvSpPr>
          <p:spPr>
            <a:xfrm>
              <a:off x="2112182" y="3122122"/>
              <a:ext cx="935818" cy="935818"/>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KSO_Shape"/>
            <p:cNvSpPr/>
            <p:nvPr/>
          </p:nvSpPr>
          <p:spPr bwMode="auto">
            <a:xfrm>
              <a:off x="2220051" y="3321801"/>
              <a:ext cx="720080" cy="536460"/>
            </a:xfrm>
            <a:custGeom>
              <a:avLst/>
              <a:gdLst>
                <a:gd name="T0" fmla="*/ 1318145 w 2143125"/>
                <a:gd name="T1" fmla="*/ 917194 h 1597025"/>
                <a:gd name="T2" fmla="*/ 1379831 w 2143125"/>
                <a:gd name="T3" fmla="*/ 1137598 h 1597025"/>
                <a:gd name="T4" fmla="*/ 1335097 w 2143125"/>
                <a:gd name="T5" fmla="*/ 1268287 h 1597025"/>
                <a:gd name="T6" fmla="*/ 1208192 w 2143125"/>
                <a:gd name="T7" fmla="*/ 1359886 h 1597025"/>
                <a:gd name="T8" fmla="*/ 922597 w 2143125"/>
                <a:gd name="T9" fmla="*/ 1418283 h 1597025"/>
                <a:gd name="T10" fmla="*/ 657487 w 2143125"/>
                <a:gd name="T11" fmla="*/ 1338693 h 1597025"/>
                <a:gd name="T12" fmla="*/ 552478 w 2143125"/>
                <a:gd name="T13" fmla="*/ 1242149 h 1597025"/>
                <a:gd name="T14" fmla="*/ 531288 w 2143125"/>
                <a:gd name="T15" fmla="*/ 1081555 h 1597025"/>
                <a:gd name="T16" fmla="*/ 616755 w 2143125"/>
                <a:gd name="T17" fmla="*/ 873161 h 1597025"/>
                <a:gd name="T18" fmla="*/ 1793602 w 2143125"/>
                <a:gd name="T19" fmla="*/ 648696 h 1597025"/>
                <a:gd name="T20" fmla="*/ 1890429 w 2143125"/>
                <a:gd name="T21" fmla="*/ 826850 h 1597025"/>
                <a:gd name="T22" fmla="*/ 1893955 w 2143125"/>
                <a:gd name="T23" fmla="*/ 997719 h 1597025"/>
                <a:gd name="T24" fmla="*/ 1811228 w 2143125"/>
                <a:gd name="T25" fmla="*/ 1095258 h 1597025"/>
                <a:gd name="T26" fmla="*/ 1583730 w 2143125"/>
                <a:gd name="T27" fmla="*/ 1181514 h 1597025"/>
                <a:gd name="T28" fmla="*/ 1467631 w 2143125"/>
                <a:gd name="T29" fmla="*/ 1082095 h 1597025"/>
                <a:gd name="T30" fmla="*/ 1367044 w 2143125"/>
                <a:gd name="T31" fmla="*/ 822855 h 1597025"/>
                <a:gd name="T32" fmla="*/ 1287607 w 2143125"/>
                <a:gd name="T33" fmla="*/ 640469 h 1597025"/>
                <a:gd name="T34" fmla="*/ 637786 w 2143125"/>
                <a:gd name="T35" fmla="*/ 718735 h 1597025"/>
                <a:gd name="T36" fmla="*/ 475984 w 2143125"/>
                <a:gd name="T37" fmla="*/ 936375 h 1597025"/>
                <a:gd name="T38" fmla="*/ 436888 w 2143125"/>
                <a:gd name="T39" fmla="*/ 1185275 h 1597025"/>
                <a:gd name="T40" fmla="*/ 191242 w 2143125"/>
                <a:gd name="T41" fmla="*/ 1146495 h 1597025"/>
                <a:gd name="T42" fmla="*/ 46633 w 2143125"/>
                <a:gd name="T43" fmla="*/ 1053656 h 1597025"/>
                <a:gd name="T44" fmla="*/ 0 w 2143125"/>
                <a:gd name="T45" fmla="*/ 940371 h 1597025"/>
                <a:gd name="T46" fmla="*/ 50165 w 2143125"/>
                <a:gd name="T47" fmla="*/ 736128 h 1597025"/>
                <a:gd name="T48" fmla="*/ 952970 w 2143125"/>
                <a:gd name="T49" fmla="*/ 136844 h 1597025"/>
                <a:gd name="T50" fmla="*/ 1076540 w 2143125"/>
                <a:gd name="T51" fmla="*/ 163209 h 1597025"/>
                <a:gd name="T52" fmla="*/ 1174924 w 2143125"/>
                <a:gd name="T53" fmla="*/ 235007 h 1597025"/>
                <a:gd name="T54" fmla="*/ 1237061 w 2143125"/>
                <a:gd name="T55" fmla="*/ 340233 h 1597025"/>
                <a:gd name="T56" fmla="*/ 1251420 w 2143125"/>
                <a:gd name="T57" fmla="*/ 467116 h 1597025"/>
                <a:gd name="T58" fmla="*/ 1213290 w 2143125"/>
                <a:gd name="T59" fmla="*/ 585759 h 1597025"/>
                <a:gd name="T60" fmla="*/ 1132322 w 2143125"/>
                <a:gd name="T61" fmla="*/ 676861 h 1597025"/>
                <a:gd name="T62" fmla="*/ 1020756 w 2143125"/>
                <a:gd name="T63" fmla="*/ 728650 h 1597025"/>
                <a:gd name="T64" fmla="*/ 892716 w 2143125"/>
                <a:gd name="T65" fmla="*/ 730298 h 1597025"/>
                <a:gd name="T66" fmla="*/ 779502 w 2143125"/>
                <a:gd name="T67" fmla="*/ 680863 h 1597025"/>
                <a:gd name="T68" fmla="*/ 696652 w 2143125"/>
                <a:gd name="T69" fmla="*/ 592115 h 1597025"/>
                <a:gd name="T70" fmla="*/ 655933 w 2143125"/>
                <a:gd name="T71" fmla="*/ 474649 h 1597025"/>
                <a:gd name="T72" fmla="*/ 666760 w 2143125"/>
                <a:gd name="T73" fmla="*/ 347531 h 1597025"/>
                <a:gd name="T74" fmla="*/ 726308 w 2143125"/>
                <a:gd name="T75" fmla="*/ 240187 h 1597025"/>
                <a:gd name="T76" fmla="*/ 823046 w 2143125"/>
                <a:gd name="T77" fmla="*/ 166505 h 1597025"/>
                <a:gd name="T78" fmla="*/ 945438 w 2143125"/>
                <a:gd name="T79" fmla="*/ 136844 h 1597025"/>
                <a:gd name="T80" fmla="*/ 1618384 w 2143125"/>
                <a:gd name="T81" fmla="*/ 22111 h 1597025"/>
                <a:gd name="T82" fmla="*/ 1763195 w 2143125"/>
                <a:gd name="T83" fmla="*/ 163718 h 1597025"/>
                <a:gd name="T84" fmla="*/ 1787878 w 2143125"/>
                <a:gd name="T85" fmla="*/ 278038 h 1597025"/>
                <a:gd name="T86" fmla="*/ 1763195 w 2143125"/>
                <a:gd name="T87" fmla="*/ 392122 h 1597025"/>
                <a:gd name="T88" fmla="*/ 1618384 w 2143125"/>
                <a:gd name="T89" fmla="*/ 533963 h 1597025"/>
                <a:gd name="T90" fmla="*/ 1498492 w 2143125"/>
                <a:gd name="T91" fmla="*/ 555604 h 1597025"/>
                <a:gd name="T92" fmla="*/ 1344043 w 2143125"/>
                <a:gd name="T93" fmla="*/ 467159 h 1597025"/>
                <a:gd name="T94" fmla="*/ 1325941 w 2143125"/>
                <a:gd name="T95" fmla="*/ 314968 h 1597025"/>
                <a:gd name="T96" fmla="*/ 1255886 w 2143125"/>
                <a:gd name="T97" fmla="*/ 187946 h 1597025"/>
                <a:gd name="T98" fmla="*/ 1350390 w 2143125"/>
                <a:gd name="T99" fmla="*/ 51280 h 1597025"/>
                <a:gd name="T100" fmla="*/ 396165 w 2143125"/>
                <a:gd name="T101" fmla="*/ 0 h 1597025"/>
                <a:gd name="T102" fmla="*/ 564484 w 2143125"/>
                <a:gd name="T103" fmla="*/ 57396 h 1597025"/>
                <a:gd name="T104" fmla="*/ 645353 w 2143125"/>
                <a:gd name="T105" fmla="*/ 194532 h 1597025"/>
                <a:gd name="T106" fmla="*/ 578120 w 2143125"/>
                <a:gd name="T107" fmla="*/ 323201 h 1597025"/>
                <a:gd name="T108" fmla="*/ 564014 w 2143125"/>
                <a:gd name="T109" fmla="*/ 482449 h 1597025"/>
                <a:gd name="T110" fmla="*/ 396165 w 2143125"/>
                <a:gd name="T111" fmla="*/ 555840 h 1597025"/>
                <a:gd name="T112" fmla="*/ 281916 w 2143125"/>
                <a:gd name="T113" fmla="*/ 531141 h 1597025"/>
                <a:gd name="T114" fmla="*/ 140396 w 2143125"/>
                <a:gd name="T115" fmla="*/ 386242 h 1597025"/>
                <a:gd name="T116" fmla="*/ 118533 w 2143125"/>
                <a:gd name="T117" fmla="*/ 270745 h 1597025"/>
                <a:gd name="T118" fmla="*/ 145803 w 2143125"/>
                <a:gd name="T119" fmla="*/ 157366 h 1597025"/>
                <a:gd name="T120" fmla="*/ 294375 w 2143125"/>
                <a:gd name="T121" fmla="*/ 19524 h 15970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43125" h="1597025">
                  <a:moveTo>
                    <a:pt x="795561" y="879475"/>
                  </a:moveTo>
                  <a:lnTo>
                    <a:pt x="1072091" y="1110003"/>
                  </a:lnTo>
                  <a:lnTo>
                    <a:pt x="1348886" y="879475"/>
                  </a:lnTo>
                  <a:lnTo>
                    <a:pt x="1360276" y="888484"/>
                  </a:lnTo>
                  <a:lnTo>
                    <a:pt x="1371400" y="897758"/>
                  </a:lnTo>
                  <a:lnTo>
                    <a:pt x="1382525" y="907297"/>
                  </a:lnTo>
                  <a:lnTo>
                    <a:pt x="1393120" y="917101"/>
                  </a:lnTo>
                  <a:lnTo>
                    <a:pt x="1403186" y="927435"/>
                  </a:lnTo>
                  <a:lnTo>
                    <a:pt x="1413516" y="937504"/>
                  </a:lnTo>
                  <a:lnTo>
                    <a:pt x="1423316" y="948368"/>
                  </a:lnTo>
                  <a:lnTo>
                    <a:pt x="1432587" y="959497"/>
                  </a:lnTo>
                  <a:lnTo>
                    <a:pt x="1441857" y="970891"/>
                  </a:lnTo>
                  <a:lnTo>
                    <a:pt x="1450863" y="982550"/>
                  </a:lnTo>
                  <a:lnTo>
                    <a:pt x="1459074" y="994739"/>
                  </a:lnTo>
                  <a:lnTo>
                    <a:pt x="1467550" y="1006663"/>
                  </a:lnTo>
                  <a:lnTo>
                    <a:pt x="1475232" y="1019116"/>
                  </a:lnTo>
                  <a:lnTo>
                    <a:pt x="1482913" y="1032100"/>
                  </a:lnTo>
                  <a:lnTo>
                    <a:pt x="1490065" y="1044819"/>
                  </a:lnTo>
                  <a:lnTo>
                    <a:pt x="1496687" y="1057803"/>
                  </a:lnTo>
                  <a:lnTo>
                    <a:pt x="1503308" y="1071581"/>
                  </a:lnTo>
                  <a:lnTo>
                    <a:pt x="1509401" y="1085095"/>
                  </a:lnTo>
                  <a:lnTo>
                    <a:pt x="1515228" y="1098874"/>
                  </a:lnTo>
                  <a:lnTo>
                    <a:pt x="1520525" y="1113182"/>
                  </a:lnTo>
                  <a:lnTo>
                    <a:pt x="1525558" y="1127226"/>
                  </a:lnTo>
                  <a:lnTo>
                    <a:pt x="1530061" y="1141799"/>
                  </a:lnTo>
                  <a:lnTo>
                    <a:pt x="1534034" y="1156638"/>
                  </a:lnTo>
                  <a:lnTo>
                    <a:pt x="1538007" y="1171477"/>
                  </a:lnTo>
                  <a:lnTo>
                    <a:pt x="1541186" y="1186580"/>
                  </a:lnTo>
                  <a:lnTo>
                    <a:pt x="1544364" y="1201684"/>
                  </a:lnTo>
                  <a:lnTo>
                    <a:pt x="1546748" y="1217052"/>
                  </a:lnTo>
                  <a:lnTo>
                    <a:pt x="1548867" y="1232686"/>
                  </a:lnTo>
                  <a:lnTo>
                    <a:pt x="1550456" y="1248319"/>
                  </a:lnTo>
                  <a:lnTo>
                    <a:pt x="1551781" y="1264218"/>
                  </a:lnTo>
                  <a:lnTo>
                    <a:pt x="1552310" y="1280116"/>
                  </a:lnTo>
                  <a:lnTo>
                    <a:pt x="1552575" y="1296279"/>
                  </a:lnTo>
                  <a:lnTo>
                    <a:pt x="1552310" y="1305554"/>
                  </a:lnTo>
                  <a:lnTo>
                    <a:pt x="1551781" y="1314298"/>
                  </a:lnTo>
                  <a:lnTo>
                    <a:pt x="1550456" y="1323307"/>
                  </a:lnTo>
                  <a:lnTo>
                    <a:pt x="1548867" y="1332316"/>
                  </a:lnTo>
                  <a:lnTo>
                    <a:pt x="1547013" y="1341060"/>
                  </a:lnTo>
                  <a:lnTo>
                    <a:pt x="1544894" y="1349539"/>
                  </a:lnTo>
                  <a:lnTo>
                    <a:pt x="1542245" y="1358018"/>
                  </a:lnTo>
                  <a:lnTo>
                    <a:pt x="1539067" y="1366233"/>
                  </a:lnTo>
                  <a:lnTo>
                    <a:pt x="1535623" y="1374182"/>
                  </a:lnTo>
                  <a:lnTo>
                    <a:pt x="1531650" y="1382396"/>
                  </a:lnTo>
                  <a:lnTo>
                    <a:pt x="1527677" y="1390080"/>
                  </a:lnTo>
                  <a:lnTo>
                    <a:pt x="1522909" y="1397765"/>
                  </a:lnTo>
                  <a:lnTo>
                    <a:pt x="1518406" y="1405184"/>
                  </a:lnTo>
                  <a:lnTo>
                    <a:pt x="1513109" y="1412603"/>
                  </a:lnTo>
                  <a:lnTo>
                    <a:pt x="1507811" y="1420022"/>
                  </a:lnTo>
                  <a:lnTo>
                    <a:pt x="1501984" y="1427177"/>
                  </a:lnTo>
                  <a:lnTo>
                    <a:pt x="1495892" y="1433801"/>
                  </a:lnTo>
                  <a:lnTo>
                    <a:pt x="1489800" y="1440955"/>
                  </a:lnTo>
                  <a:lnTo>
                    <a:pt x="1483178" y="1447315"/>
                  </a:lnTo>
                  <a:lnTo>
                    <a:pt x="1476026" y="1453939"/>
                  </a:lnTo>
                  <a:lnTo>
                    <a:pt x="1469404" y="1460298"/>
                  </a:lnTo>
                  <a:lnTo>
                    <a:pt x="1461988" y="1466658"/>
                  </a:lnTo>
                  <a:lnTo>
                    <a:pt x="1454306" y="1472752"/>
                  </a:lnTo>
                  <a:lnTo>
                    <a:pt x="1446360" y="1478582"/>
                  </a:lnTo>
                  <a:lnTo>
                    <a:pt x="1438414" y="1484411"/>
                  </a:lnTo>
                  <a:lnTo>
                    <a:pt x="1430468" y="1490241"/>
                  </a:lnTo>
                  <a:lnTo>
                    <a:pt x="1421992" y="1495540"/>
                  </a:lnTo>
                  <a:lnTo>
                    <a:pt x="1413516" y="1501105"/>
                  </a:lnTo>
                  <a:lnTo>
                    <a:pt x="1404775" y="1506404"/>
                  </a:lnTo>
                  <a:lnTo>
                    <a:pt x="1395769" y="1511439"/>
                  </a:lnTo>
                  <a:lnTo>
                    <a:pt x="1387028" y="1516208"/>
                  </a:lnTo>
                  <a:lnTo>
                    <a:pt x="1377757" y="1521243"/>
                  </a:lnTo>
                  <a:lnTo>
                    <a:pt x="1359216" y="1530252"/>
                  </a:lnTo>
                  <a:lnTo>
                    <a:pt x="1340145" y="1538731"/>
                  </a:lnTo>
                  <a:lnTo>
                    <a:pt x="1320544" y="1546945"/>
                  </a:lnTo>
                  <a:lnTo>
                    <a:pt x="1300944" y="1554364"/>
                  </a:lnTo>
                  <a:lnTo>
                    <a:pt x="1280813" y="1560989"/>
                  </a:lnTo>
                  <a:lnTo>
                    <a:pt x="1260947" y="1567083"/>
                  </a:lnTo>
                  <a:lnTo>
                    <a:pt x="1241082" y="1573177"/>
                  </a:lnTo>
                  <a:lnTo>
                    <a:pt x="1220951" y="1577947"/>
                  </a:lnTo>
                  <a:lnTo>
                    <a:pt x="1200821" y="1582452"/>
                  </a:lnTo>
                  <a:lnTo>
                    <a:pt x="1181485" y="1586426"/>
                  </a:lnTo>
                  <a:lnTo>
                    <a:pt x="1161884" y="1589606"/>
                  </a:lnTo>
                  <a:lnTo>
                    <a:pt x="1142813" y="1592256"/>
                  </a:lnTo>
                  <a:lnTo>
                    <a:pt x="1124272" y="1594375"/>
                  </a:lnTo>
                  <a:lnTo>
                    <a:pt x="1106525" y="1595965"/>
                  </a:lnTo>
                  <a:lnTo>
                    <a:pt x="1088779" y="1596760"/>
                  </a:lnTo>
                  <a:lnTo>
                    <a:pt x="1072091" y="1597025"/>
                  </a:lnTo>
                  <a:lnTo>
                    <a:pt x="1055669" y="1596760"/>
                  </a:lnTo>
                  <a:lnTo>
                    <a:pt x="1037922" y="1595965"/>
                  </a:lnTo>
                  <a:lnTo>
                    <a:pt x="1020176" y="1594375"/>
                  </a:lnTo>
                  <a:lnTo>
                    <a:pt x="1001635" y="1592256"/>
                  </a:lnTo>
                  <a:lnTo>
                    <a:pt x="982299" y="1589606"/>
                  </a:lnTo>
                  <a:lnTo>
                    <a:pt x="963228" y="1586426"/>
                  </a:lnTo>
                  <a:lnTo>
                    <a:pt x="943627" y="1582452"/>
                  </a:lnTo>
                  <a:lnTo>
                    <a:pt x="923496" y="1577947"/>
                  </a:lnTo>
                  <a:lnTo>
                    <a:pt x="903631" y="1573177"/>
                  </a:lnTo>
                  <a:lnTo>
                    <a:pt x="883765" y="1567083"/>
                  </a:lnTo>
                  <a:lnTo>
                    <a:pt x="863634" y="1560989"/>
                  </a:lnTo>
                  <a:lnTo>
                    <a:pt x="843504" y="1554364"/>
                  </a:lnTo>
                  <a:lnTo>
                    <a:pt x="823903" y="1546945"/>
                  </a:lnTo>
                  <a:lnTo>
                    <a:pt x="804302" y="1538731"/>
                  </a:lnTo>
                  <a:lnTo>
                    <a:pt x="785496" y="1530252"/>
                  </a:lnTo>
                  <a:lnTo>
                    <a:pt x="766690" y="1521243"/>
                  </a:lnTo>
                  <a:lnTo>
                    <a:pt x="757419" y="1516208"/>
                  </a:lnTo>
                  <a:lnTo>
                    <a:pt x="748414" y="1511439"/>
                  </a:lnTo>
                  <a:lnTo>
                    <a:pt x="739673" y="1506404"/>
                  </a:lnTo>
                  <a:lnTo>
                    <a:pt x="730932" y="1501105"/>
                  </a:lnTo>
                  <a:lnTo>
                    <a:pt x="722720" y="1495540"/>
                  </a:lnTo>
                  <a:lnTo>
                    <a:pt x="714244" y="1490241"/>
                  </a:lnTo>
                  <a:lnTo>
                    <a:pt x="706033" y="1484411"/>
                  </a:lnTo>
                  <a:lnTo>
                    <a:pt x="697822" y="1478582"/>
                  </a:lnTo>
                  <a:lnTo>
                    <a:pt x="690141" y="1472752"/>
                  </a:lnTo>
                  <a:lnTo>
                    <a:pt x="682724" y="1466658"/>
                  </a:lnTo>
                  <a:lnTo>
                    <a:pt x="675308" y="1460298"/>
                  </a:lnTo>
                  <a:lnTo>
                    <a:pt x="668421" y="1453939"/>
                  </a:lnTo>
                  <a:lnTo>
                    <a:pt x="661534" y="1447315"/>
                  </a:lnTo>
                  <a:lnTo>
                    <a:pt x="655177" y="1440955"/>
                  </a:lnTo>
                  <a:lnTo>
                    <a:pt x="648555" y="1433801"/>
                  </a:lnTo>
                  <a:lnTo>
                    <a:pt x="642728" y="1427177"/>
                  </a:lnTo>
                  <a:lnTo>
                    <a:pt x="636901" y="1420022"/>
                  </a:lnTo>
                  <a:lnTo>
                    <a:pt x="631338" y="1412603"/>
                  </a:lnTo>
                  <a:lnTo>
                    <a:pt x="626306" y="1405184"/>
                  </a:lnTo>
                  <a:lnTo>
                    <a:pt x="621538" y="1397765"/>
                  </a:lnTo>
                  <a:lnTo>
                    <a:pt x="616770" y="1390080"/>
                  </a:lnTo>
                  <a:lnTo>
                    <a:pt x="612797" y="1382396"/>
                  </a:lnTo>
                  <a:lnTo>
                    <a:pt x="609089" y="1374182"/>
                  </a:lnTo>
                  <a:lnTo>
                    <a:pt x="605646" y="1366233"/>
                  </a:lnTo>
                  <a:lnTo>
                    <a:pt x="602467" y="1358018"/>
                  </a:lnTo>
                  <a:lnTo>
                    <a:pt x="599818" y="1349539"/>
                  </a:lnTo>
                  <a:lnTo>
                    <a:pt x="597434" y="1341060"/>
                  </a:lnTo>
                  <a:lnTo>
                    <a:pt x="595580" y="1332316"/>
                  </a:lnTo>
                  <a:lnTo>
                    <a:pt x="593991" y="1323307"/>
                  </a:lnTo>
                  <a:lnTo>
                    <a:pt x="592932" y="1314298"/>
                  </a:lnTo>
                  <a:lnTo>
                    <a:pt x="592402" y="1305554"/>
                  </a:lnTo>
                  <a:lnTo>
                    <a:pt x="592137" y="1296279"/>
                  </a:lnTo>
                  <a:lnTo>
                    <a:pt x="592402" y="1280116"/>
                  </a:lnTo>
                  <a:lnTo>
                    <a:pt x="592932" y="1264218"/>
                  </a:lnTo>
                  <a:lnTo>
                    <a:pt x="594256" y="1248319"/>
                  </a:lnTo>
                  <a:lnTo>
                    <a:pt x="595845" y="1232686"/>
                  </a:lnTo>
                  <a:lnTo>
                    <a:pt x="597699" y="1217052"/>
                  </a:lnTo>
                  <a:lnTo>
                    <a:pt x="600348" y="1201684"/>
                  </a:lnTo>
                  <a:lnTo>
                    <a:pt x="603262" y="1186580"/>
                  </a:lnTo>
                  <a:lnTo>
                    <a:pt x="606705" y="1171477"/>
                  </a:lnTo>
                  <a:lnTo>
                    <a:pt x="610413" y="1156638"/>
                  </a:lnTo>
                  <a:lnTo>
                    <a:pt x="614386" y="1141799"/>
                  </a:lnTo>
                  <a:lnTo>
                    <a:pt x="618889" y="1127226"/>
                  </a:lnTo>
                  <a:lnTo>
                    <a:pt x="623922" y="1113182"/>
                  </a:lnTo>
                  <a:lnTo>
                    <a:pt x="629484" y="1098874"/>
                  </a:lnTo>
                  <a:lnTo>
                    <a:pt x="635047" y="1085095"/>
                  </a:lnTo>
                  <a:lnTo>
                    <a:pt x="641139" y="1071581"/>
                  </a:lnTo>
                  <a:lnTo>
                    <a:pt x="647761" y="1057803"/>
                  </a:lnTo>
                  <a:lnTo>
                    <a:pt x="654383" y="1044819"/>
                  </a:lnTo>
                  <a:lnTo>
                    <a:pt x="661534" y="1032100"/>
                  </a:lnTo>
                  <a:lnTo>
                    <a:pt x="669216" y="1019116"/>
                  </a:lnTo>
                  <a:lnTo>
                    <a:pt x="676897" y="1006663"/>
                  </a:lnTo>
                  <a:lnTo>
                    <a:pt x="685373" y="994739"/>
                  </a:lnTo>
                  <a:lnTo>
                    <a:pt x="693849" y="982550"/>
                  </a:lnTo>
                  <a:lnTo>
                    <a:pt x="702590" y="970891"/>
                  </a:lnTo>
                  <a:lnTo>
                    <a:pt x="711861" y="959497"/>
                  </a:lnTo>
                  <a:lnTo>
                    <a:pt x="721396" y="948368"/>
                  </a:lnTo>
                  <a:lnTo>
                    <a:pt x="730932" y="937504"/>
                  </a:lnTo>
                  <a:lnTo>
                    <a:pt x="741262" y="927435"/>
                  </a:lnTo>
                  <a:lnTo>
                    <a:pt x="751327" y="917101"/>
                  </a:lnTo>
                  <a:lnTo>
                    <a:pt x="762187" y="907297"/>
                  </a:lnTo>
                  <a:lnTo>
                    <a:pt x="773047" y="897758"/>
                  </a:lnTo>
                  <a:lnTo>
                    <a:pt x="783907" y="888484"/>
                  </a:lnTo>
                  <a:lnTo>
                    <a:pt x="795561" y="879475"/>
                  </a:lnTo>
                  <a:close/>
                  <a:moveTo>
                    <a:pt x="1959370" y="676275"/>
                  </a:moveTo>
                  <a:lnTo>
                    <a:pt x="1969946" y="684738"/>
                  </a:lnTo>
                  <a:lnTo>
                    <a:pt x="1979729" y="692937"/>
                  </a:lnTo>
                  <a:lnTo>
                    <a:pt x="1989776" y="701929"/>
                  </a:lnTo>
                  <a:lnTo>
                    <a:pt x="1999294" y="710922"/>
                  </a:lnTo>
                  <a:lnTo>
                    <a:pt x="2008812" y="720443"/>
                  </a:lnTo>
                  <a:lnTo>
                    <a:pt x="2017802" y="729964"/>
                  </a:lnTo>
                  <a:lnTo>
                    <a:pt x="2026527" y="739750"/>
                  </a:lnTo>
                  <a:lnTo>
                    <a:pt x="2035252" y="750064"/>
                  </a:lnTo>
                  <a:lnTo>
                    <a:pt x="2043184" y="760379"/>
                  </a:lnTo>
                  <a:lnTo>
                    <a:pt x="2051380" y="771222"/>
                  </a:lnTo>
                  <a:lnTo>
                    <a:pt x="2059047" y="782330"/>
                  </a:lnTo>
                  <a:lnTo>
                    <a:pt x="2066450" y="793439"/>
                  </a:lnTo>
                  <a:lnTo>
                    <a:pt x="2073589" y="804811"/>
                  </a:lnTo>
                  <a:lnTo>
                    <a:pt x="2080199" y="816448"/>
                  </a:lnTo>
                  <a:lnTo>
                    <a:pt x="2086809" y="828350"/>
                  </a:lnTo>
                  <a:lnTo>
                    <a:pt x="2093154" y="840516"/>
                  </a:lnTo>
                  <a:lnTo>
                    <a:pt x="2098707" y="852946"/>
                  </a:lnTo>
                  <a:lnTo>
                    <a:pt x="2104259" y="865112"/>
                  </a:lnTo>
                  <a:lnTo>
                    <a:pt x="2109547" y="877807"/>
                  </a:lnTo>
                  <a:lnTo>
                    <a:pt x="2114306" y="890766"/>
                  </a:lnTo>
                  <a:lnTo>
                    <a:pt x="2118801" y="903990"/>
                  </a:lnTo>
                  <a:lnTo>
                    <a:pt x="2123031" y="917214"/>
                  </a:lnTo>
                  <a:lnTo>
                    <a:pt x="2126733" y="930438"/>
                  </a:lnTo>
                  <a:lnTo>
                    <a:pt x="2130170" y="944191"/>
                  </a:lnTo>
                  <a:lnTo>
                    <a:pt x="2133078" y="957943"/>
                  </a:lnTo>
                  <a:lnTo>
                    <a:pt x="2135722" y="971696"/>
                  </a:lnTo>
                  <a:lnTo>
                    <a:pt x="2137837" y="985978"/>
                  </a:lnTo>
                  <a:lnTo>
                    <a:pt x="2139688" y="1000260"/>
                  </a:lnTo>
                  <a:lnTo>
                    <a:pt x="2141274" y="1014277"/>
                  </a:lnTo>
                  <a:lnTo>
                    <a:pt x="2142068" y="1028823"/>
                  </a:lnTo>
                  <a:lnTo>
                    <a:pt x="2143125" y="1043370"/>
                  </a:lnTo>
                  <a:lnTo>
                    <a:pt x="2143125" y="1058180"/>
                  </a:lnTo>
                  <a:lnTo>
                    <a:pt x="2143125" y="1066644"/>
                  </a:lnTo>
                  <a:lnTo>
                    <a:pt x="2142332" y="1075107"/>
                  </a:lnTo>
                  <a:lnTo>
                    <a:pt x="2141274" y="1083306"/>
                  </a:lnTo>
                  <a:lnTo>
                    <a:pt x="2139952" y="1091769"/>
                  </a:lnTo>
                  <a:lnTo>
                    <a:pt x="2138102" y="1099703"/>
                  </a:lnTo>
                  <a:lnTo>
                    <a:pt x="2135987" y="1107373"/>
                  </a:lnTo>
                  <a:lnTo>
                    <a:pt x="2133607" y="1115043"/>
                  </a:lnTo>
                  <a:lnTo>
                    <a:pt x="2130699" y="1122713"/>
                  </a:lnTo>
                  <a:lnTo>
                    <a:pt x="2127261" y="1130383"/>
                  </a:lnTo>
                  <a:lnTo>
                    <a:pt x="2124089" y="1137788"/>
                  </a:lnTo>
                  <a:lnTo>
                    <a:pt x="2119858" y="1144929"/>
                  </a:lnTo>
                  <a:lnTo>
                    <a:pt x="2115892" y="1152070"/>
                  </a:lnTo>
                  <a:lnTo>
                    <a:pt x="2111398" y="1159211"/>
                  </a:lnTo>
                  <a:lnTo>
                    <a:pt x="2106639" y="1165823"/>
                  </a:lnTo>
                  <a:lnTo>
                    <a:pt x="2101880" y="1172699"/>
                  </a:lnTo>
                  <a:lnTo>
                    <a:pt x="2096327" y="1179047"/>
                  </a:lnTo>
                  <a:lnTo>
                    <a:pt x="2090775" y="1185658"/>
                  </a:lnTo>
                  <a:lnTo>
                    <a:pt x="2084958" y="1191741"/>
                  </a:lnTo>
                  <a:lnTo>
                    <a:pt x="2078877" y="1197824"/>
                  </a:lnTo>
                  <a:lnTo>
                    <a:pt x="2072532" y="1204172"/>
                  </a:lnTo>
                  <a:lnTo>
                    <a:pt x="2066186" y="1209990"/>
                  </a:lnTo>
                  <a:lnTo>
                    <a:pt x="2059312" y="1215809"/>
                  </a:lnTo>
                  <a:lnTo>
                    <a:pt x="2052173" y="1221363"/>
                  </a:lnTo>
                  <a:lnTo>
                    <a:pt x="2045034" y="1226917"/>
                  </a:lnTo>
                  <a:lnTo>
                    <a:pt x="2037631" y="1232471"/>
                  </a:lnTo>
                  <a:lnTo>
                    <a:pt x="2029964" y="1237761"/>
                  </a:lnTo>
                  <a:lnTo>
                    <a:pt x="2022296" y="1242521"/>
                  </a:lnTo>
                  <a:lnTo>
                    <a:pt x="2014629" y="1247546"/>
                  </a:lnTo>
                  <a:lnTo>
                    <a:pt x="2006433" y="1252571"/>
                  </a:lnTo>
                  <a:lnTo>
                    <a:pt x="1998236" y="1257067"/>
                  </a:lnTo>
                  <a:lnTo>
                    <a:pt x="1981315" y="1266324"/>
                  </a:lnTo>
                  <a:lnTo>
                    <a:pt x="1964129" y="1274523"/>
                  </a:lnTo>
                  <a:lnTo>
                    <a:pt x="1946679" y="1282722"/>
                  </a:lnTo>
                  <a:lnTo>
                    <a:pt x="1928436" y="1290127"/>
                  </a:lnTo>
                  <a:lnTo>
                    <a:pt x="1910193" y="1296739"/>
                  </a:lnTo>
                  <a:lnTo>
                    <a:pt x="1891685" y="1303351"/>
                  </a:lnTo>
                  <a:lnTo>
                    <a:pt x="1873177" y="1308905"/>
                  </a:lnTo>
                  <a:lnTo>
                    <a:pt x="1854670" y="1314195"/>
                  </a:lnTo>
                  <a:lnTo>
                    <a:pt x="1836426" y="1318691"/>
                  </a:lnTo>
                  <a:lnTo>
                    <a:pt x="1817919" y="1322922"/>
                  </a:lnTo>
                  <a:lnTo>
                    <a:pt x="1799675" y="1326360"/>
                  </a:lnTo>
                  <a:lnTo>
                    <a:pt x="1781696" y="1329534"/>
                  </a:lnTo>
                  <a:lnTo>
                    <a:pt x="1764246" y="1331915"/>
                  </a:lnTo>
                  <a:lnTo>
                    <a:pt x="1747061" y="1333766"/>
                  </a:lnTo>
                  <a:lnTo>
                    <a:pt x="1730404" y="1335353"/>
                  </a:lnTo>
                  <a:lnTo>
                    <a:pt x="1714276" y="1336146"/>
                  </a:lnTo>
                  <a:lnTo>
                    <a:pt x="1698676" y="1336675"/>
                  </a:lnTo>
                  <a:lnTo>
                    <a:pt x="1687836" y="1336146"/>
                  </a:lnTo>
                  <a:lnTo>
                    <a:pt x="1676467" y="1335617"/>
                  </a:lnTo>
                  <a:lnTo>
                    <a:pt x="1664834" y="1335088"/>
                  </a:lnTo>
                  <a:lnTo>
                    <a:pt x="1652671" y="1333766"/>
                  </a:lnTo>
                  <a:lnTo>
                    <a:pt x="1653993" y="1324509"/>
                  </a:lnTo>
                  <a:lnTo>
                    <a:pt x="1654787" y="1314988"/>
                  </a:lnTo>
                  <a:lnTo>
                    <a:pt x="1655844" y="1305202"/>
                  </a:lnTo>
                  <a:lnTo>
                    <a:pt x="1655844" y="1295681"/>
                  </a:lnTo>
                  <a:lnTo>
                    <a:pt x="1655580" y="1275845"/>
                  </a:lnTo>
                  <a:lnTo>
                    <a:pt x="1654787" y="1256274"/>
                  </a:lnTo>
                  <a:lnTo>
                    <a:pt x="1653465" y="1236703"/>
                  </a:lnTo>
                  <a:lnTo>
                    <a:pt x="1651085" y="1217660"/>
                  </a:lnTo>
                  <a:lnTo>
                    <a:pt x="1648705" y="1198618"/>
                  </a:lnTo>
                  <a:lnTo>
                    <a:pt x="1645268" y="1179840"/>
                  </a:lnTo>
                  <a:lnTo>
                    <a:pt x="1641567" y="1161062"/>
                  </a:lnTo>
                  <a:lnTo>
                    <a:pt x="1637601" y="1142549"/>
                  </a:lnTo>
                  <a:lnTo>
                    <a:pt x="1632842" y="1124300"/>
                  </a:lnTo>
                  <a:lnTo>
                    <a:pt x="1627554" y="1106051"/>
                  </a:lnTo>
                  <a:lnTo>
                    <a:pt x="1621737" y="1088595"/>
                  </a:lnTo>
                  <a:lnTo>
                    <a:pt x="1615392" y="1070875"/>
                  </a:lnTo>
                  <a:lnTo>
                    <a:pt x="1608782" y="1053684"/>
                  </a:lnTo>
                  <a:lnTo>
                    <a:pt x="1601379" y="1036758"/>
                  </a:lnTo>
                  <a:lnTo>
                    <a:pt x="1593711" y="1019831"/>
                  </a:lnTo>
                  <a:lnTo>
                    <a:pt x="1585515" y="1003434"/>
                  </a:lnTo>
                  <a:lnTo>
                    <a:pt x="1576790" y="987565"/>
                  </a:lnTo>
                  <a:lnTo>
                    <a:pt x="1567800" y="971432"/>
                  </a:lnTo>
                  <a:lnTo>
                    <a:pt x="1558282" y="956092"/>
                  </a:lnTo>
                  <a:lnTo>
                    <a:pt x="1548235" y="940752"/>
                  </a:lnTo>
                  <a:lnTo>
                    <a:pt x="1537924" y="925942"/>
                  </a:lnTo>
                  <a:lnTo>
                    <a:pt x="1527084" y="911395"/>
                  </a:lnTo>
                  <a:lnTo>
                    <a:pt x="1515979" y="897114"/>
                  </a:lnTo>
                  <a:lnTo>
                    <a:pt x="1504345" y="883361"/>
                  </a:lnTo>
                  <a:lnTo>
                    <a:pt x="1492183" y="870137"/>
                  </a:lnTo>
                  <a:lnTo>
                    <a:pt x="1480021" y="856913"/>
                  </a:lnTo>
                  <a:lnTo>
                    <a:pt x="1467330" y="844218"/>
                  </a:lnTo>
                  <a:lnTo>
                    <a:pt x="1454375" y="832052"/>
                  </a:lnTo>
                  <a:lnTo>
                    <a:pt x="1440891" y="820151"/>
                  </a:lnTo>
                  <a:lnTo>
                    <a:pt x="1427406" y="808778"/>
                  </a:lnTo>
                  <a:lnTo>
                    <a:pt x="1413129" y="797670"/>
                  </a:lnTo>
                  <a:lnTo>
                    <a:pt x="1398587" y="787356"/>
                  </a:lnTo>
                  <a:lnTo>
                    <a:pt x="1407841" y="776776"/>
                  </a:lnTo>
                  <a:lnTo>
                    <a:pt x="1416831" y="765933"/>
                  </a:lnTo>
                  <a:lnTo>
                    <a:pt x="1425027" y="755089"/>
                  </a:lnTo>
                  <a:lnTo>
                    <a:pt x="1433487" y="744246"/>
                  </a:lnTo>
                  <a:lnTo>
                    <a:pt x="1441155" y="732344"/>
                  </a:lnTo>
                  <a:lnTo>
                    <a:pt x="1448558" y="720707"/>
                  </a:lnTo>
                  <a:lnTo>
                    <a:pt x="1455697" y="709070"/>
                  </a:lnTo>
                  <a:lnTo>
                    <a:pt x="1462307" y="696640"/>
                  </a:lnTo>
                  <a:lnTo>
                    <a:pt x="1698676" y="893147"/>
                  </a:lnTo>
                  <a:lnTo>
                    <a:pt x="1959370" y="676275"/>
                  </a:lnTo>
                  <a:close/>
                  <a:moveTo>
                    <a:pt x="183882" y="676275"/>
                  </a:moveTo>
                  <a:lnTo>
                    <a:pt x="445396" y="893147"/>
                  </a:lnTo>
                  <a:lnTo>
                    <a:pt x="682270" y="696640"/>
                  </a:lnTo>
                  <a:lnTo>
                    <a:pt x="688894" y="709070"/>
                  </a:lnTo>
                  <a:lnTo>
                    <a:pt x="696048" y="720707"/>
                  </a:lnTo>
                  <a:lnTo>
                    <a:pt x="703466" y="732344"/>
                  </a:lnTo>
                  <a:lnTo>
                    <a:pt x="711415" y="744246"/>
                  </a:lnTo>
                  <a:lnTo>
                    <a:pt x="719364" y="755089"/>
                  </a:lnTo>
                  <a:lnTo>
                    <a:pt x="728108" y="765933"/>
                  </a:lnTo>
                  <a:lnTo>
                    <a:pt x="736852" y="776776"/>
                  </a:lnTo>
                  <a:lnTo>
                    <a:pt x="746125" y="787356"/>
                  </a:lnTo>
                  <a:lnTo>
                    <a:pt x="731552" y="797670"/>
                  </a:lnTo>
                  <a:lnTo>
                    <a:pt x="717509" y="808778"/>
                  </a:lnTo>
                  <a:lnTo>
                    <a:pt x="703731" y="820151"/>
                  </a:lnTo>
                  <a:lnTo>
                    <a:pt x="690483" y="832052"/>
                  </a:lnTo>
                  <a:lnTo>
                    <a:pt x="677235" y="844218"/>
                  </a:lnTo>
                  <a:lnTo>
                    <a:pt x="664517" y="856913"/>
                  </a:lnTo>
                  <a:lnTo>
                    <a:pt x="652329" y="870137"/>
                  </a:lnTo>
                  <a:lnTo>
                    <a:pt x="640141" y="883361"/>
                  </a:lnTo>
                  <a:lnTo>
                    <a:pt x="628748" y="897114"/>
                  </a:lnTo>
                  <a:lnTo>
                    <a:pt x="617355" y="911395"/>
                  </a:lnTo>
                  <a:lnTo>
                    <a:pt x="606491" y="925942"/>
                  </a:lnTo>
                  <a:lnTo>
                    <a:pt x="596158" y="940752"/>
                  </a:lnTo>
                  <a:lnTo>
                    <a:pt x="586090" y="956092"/>
                  </a:lnTo>
                  <a:lnTo>
                    <a:pt x="576551" y="971432"/>
                  </a:lnTo>
                  <a:lnTo>
                    <a:pt x="567542" y="987565"/>
                  </a:lnTo>
                  <a:lnTo>
                    <a:pt x="559064" y="1003434"/>
                  </a:lnTo>
                  <a:lnTo>
                    <a:pt x="550585" y="1019831"/>
                  </a:lnTo>
                  <a:lnTo>
                    <a:pt x="542901" y="1036758"/>
                  </a:lnTo>
                  <a:lnTo>
                    <a:pt x="535482" y="1053684"/>
                  </a:lnTo>
                  <a:lnTo>
                    <a:pt x="528858" y="1070875"/>
                  </a:lnTo>
                  <a:lnTo>
                    <a:pt x="522499" y="1088595"/>
                  </a:lnTo>
                  <a:lnTo>
                    <a:pt x="516670" y="1106051"/>
                  </a:lnTo>
                  <a:lnTo>
                    <a:pt x="511371" y="1124300"/>
                  </a:lnTo>
                  <a:lnTo>
                    <a:pt x="506602" y="1142549"/>
                  </a:lnTo>
                  <a:lnTo>
                    <a:pt x="502627" y="1161062"/>
                  </a:lnTo>
                  <a:lnTo>
                    <a:pt x="498918" y="1179840"/>
                  </a:lnTo>
                  <a:lnTo>
                    <a:pt x="495473" y="1198618"/>
                  </a:lnTo>
                  <a:lnTo>
                    <a:pt x="492824" y="1217660"/>
                  </a:lnTo>
                  <a:lnTo>
                    <a:pt x="490704" y="1236703"/>
                  </a:lnTo>
                  <a:lnTo>
                    <a:pt x="489114" y="1256274"/>
                  </a:lnTo>
                  <a:lnTo>
                    <a:pt x="488585" y="1275845"/>
                  </a:lnTo>
                  <a:lnTo>
                    <a:pt x="488320" y="1295681"/>
                  </a:lnTo>
                  <a:lnTo>
                    <a:pt x="488585" y="1305202"/>
                  </a:lnTo>
                  <a:lnTo>
                    <a:pt x="489114" y="1314988"/>
                  </a:lnTo>
                  <a:lnTo>
                    <a:pt x="490174" y="1324509"/>
                  </a:lnTo>
                  <a:lnTo>
                    <a:pt x="491499" y="1333766"/>
                  </a:lnTo>
                  <a:lnTo>
                    <a:pt x="479311" y="1335088"/>
                  </a:lnTo>
                  <a:lnTo>
                    <a:pt x="467653" y="1335617"/>
                  </a:lnTo>
                  <a:lnTo>
                    <a:pt x="456260" y="1336146"/>
                  </a:lnTo>
                  <a:lnTo>
                    <a:pt x="445396" y="1336675"/>
                  </a:lnTo>
                  <a:lnTo>
                    <a:pt x="429764" y="1336146"/>
                  </a:lnTo>
                  <a:lnTo>
                    <a:pt x="413601" y="1335353"/>
                  </a:lnTo>
                  <a:lnTo>
                    <a:pt x="396909" y="1333766"/>
                  </a:lnTo>
                  <a:lnTo>
                    <a:pt x="379686" y="1331915"/>
                  </a:lnTo>
                  <a:lnTo>
                    <a:pt x="362199" y="1329534"/>
                  </a:lnTo>
                  <a:lnTo>
                    <a:pt x="344182" y="1326360"/>
                  </a:lnTo>
                  <a:lnTo>
                    <a:pt x="325900" y="1322922"/>
                  </a:lnTo>
                  <a:lnTo>
                    <a:pt x="307352" y="1318691"/>
                  </a:lnTo>
                  <a:lnTo>
                    <a:pt x="288805" y="1314195"/>
                  </a:lnTo>
                  <a:lnTo>
                    <a:pt x="270523" y="1308905"/>
                  </a:lnTo>
                  <a:lnTo>
                    <a:pt x="251976" y="1303351"/>
                  </a:lnTo>
                  <a:lnTo>
                    <a:pt x="233429" y="1296739"/>
                  </a:lnTo>
                  <a:lnTo>
                    <a:pt x="215147" y="1290127"/>
                  </a:lnTo>
                  <a:lnTo>
                    <a:pt x="196865" y="1282722"/>
                  </a:lnTo>
                  <a:lnTo>
                    <a:pt x="179377" y="1274523"/>
                  </a:lnTo>
                  <a:lnTo>
                    <a:pt x="162155" y="1266324"/>
                  </a:lnTo>
                  <a:lnTo>
                    <a:pt x="145197" y="1257067"/>
                  </a:lnTo>
                  <a:lnTo>
                    <a:pt x="136984" y="1252571"/>
                  </a:lnTo>
                  <a:lnTo>
                    <a:pt x="128770" y="1247546"/>
                  </a:lnTo>
                  <a:lnTo>
                    <a:pt x="121086" y="1242521"/>
                  </a:lnTo>
                  <a:lnTo>
                    <a:pt x="113402" y="1237761"/>
                  </a:lnTo>
                  <a:lnTo>
                    <a:pt x="105719" y="1232471"/>
                  </a:lnTo>
                  <a:lnTo>
                    <a:pt x="98300" y="1226917"/>
                  </a:lnTo>
                  <a:lnTo>
                    <a:pt x="91146" y="1221363"/>
                  </a:lnTo>
                  <a:lnTo>
                    <a:pt x="83992" y="1215809"/>
                  </a:lnTo>
                  <a:lnTo>
                    <a:pt x="77103" y="1209990"/>
                  </a:lnTo>
                  <a:lnTo>
                    <a:pt x="70744" y="1204172"/>
                  </a:lnTo>
                  <a:lnTo>
                    <a:pt x="64120" y="1197824"/>
                  </a:lnTo>
                  <a:lnTo>
                    <a:pt x="58291" y="1191741"/>
                  </a:lnTo>
                  <a:lnTo>
                    <a:pt x="52462" y="1185658"/>
                  </a:lnTo>
                  <a:lnTo>
                    <a:pt x="46898" y="1179047"/>
                  </a:lnTo>
                  <a:lnTo>
                    <a:pt x="41334" y="1172699"/>
                  </a:lnTo>
                  <a:lnTo>
                    <a:pt x="36564" y="1165823"/>
                  </a:lnTo>
                  <a:lnTo>
                    <a:pt x="31795" y="1159211"/>
                  </a:lnTo>
                  <a:lnTo>
                    <a:pt x="27291" y="1152070"/>
                  </a:lnTo>
                  <a:lnTo>
                    <a:pt x="23051" y="1144929"/>
                  </a:lnTo>
                  <a:lnTo>
                    <a:pt x="19077" y="1137788"/>
                  </a:lnTo>
                  <a:lnTo>
                    <a:pt x="15897" y="1130383"/>
                  </a:lnTo>
                  <a:lnTo>
                    <a:pt x="12453" y="1122713"/>
                  </a:lnTo>
                  <a:lnTo>
                    <a:pt x="9538" y="1115043"/>
                  </a:lnTo>
                  <a:lnTo>
                    <a:pt x="7154" y="1107373"/>
                  </a:lnTo>
                  <a:lnTo>
                    <a:pt x="5034" y="1099703"/>
                  </a:lnTo>
                  <a:lnTo>
                    <a:pt x="3179" y="1091769"/>
                  </a:lnTo>
                  <a:lnTo>
                    <a:pt x="1855" y="1083306"/>
                  </a:lnTo>
                  <a:lnTo>
                    <a:pt x="530" y="1075107"/>
                  </a:lnTo>
                  <a:lnTo>
                    <a:pt x="265" y="1066644"/>
                  </a:lnTo>
                  <a:lnTo>
                    <a:pt x="0" y="1058180"/>
                  </a:lnTo>
                  <a:lnTo>
                    <a:pt x="265" y="1043370"/>
                  </a:lnTo>
                  <a:lnTo>
                    <a:pt x="1060" y="1028823"/>
                  </a:lnTo>
                  <a:lnTo>
                    <a:pt x="1855" y="1014277"/>
                  </a:lnTo>
                  <a:lnTo>
                    <a:pt x="3444" y="1000260"/>
                  </a:lnTo>
                  <a:lnTo>
                    <a:pt x="5299" y="985978"/>
                  </a:lnTo>
                  <a:lnTo>
                    <a:pt x="7419" y="971696"/>
                  </a:lnTo>
                  <a:lnTo>
                    <a:pt x="10333" y="957943"/>
                  </a:lnTo>
                  <a:lnTo>
                    <a:pt x="12983" y="944191"/>
                  </a:lnTo>
                  <a:lnTo>
                    <a:pt x="16427" y="930438"/>
                  </a:lnTo>
                  <a:lnTo>
                    <a:pt x="20137" y="917214"/>
                  </a:lnTo>
                  <a:lnTo>
                    <a:pt x="24376" y="903990"/>
                  </a:lnTo>
                  <a:lnTo>
                    <a:pt x="28615" y="890766"/>
                  </a:lnTo>
                  <a:lnTo>
                    <a:pt x="33650" y="877807"/>
                  </a:lnTo>
                  <a:lnTo>
                    <a:pt x="38949" y="865112"/>
                  </a:lnTo>
                  <a:lnTo>
                    <a:pt x="44513" y="852946"/>
                  </a:lnTo>
                  <a:lnTo>
                    <a:pt x="50342" y="840516"/>
                  </a:lnTo>
                  <a:lnTo>
                    <a:pt x="56436" y="828350"/>
                  </a:lnTo>
                  <a:lnTo>
                    <a:pt x="63060" y="816448"/>
                  </a:lnTo>
                  <a:lnTo>
                    <a:pt x="69684" y="804811"/>
                  </a:lnTo>
                  <a:lnTo>
                    <a:pt x="76838" y="793439"/>
                  </a:lnTo>
                  <a:lnTo>
                    <a:pt x="84257" y="782330"/>
                  </a:lnTo>
                  <a:lnTo>
                    <a:pt x="91941" y="771222"/>
                  </a:lnTo>
                  <a:lnTo>
                    <a:pt x="100154" y="760379"/>
                  </a:lnTo>
                  <a:lnTo>
                    <a:pt x="108368" y="750064"/>
                  </a:lnTo>
                  <a:lnTo>
                    <a:pt x="116582" y="739750"/>
                  </a:lnTo>
                  <a:lnTo>
                    <a:pt x="125591" y="729964"/>
                  </a:lnTo>
                  <a:lnTo>
                    <a:pt x="134864" y="720443"/>
                  </a:lnTo>
                  <a:lnTo>
                    <a:pt x="144138" y="710922"/>
                  </a:lnTo>
                  <a:lnTo>
                    <a:pt x="153676" y="701929"/>
                  </a:lnTo>
                  <a:lnTo>
                    <a:pt x="163745" y="692937"/>
                  </a:lnTo>
                  <a:lnTo>
                    <a:pt x="173813" y="684738"/>
                  </a:lnTo>
                  <a:lnTo>
                    <a:pt x="183882" y="676275"/>
                  </a:lnTo>
                  <a:close/>
                  <a:moveTo>
                    <a:pt x="1063618" y="153988"/>
                  </a:moveTo>
                  <a:lnTo>
                    <a:pt x="1072091" y="153988"/>
                  </a:lnTo>
                  <a:lnTo>
                    <a:pt x="1080830" y="153988"/>
                  </a:lnTo>
                  <a:lnTo>
                    <a:pt x="1089568" y="154253"/>
                  </a:lnTo>
                  <a:lnTo>
                    <a:pt x="1098041" y="155048"/>
                  </a:lnTo>
                  <a:lnTo>
                    <a:pt x="1106779" y="155577"/>
                  </a:lnTo>
                  <a:lnTo>
                    <a:pt x="1114988" y="156902"/>
                  </a:lnTo>
                  <a:lnTo>
                    <a:pt x="1123726" y="157697"/>
                  </a:lnTo>
                  <a:lnTo>
                    <a:pt x="1131934" y="159286"/>
                  </a:lnTo>
                  <a:lnTo>
                    <a:pt x="1140143" y="160875"/>
                  </a:lnTo>
                  <a:lnTo>
                    <a:pt x="1148351" y="162730"/>
                  </a:lnTo>
                  <a:lnTo>
                    <a:pt x="1156295" y="164584"/>
                  </a:lnTo>
                  <a:lnTo>
                    <a:pt x="1164504" y="166703"/>
                  </a:lnTo>
                  <a:lnTo>
                    <a:pt x="1172447" y="169087"/>
                  </a:lnTo>
                  <a:lnTo>
                    <a:pt x="1180391" y="171471"/>
                  </a:lnTo>
                  <a:lnTo>
                    <a:pt x="1188070" y="174385"/>
                  </a:lnTo>
                  <a:lnTo>
                    <a:pt x="1196014" y="177564"/>
                  </a:lnTo>
                  <a:lnTo>
                    <a:pt x="1203693" y="180478"/>
                  </a:lnTo>
                  <a:lnTo>
                    <a:pt x="1211107" y="183656"/>
                  </a:lnTo>
                  <a:lnTo>
                    <a:pt x="1218521" y="187365"/>
                  </a:lnTo>
                  <a:lnTo>
                    <a:pt x="1225935" y="190808"/>
                  </a:lnTo>
                  <a:lnTo>
                    <a:pt x="1232820" y="194782"/>
                  </a:lnTo>
                  <a:lnTo>
                    <a:pt x="1239969" y="198755"/>
                  </a:lnTo>
                  <a:lnTo>
                    <a:pt x="1247118" y="202729"/>
                  </a:lnTo>
                  <a:lnTo>
                    <a:pt x="1254003" y="206967"/>
                  </a:lnTo>
                  <a:lnTo>
                    <a:pt x="1260623" y="211470"/>
                  </a:lnTo>
                  <a:lnTo>
                    <a:pt x="1267507" y="215974"/>
                  </a:lnTo>
                  <a:lnTo>
                    <a:pt x="1273862" y="221007"/>
                  </a:lnTo>
                  <a:lnTo>
                    <a:pt x="1280482" y="226040"/>
                  </a:lnTo>
                  <a:lnTo>
                    <a:pt x="1286837" y="230808"/>
                  </a:lnTo>
                  <a:lnTo>
                    <a:pt x="1293192" y="236106"/>
                  </a:lnTo>
                  <a:lnTo>
                    <a:pt x="1299017" y="241668"/>
                  </a:lnTo>
                  <a:lnTo>
                    <a:pt x="1305108" y="247231"/>
                  </a:lnTo>
                  <a:lnTo>
                    <a:pt x="1310668" y="252794"/>
                  </a:lnTo>
                  <a:lnTo>
                    <a:pt x="1316494" y="258622"/>
                  </a:lnTo>
                  <a:lnTo>
                    <a:pt x="1321790" y="264449"/>
                  </a:lnTo>
                  <a:lnTo>
                    <a:pt x="1327350" y="270277"/>
                  </a:lnTo>
                  <a:lnTo>
                    <a:pt x="1332646" y="276634"/>
                  </a:lnTo>
                  <a:lnTo>
                    <a:pt x="1337412" y="282992"/>
                  </a:lnTo>
                  <a:lnTo>
                    <a:pt x="1342443" y="289349"/>
                  </a:lnTo>
                  <a:lnTo>
                    <a:pt x="1347474" y="295972"/>
                  </a:lnTo>
                  <a:lnTo>
                    <a:pt x="1351976" y="302859"/>
                  </a:lnTo>
                  <a:lnTo>
                    <a:pt x="1356212" y="309482"/>
                  </a:lnTo>
                  <a:lnTo>
                    <a:pt x="1360714" y="316369"/>
                  </a:lnTo>
                  <a:lnTo>
                    <a:pt x="1364951" y="323521"/>
                  </a:lnTo>
                  <a:lnTo>
                    <a:pt x="1368922" y="330408"/>
                  </a:lnTo>
                  <a:lnTo>
                    <a:pt x="1372629" y="337560"/>
                  </a:lnTo>
                  <a:lnTo>
                    <a:pt x="1376337" y="344977"/>
                  </a:lnTo>
                  <a:lnTo>
                    <a:pt x="1379779" y="352395"/>
                  </a:lnTo>
                  <a:lnTo>
                    <a:pt x="1383221" y="359812"/>
                  </a:lnTo>
                  <a:lnTo>
                    <a:pt x="1386134" y="367494"/>
                  </a:lnTo>
                  <a:lnTo>
                    <a:pt x="1389047" y="375176"/>
                  </a:lnTo>
                  <a:lnTo>
                    <a:pt x="1391694" y="382857"/>
                  </a:lnTo>
                  <a:lnTo>
                    <a:pt x="1394342" y="391069"/>
                  </a:lnTo>
                  <a:lnTo>
                    <a:pt x="1396725" y="398751"/>
                  </a:lnTo>
                  <a:lnTo>
                    <a:pt x="1398844" y="406963"/>
                  </a:lnTo>
                  <a:lnTo>
                    <a:pt x="1400962" y="415175"/>
                  </a:lnTo>
                  <a:lnTo>
                    <a:pt x="1402551" y="423122"/>
                  </a:lnTo>
                  <a:lnTo>
                    <a:pt x="1404404" y="431333"/>
                  </a:lnTo>
                  <a:lnTo>
                    <a:pt x="1405728" y="439810"/>
                  </a:lnTo>
                  <a:lnTo>
                    <a:pt x="1406788" y="448022"/>
                  </a:lnTo>
                  <a:lnTo>
                    <a:pt x="1407847" y="456763"/>
                  </a:lnTo>
                  <a:lnTo>
                    <a:pt x="1408376" y="465240"/>
                  </a:lnTo>
                  <a:lnTo>
                    <a:pt x="1409171" y="473717"/>
                  </a:lnTo>
                  <a:lnTo>
                    <a:pt x="1409435" y="482458"/>
                  </a:lnTo>
                  <a:lnTo>
                    <a:pt x="1409700" y="491200"/>
                  </a:lnTo>
                  <a:lnTo>
                    <a:pt x="1409435" y="499941"/>
                  </a:lnTo>
                  <a:lnTo>
                    <a:pt x="1409171" y="508683"/>
                  </a:lnTo>
                  <a:lnTo>
                    <a:pt x="1408376" y="517159"/>
                  </a:lnTo>
                  <a:lnTo>
                    <a:pt x="1407847" y="525636"/>
                  </a:lnTo>
                  <a:lnTo>
                    <a:pt x="1406788" y="534113"/>
                  </a:lnTo>
                  <a:lnTo>
                    <a:pt x="1405728" y="542589"/>
                  </a:lnTo>
                  <a:lnTo>
                    <a:pt x="1404404" y="550801"/>
                  </a:lnTo>
                  <a:lnTo>
                    <a:pt x="1402551" y="559278"/>
                  </a:lnTo>
                  <a:lnTo>
                    <a:pt x="1400962" y="567489"/>
                  </a:lnTo>
                  <a:lnTo>
                    <a:pt x="1398844" y="575436"/>
                  </a:lnTo>
                  <a:lnTo>
                    <a:pt x="1396725" y="583648"/>
                  </a:lnTo>
                  <a:lnTo>
                    <a:pt x="1394342" y="591595"/>
                  </a:lnTo>
                  <a:lnTo>
                    <a:pt x="1391694" y="599277"/>
                  </a:lnTo>
                  <a:lnTo>
                    <a:pt x="1389047" y="607224"/>
                  </a:lnTo>
                  <a:lnTo>
                    <a:pt x="1386134" y="614641"/>
                  </a:lnTo>
                  <a:lnTo>
                    <a:pt x="1383221" y="622323"/>
                  </a:lnTo>
                  <a:lnTo>
                    <a:pt x="1379779" y="630270"/>
                  </a:lnTo>
                  <a:lnTo>
                    <a:pt x="1376337" y="637422"/>
                  </a:lnTo>
                  <a:lnTo>
                    <a:pt x="1372629" y="644574"/>
                  </a:lnTo>
                  <a:lnTo>
                    <a:pt x="1368922" y="651991"/>
                  </a:lnTo>
                  <a:lnTo>
                    <a:pt x="1364951" y="659143"/>
                  </a:lnTo>
                  <a:lnTo>
                    <a:pt x="1360714" y="666295"/>
                  </a:lnTo>
                  <a:lnTo>
                    <a:pt x="1356212" y="672918"/>
                  </a:lnTo>
                  <a:lnTo>
                    <a:pt x="1351976" y="679805"/>
                  </a:lnTo>
                  <a:lnTo>
                    <a:pt x="1347474" y="686427"/>
                  </a:lnTo>
                  <a:lnTo>
                    <a:pt x="1342443" y="693050"/>
                  </a:lnTo>
                  <a:lnTo>
                    <a:pt x="1337412" y="699672"/>
                  </a:lnTo>
                  <a:lnTo>
                    <a:pt x="1332646" y="705765"/>
                  </a:lnTo>
                  <a:lnTo>
                    <a:pt x="1327350" y="711857"/>
                  </a:lnTo>
                  <a:lnTo>
                    <a:pt x="1321790" y="718215"/>
                  </a:lnTo>
                  <a:lnTo>
                    <a:pt x="1316494" y="724043"/>
                  </a:lnTo>
                  <a:lnTo>
                    <a:pt x="1310668" y="729870"/>
                  </a:lnTo>
                  <a:lnTo>
                    <a:pt x="1305108" y="735433"/>
                  </a:lnTo>
                  <a:lnTo>
                    <a:pt x="1299017" y="740996"/>
                  </a:lnTo>
                  <a:lnTo>
                    <a:pt x="1293192" y="746294"/>
                  </a:lnTo>
                  <a:lnTo>
                    <a:pt x="1286837" y="751327"/>
                  </a:lnTo>
                  <a:lnTo>
                    <a:pt x="1280482" y="756625"/>
                  </a:lnTo>
                  <a:lnTo>
                    <a:pt x="1273862" y="761658"/>
                  </a:lnTo>
                  <a:lnTo>
                    <a:pt x="1267507" y="766161"/>
                  </a:lnTo>
                  <a:lnTo>
                    <a:pt x="1260623" y="770929"/>
                  </a:lnTo>
                  <a:lnTo>
                    <a:pt x="1254003" y="775432"/>
                  </a:lnTo>
                  <a:lnTo>
                    <a:pt x="1247118" y="779670"/>
                  </a:lnTo>
                  <a:lnTo>
                    <a:pt x="1239969" y="783909"/>
                  </a:lnTo>
                  <a:lnTo>
                    <a:pt x="1232820" y="787882"/>
                  </a:lnTo>
                  <a:lnTo>
                    <a:pt x="1225935" y="791591"/>
                  </a:lnTo>
                  <a:lnTo>
                    <a:pt x="1218521" y="795299"/>
                  </a:lnTo>
                  <a:lnTo>
                    <a:pt x="1211107" y="798743"/>
                  </a:lnTo>
                  <a:lnTo>
                    <a:pt x="1203693" y="801922"/>
                  </a:lnTo>
                  <a:lnTo>
                    <a:pt x="1196014" y="805100"/>
                  </a:lnTo>
                  <a:lnTo>
                    <a:pt x="1188070" y="807749"/>
                  </a:lnTo>
                  <a:lnTo>
                    <a:pt x="1180391" y="810663"/>
                  </a:lnTo>
                  <a:lnTo>
                    <a:pt x="1172447" y="813312"/>
                  </a:lnTo>
                  <a:lnTo>
                    <a:pt x="1164504" y="815696"/>
                  </a:lnTo>
                  <a:lnTo>
                    <a:pt x="1156295" y="817815"/>
                  </a:lnTo>
                  <a:lnTo>
                    <a:pt x="1148351" y="819935"/>
                  </a:lnTo>
                  <a:lnTo>
                    <a:pt x="1140143" y="821789"/>
                  </a:lnTo>
                  <a:lnTo>
                    <a:pt x="1131934" y="823378"/>
                  </a:lnTo>
                  <a:lnTo>
                    <a:pt x="1123726" y="824438"/>
                  </a:lnTo>
                  <a:lnTo>
                    <a:pt x="1114988" y="825762"/>
                  </a:lnTo>
                  <a:lnTo>
                    <a:pt x="1106779" y="826822"/>
                  </a:lnTo>
                  <a:lnTo>
                    <a:pt x="1098041" y="827617"/>
                  </a:lnTo>
                  <a:lnTo>
                    <a:pt x="1089568" y="827881"/>
                  </a:lnTo>
                  <a:lnTo>
                    <a:pt x="1080830" y="828146"/>
                  </a:lnTo>
                  <a:lnTo>
                    <a:pt x="1072091" y="828676"/>
                  </a:lnTo>
                  <a:lnTo>
                    <a:pt x="1063618" y="828146"/>
                  </a:lnTo>
                  <a:lnTo>
                    <a:pt x="1054880" y="827881"/>
                  </a:lnTo>
                  <a:lnTo>
                    <a:pt x="1046407" y="827617"/>
                  </a:lnTo>
                  <a:lnTo>
                    <a:pt x="1037669" y="826822"/>
                  </a:lnTo>
                  <a:lnTo>
                    <a:pt x="1029460" y="825762"/>
                  </a:lnTo>
                  <a:lnTo>
                    <a:pt x="1020987" y="824438"/>
                  </a:lnTo>
                  <a:lnTo>
                    <a:pt x="1012778" y="823378"/>
                  </a:lnTo>
                  <a:lnTo>
                    <a:pt x="1004305" y="821789"/>
                  </a:lnTo>
                  <a:lnTo>
                    <a:pt x="996096" y="819935"/>
                  </a:lnTo>
                  <a:lnTo>
                    <a:pt x="987888" y="817815"/>
                  </a:lnTo>
                  <a:lnTo>
                    <a:pt x="979944" y="815696"/>
                  </a:lnTo>
                  <a:lnTo>
                    <a:pt x="972000" y="813312"/>
                  </a:lnTo>
                  <a:lnTo>
                    <a:pt x="964321" y="810663"/>
                  </a:lnTo>
                  <a:lnTo>
                    <a:pt x="956113" y="807749"/>
                  </a:lnTo>
                  <a:lnTo>
                    <a:pt x="948434" y="805100"/>
                  </a:lnTo>
                  <a:lnTo>
                    <a:pt x="941020" y="801922"/>
                  </a:lnTo>
                  <a:lnTo>
                    <a:pt x="933341" y="798743"/>
                  </a:lnTo>
                  <a:lnTo>
                    <a:pt x="925927" y="795299"/>
                  </a:lnTo>
                  <a:lnTo>
                    <a:pt x="918513" y="791591"/>
                  </a:lnTo>
                  <a:lnTo>
                    <a:pt x="911628" y="787882"/>
                  </a:lnTo>
                  <a:lnTo>
                    <a:pt x="904479" y="783909"/>
                  </a:lnTo>
                  <a:lnTo>
                    <a:pt x="897329" y="779670"/>
                  </a:lnTo>
                  <a:lnTo>
                    <a:pt x="890445" y="775432"/>
                  </a:lnTo>
                  <a:lnTo>
                    <a:pt x="883825" y="770929"/>
                  </a:lnTo>
                  <a:lnTo>
                    <a:pt x="876940" y="766161"/>
                  </a:lnTo>
                  <a:lnTo>
                    <a:pt x="870585" y="761658"/>
                  </a:lnTo>
                  <a:lnTo>
                    <a:pt x="863965" y="756625"/>
                  </a:lnTo>
                  <a:lnTo>
                    <a:pt x="857875" y="751327"/>
                  </a:lnTo>
                  <a:lnTo>
                    <a:pt x="851785" y="746294"/>
                  </a:lnTo>
                  <a:lnTo>
                    <a:pt x="845430" y="740996"/>
                  </a:lnTo>
                  <a:lnTo>
                    <a:pt x="839605" y="735433"/>
                  </a:lnTo>
                  <a:lnTo>
                    <a:pt x="833779" y="729870"/>
                  </a:lnTo>
                  <a:lnTo>
                    <a:pt x="828219" y="724043"/>
                  </a:lnTo>
                  <a:lnTo>
                    <a:pt x="822658" y="718215"/>
                  </a:lnTo>
                  <a:lnTo>
                    <a:pt x="817097" y="711857"/>
                  </a:lnTo>
                  <a:lnTo>
                    <a:pt x="812066" y="705765"/>
                  </a:lnTo>
                  <a:lnTo>
                    <a:pt x="807035" y="699672"/>
                  </a:lnTo>
                  <a:lnTo>
                    <a:pt x="802004" y="693050"/>
                  </a:lnTo>
                  <a:lnTo>
                    <a:pt x="797503" y="686427"/>
                  </a:lnTo>
                  <a:lnTo>
                    <a:pt x="792737" y="679805"/>
                  </a:lnTo>
                  <a:lnTo>
                    <a:pt x="788235" y="672918"/>
                  </a:lnTo>
                  <a:lnTo>
                    <a:pt x="783734" y="666295"/>
                  </a:lnTo>
                  <a:lnTo>
                    <a:pt x="779762" y="659143"/>
                  </a:lnTo>
                  <a:lnTo>
                    <a:pt x="775790" y="651991"/>
                  </a:lnTo>
                  <a:lnTo>
                    <a:pt x="771818" y="644574"/>
                  </a:lnTo>
                  <a:lnTo>
                    <a:pt x="768376" y="637422"/>
                  </a:lnTo>
                  <a:lnTo>
                    <a:pt x="764669" y="630270"/>
                  </a:lnTo>
                  <a:lnTo>
                    <a:pt x="761491" y="622323"/>
                  </a:lnTo>
                  <a:lnTo>
                    <a:pt x="758579" y="614641"/>
                  </a:lnTo>
                  <a:lnTo>
                    <a:pt x="755401" y="607224"/>
                  </a:lnTo>
                  <a:lnTo>
                    <a:pt x="752753" y="599277"/>
                  </a:lnTo>
                  <a:lnTo>
                    <a:pt x="750105" y="591595"/>
                  </a:lnTo>
                  <a:lnTo>
                    <a:pt x="747722" y="583648"/>
                  </a:lnTo>
                  <a:lnTo>
                    <a:pt x="745604" y="575436"/>
                  </a:lnTo>
                  <a:lnTo>
                    <a:pt x="743750" y="567489"/>
                  </a:lnTo>
                  <a:lnTo>
                    <a:pt x="741897" y="559278"/>
                  </a:lnTo>
                  <a:lnTo>
                    <a:pt x="740308" y="550801"/>
                  </a:lnTo>
                  <a:lnTo>
                    <a:pt x="738719" y="542589"/>
                  </a:lnTo>
                  <a:lnTo>
                    <a:pt x="737925" y="534113"/>
                  </a:lnTo>
                  <a:lnTo>
                    <a:pt x="736601" y="525636"/>
                  </a:lnTo>
                  <a:lnTo>
                    <a:pt x="736071" y="517159"/>
                  </a:lnTo>
                  <a:lnTo>
                    <a:pt x="735277" y="508683"/>
                  </a:lnTo>
                  <a:lnTo>
                    <a:pt x="735012" y="499941"/>
                  </a:lnTo>
                  <a:lnTo>
                    <a:pt x="735012" y="491200"/>
                  </a:lnTo>
                  <a:lnTo>
                    <a:pt x="735012" y="482458"/>
                  </a:lnTo>
                  <a:lnTo>
                    <a:pt x="735277" y="473717"/>
                  </a:lnTo>
                  <a:lnTo>
                    <a:pt x="736071" y="465240"/>
                  </a:lnTo>
                  <a:lnTo>
                    <a:pt x="736601" y="456763"/>
                  </a:lnTo>
                  <a:lnTo>
                    <a:pt x="737925" y="448022"/>
                  </a:lnTo>
                  <a:lnTo>
                    <a:pt x="738719" y="439810"/>
                  </a:lnTo>
                  <a:lnTo>
                    <a:pt x="740308" y="431333"/>
                  </a:lnTo>
                  <a:lnTo>
                    <a:pt x="741897" y="423122"/>
                  </a:lnTo>
                  <a:lnTo>
                    <a:pt x="743750" y="415175"/>
                  </a:lnTo>
                  <a:lnTo>
                    <a:pt x="745604" y="406963"/>
                  </a:lnTo>
                  <a:lnTo>
                    <a:pt x="747722" y="398751"/>
                  </a:lnTo>
                  <a:lnTo>
                    <a:pt x="750105" y="391069"/>
                  </a:lnTo>
                  <a:lnTo>
                    <a:pt x="752753" y="382857"/>
                  </a:lnTo>
                  <a:lnTo>
                    <a:pt x="755401" y="375176"/>
                  </a:lnTo>
                  <a:lnTo>
                    <a:pt x="758579" y="367494"/>
                  </a:lnTo>
                  <a:lnTo>
                    <a:pt x="761491" y="359812"/>
                  </a:lnTo>
                  <a:lnTo>
                    <a:pt x="764669" y="352395"/>
                  </a:lnTo>
                  <a:lnTo>
                    <a:pt x="768376" y="344977"/>
                  </a:lnTo>
                  <a:lnTo>
                    <a:pt x="771818" y="337560"/>
                  </a:lnTo>
                  <a:lnTo>
                    <a:pt x="775790" y="330408"/>
                  </a:lnTo>
                  <a:lnTo>
                    <a:pt x="779762" y="323521"/>
                  </a:lnTo>
                  <a:lnTo>
                    <a:pt x="783734" y="316369"/>
                  </a:lnTo>
                  <a:lnTo>
                    <a:pt x="788235" y="309482"/>
                  </a:lnTo>
                  <a:lnTo>
                    <a:pt x="792737" y="302859"/>
                  </a:lnTo>
                  <a:lnTo>
                    <a:pt x="797503" y="295972"/>
                  </a:lnTo>
                  <a:lnTo>
                    <a:pt x="802004" y="289349"/>
                  </a:lnTo>
                  <a:lnTo>
                    <a:pt x="807035" y="282992"/>
                  </a:lnTo>
                  <a:lnTo>
                    <a:pt x="812066" y="276634"/>
                  </a:lnTo>
                  <a:lnTo>
                    <a:pt x="817097" y="270277"/>
                  </a:lnTo>
                  <a:lnTo>
                    <a:pt x="822658" y="264449"/>
                  </a:lnTo>
                  <a:lnTo>
                    <a:pt x="828219" y="258622"/>
                  </a:lnTo>
                  <a:lnTo>
                    <a:pt x="833779" y="252794"/>
                  </a:lnTo>
                  <a:lnTo>
                    <a:pt x="839605" y="247231"/>
                  </a:lnTo>
                  <a:lnTo>
                    <a:pt x="845430" y="241668"/>
                  </a:lnTo>
                  <a:lnTo>
                    <a:pt x="851785" y="236106"/>
                  </a:lnTo>
                  <a:lnTo>
                    <a:pt x="857875" y="230808"/>
                  </a:lnTo>
                  <a:lnTo>
                    <a:pt x="863965" y="226040"/>
                  </a:lnTo>
                  <a:lnTo>
                    <a:pt x="870585" y="221007"/>
                  </a:lnTo>
                  <a:lnTo>
                    <a:pt x="876940" y="215974"/>
                  </a:lnTo>
                  <a:lnTo>
                    <a:pt x="883825" y="211470"/>
                  </a:lnTo>
                  <a:lnTo>
                    <a:pt x="890445" y="206967"/>
                  </a:lnTo>
                  <a:lnTo>
                    <a:pt x="897329" y="202729"/>
                  </a:lnTo>
                  <a:lnTo>
                    <a:pt x="904479" y="198755"/>
                  </a:lnTo>
                  <a:lnTo>
                    <a:pt x="911628" y="194782"/>
                  </a:lnTo>
                  <a:lnTo>
                    <a:pt x="918513" y="190808"/>
                  </a:lnTo>
                  <a:lnTo>
                    <a:pt x="925927" y="187365"/>
                  </a:lnTo>
                  <a:lnTo>
                    <a:pt x="933341" y="183656"/>
                  </a:lnTo>
                  <a:lnTo>
                    <a:pt x="941020" y="180478"/>
                  </a:lnTo>
                  <a:lnTo>
                    <a:pt x="948434" y="177564"/>
                  </a:lnTo>
                  <a:lnTo>
                    <a:pt x="956113" y="174385"/>
                  </a:lnTo>
                  <a:lnTo>
                    <a:pt x="964321" y="171471"/>
                  </a:lnTo>
                  <a:lnTo>
                    <a:pt x="972000" y="169087"/>
                  </a:lnTo>
                  <a:lnTo>
                    <a:pt x="979944" y="166703"/>
                  </a:lnTo>
                  <a:lnTo>
                    <a:pt x="987888" y="164584"/>
                  </a:lnTo>
                  <a:lnTo>
                    <a:pt x="996096" y="162730"/>
                  </a:lnTo>
                  <a:lnTo>
                    <a:pt x="1004305" y="160875"/>
                  </a:lnTo>
                  <a:lnTo>
                    <a:pt x="1012778" y="159286"/>
                  </a:lnTo>
                  <a:lnTo>
                    <a:pt x="1020987" y="157697"/>
                  </a:lnTo>
                  <a:lnTo>
                    <a:pt x="1029460" y="156902"/>
                  </a:lnTo>
                  <a:lnTo>
                    <a:pt x="1037669" y="155577"/>
                  </a:lnTo>
                  <a:lnTo>
                    <a:pt x="1046407" y="155048"/>
                  </a:lnTo>
                  <a:lnTo>
                    <a:pt x="1054880" y="154253"/>
                  </a:lnTo>
                  <a:lnTo>
                    <a:pt x="1063618" y="153988"/>
                  </a:lnTo>
                  <a:close/>
                  <a:moveTo>
                    <a:pt x="1699027" y="0"/>
                  </a:moveTo>
                  <a:lnTo>
                    <a:pt x="1706961" y="265"/>
                  </a:lnTo>
                  <a:lnTo>
                    <a:pt x="1714895" y="794"/>
                  </a:lnTo>
                  <a:lnTo>
                    <a:pt x="1723093" y="1059"/>
                  </a:lnTo>
                  <a:lnTo>
                    <a:pt x="1731027" y="1853"/>
                  </a:lnTo>
                  <a:lnTo>
                    <a:pt x="1738697" y="2912"/>
                  </a:lnTo>
                  <a:lnTo>
                    <a:pt x="1746631" y="3706"/>
                  </a:lnTo>
                  <a:lnTo>
                    <a:pt x="1754565" y="5029"/>
                  </a:lnTo>
                  <a:lnTo>
                    <a:pt x="1762235" y="6617"/>
                  </a:lnTo>
                  <a:lnTo>
                    <a:pt x="1769640" y="8206"/>
                  </a:lnTo>
                  <a:lnTo>
                    <a:pt x="1777309" y="10058"/>
                  </a:lnTo>
                  <a:lnTo>
                    <a:pt x="1784714" y="12176"/>
                  </a:lnTo>
                  <a:lnTo>
                    <a:pt x="1792119" y="14294"/>
                  </a:lnTo>
                  <a:lnTo>
                    <a:pt x="1798996" y="16676"/>
                  </a:lnTo>
                  <a:lnTo>
                    <a:pt x="1806401" y="19323"/>
                  </a:lnTo>
                  <a:lnTo>
                    <a:pt x="1813541" y="21970"/>
                  </a:lnTo>
                  <a:lnTo>
                    <a:pt x="1820682" y="24881"/>
                  </a:lnTo>
                  <a:lnTo>
                    <a:pt x="1827823" y="27793"/>
                  </a:lnTo>
                  <a:lnTo>
                    <a:pt x="1834434" y="30969"/>
                  </a:lnTo>
                  <a:lnTo>
                    <a:pt x="1848187" y="38116"/>
                  </a:lnTo>
                  <a:lnTo>
                    <a:pt x="1861145" y="45528"/>
                  </a:lnTo>
                  <a:lnTo>
                    <a:pt x="1873575" y="53468"/>
                  </a:lnTo>
                  <a:lnTo>
                    <a:pt x="1886005" y="62468"/>
                  </a:lnTo>
                  <a:lnTo>
                    <a:pt x="1897642" y="71732"/>
                  </a:lnTo>
                  <a:lnTo>
                    <a:pt x="1909014" y="81526"/>
                  </a:lnTo>
                  <a:lnTo>
                    <a:pt x="1919857" y="91585"/>
                  </a:lnTo>
                  <a:lnTo>
                    <a:pt x="1930436" y="102437"/>
                  </a:lnTo>
                  <a:lnTo>
                    <a:pt x="1940221" y="113819"/>
                  </a:lnTo>
                  <a:lnTo>
                    <a:pt x="1949478" y="125466"/>
                  </a:lnTo>
                  <a:lnTo>
                    <a:pt x="1958205" y="137906"/>
                  </a:lnTo>
                  <a:lnTo>
                    <a:pt x="1966139" y="150612"/>
                  </a:lnTo>
                  <a:lnTo>
                    <a:pt x="1973809" y="163846"/>
                  </a:lnTo>
                  <a:lnTo>
                    <a:pt x="1980685" y="177081"/>
                  </a:lnTo>
                  <a:lnTo>
                    <a:pt x="1983594" y="184228"/>
                  </a:lnTo>
                  <a:lnTo>
                    <a:pt x="1986768" y="190845"/>
                  </a:lnTo>
                  <a:lnTo>
                    <a:pt x="1989677" y="197992"/>
                  </a:lnTo>
                  <a:lnTo>
                    <a:pt x="1992322" y="205139"/>
                  </a:lnTo>
                  <a:lnTo>
                    <a:pt x="1994966" y="212550"/>
                  </a:lnTo>
                  <a:lnTo>
                    <a:pt x="1997082" y="219962"/>
                  </a:lnTo>
                  <a:lnTo>
                    <a:pt x="1999727" y="227109"/>
                  </a:lnTo>
                  <a:lnTo>
                    <a:pt x="2001578" y="234785"/>
                  </a:lnTo>
                  <a:lnTo>
                    <a:pt x="2003429" y="242196"/>
                  </a:lnTo>
                  <a:lnTo>
                    <a:pt x="2005016" y="249872"/>
                  </a:lnTo>
                  <a:lnTo>
                    <a:pt x="2006338" y="257549"/>
                  </a:lnTo>
                  <a:lnTo>
                    <a:pt x="2007661" y="265225"/>
                  </a:lnTo>
                  <a:lnTo>
                    <a:pt x="2008983" y="272901"/>
                  </a:lnTo>
                  <a:lnTo>
                    <a:pt x="2009776" y="280577"/>
                  </a:lnTo>
                  <a:lnTo>
                    <a:pt x="2010570" y="288783"/>
                  </a:lnTo>
                  <a:lnTo>
                    <a:pt x="2011099" y="296723"/>
                  </a:lnTo>
                  <a:lnTo>
                    <a:pt x="2011363" y="304664"/>
                  </a:lnTo>
                  <a:lnTo>
                    <a:pt x="2011363" y="312870"/>
                  </a:lnTo>
                  <a:lnTo>
                    <a:pt x="2011363" y="320811"/>
                  </a:lnTo>
                  <a:lnTo>
                    <a:pt x="2011099" y="328752"/>
                  </a:lnTo>
                  <a:lnTo>
                    <a:pt x="2010570" y="336693"/>
                  </a:lnTo>
                  <a:lnTo>
                    <a:pt x="2009776" y="344898"/>
                  </a:lnTo>
                  <a:lnTo>
                    <a:pt x="2008983" y="352574"/>
                  </a:lnTo>
                  <a:lnTo>
                    <a:pt x="2007661" y="360250"/>
                  </a:lnTo>
                  <a:lnTo>
                    <a:pt x="2006338" y="367927"/>
                  </a:lnTo>
                  <a:lnTo>
                    <a:pt x="2005016" y="375603"/>
                  </a:lnTo>
                  <a:lnTo>
                    <a:pt x="2003429" y="383279"/>
                  </a:lnTo>
                  <a:lnTo>
                    <a:pt x="2001578" y="390690"/>
                  </a:lnTo>
                  <a:lnTo>
                    <a:pt x="1999727" y="398102"/>
                  </a:lnTo>
                  <a:lnTo>
                    <a:pt x="1997082" y="405513"/>
                  </a:lnTo>
                  <a:lnTo>
                    <a:pt x="1994966" y="412925"/>
                  </a:lnTo>
                  <a:lnTo>
                    <a:pt x="1992322" y="420072"/>
                  </a:lnTo>
                  <a:lnTo>
                    <a:pt x="1989677" y="427483"/>
                  </a:lnTo>
                  <a:lnTo>
                    <a:pt x="1986768" y="434630"/>
                  </a:lnTo>
                  <a:lnTo>
                    <a:pt x="1983594" y="441247"/>
                  </a:lnTo>
                  <a:lnTo>
                    <a:pt x="1980685" y="448129"/>
                  </a:lnTo>
                  <a:lnTo>
                    <a:pt x="1973809" y="461629"/>
                  </a:lnTo>
                  <a:lnTo>
                    <a:pt x="1966139" y="474863"/>
                  </a:lnTo>
                  <a:lnTo>
                    <a:pt x="1958205" y="487569"/>
                  </a:lnTo>
                  <a:lnTo>
                    <a:pt x="1949478" y="499480"/>
                  </a:lnTo>
                  <a:lnTo>
                    <a:pt x="1940221" y="511656"/>
                  </a:lnTo>
                  <a:lnTo>
                    <a:pt x="1930436" y="523038"/>
                  </a:lnTo>
                  <a:lnTo>
                    <a:pt x="1919857" y="533891"/>
                  </a:lnTo>
                  <a:lnTo>
                    <a:pt x="1909014" y="543949"/>
                  </a:lnTo>
                  <a:lnTo>
                    <a:pt x="1897642" y="553743"/>
                  </a:lnTo>
                  <a:lnTo>
                    <a:pt x="1886005" y="563007"/>
                  </a:lnTo>
                  <a:lnTo>
                    <a:pt x="1873575" y="572007"/>
                  </a:lnTo>
                  <a:lnTo>
                    <a:pt x="1861145" y="579948"/>
                  </a:lnTo>
                  <a:lnTo>
                    <a:pt x="1848187" y="587359"/>
                  </a:lnTo>
                  <a:lnTo>
                    <a:pt x="1834434" y="594506"/>
                  </a:lnTo>
                  <a:lnTo>
                    <a:pt x="1827823" y="597682"/>
                  </a:lnTo>
                  <a:lnTo>
                    <a:pt x="1820682" y="600858"/>
                  </a:lnTo>
                  <a:lnTo>
                    <a:pt x="1813541" y="603505"/>
                  </a:lnTo>
                  <a:lnTo>
                    <a:pt x="1806401" y="606152"/>
                  </a:lnTo>
                  <a:lnTo>
                    <a:pt x="1798996" y="608799"/>
                  </a:lnTo>
                  <a:lnTo>
                    <a:pt x="1792119" y="611182"/>
                  </a:lnTo>
                  <a:lnTo>
                    <a:pt x="1784714" y="613299"/>
                  </a:lnTo>
                  <a:lnTo>
                    <a:pt x="1777309" y="615417"/>
                  </a:lnTo>
                  <a:lnTo>
                    <a:pt x="1769640" y="617270"/>
                  </a:lnTo>
                  <a:lnTo>
                    <a:pt x="1762235" y="618858"/>
                  </a:lnTo>
                  <a:lnTo>
                    <a:pt x="1754565" y="620446"/>
                  </a:lnTo>
                  <a:lnTo>
                    <a:pt x="1746631" y="621769"/>
                  </a:lnTo>
                  <a:lnTo>
                    <a:pt x="1738697" y="622828"/>
                  </a:lnTo>
                  <a:lnTo>
                    <a:pt x="1731027" y="623622"/>
                  </a:lnTo>
                  <a:lnTo>
                    <a:pt x="1723093" y="624416"/>
                  </a:lnTo>
                  <a:lnTo>
                    <a:pt x="1714895" y="624681"/>
                  </a:lnTo>
                  <a:lnTo>
                    <a:pt x="1706961" y="625210"/>
                  </a:lnTo>
                  <a:lnTo>
                    <a:pt x="1699027" y="625475"/>
                  </a:lnTo>
                  <a:lnTo>
                    <a:pt x="1685803" y="625210"/>
                  </a:lnTo>
                  <a:lnTo>
                    <a:pt x="1672580" y="624152"/>
                  </a:lnTo>
                  <a:lnTo>
                    <a:pt x="1659357" y="622563"/>
                  </a:lnTo>
                  <a:lnTo>
                    <a:pt x="1646398" y="620711"/>
                  </a:lnTo>
                  <a:lnTo>
                    <a:pt x="1633439" y="618328"/>
                  </a:lnTo>
                  <a:lnTo>
                    <a:pt x="1620744" y="615152"/>
                  </a:lnTo>
                  <a:lnTo>
                    <a:pt x="1608314" y="611711"/>
                  </a:lnTo>
                  <a:lnTo>
                    <a:pt x="1596413" y="607741"/>
                  </a:lnTo>
                  <a:lnTo>
                    <a:pt x="1584248" y="603241"/>
                  </a:lnTo>
                  <a:lnTo>
                    <a:pt x="1572611" y="598211"/>
                  </a:lnTo>
                  <a:lnTo>
                    <a:pt x="1561239" y="592918"/>
                  </a:lnTo>
                  <a:lnTo>
                    <a:pt x="1549867" y="587094"/>
                  </a:lnTo>
                  <a:lnTo>
                    <a:pt x="1539024" y="580742"/>
                  </a:lnTo>
                  <a:lnTo>
                    <a:pt x="1528180" y="573860"/>
                  </a:lnTo>
                  <a:lnTo>
                    <a:pt x="1517866" y="566713"/>
                  </a:lnTo>
                  <a:lnTo>
                    <a:pt x="1508081" y="559301"/>
                  </a:lnTo>
                  <a:lnTo>
                    <a:pt x="1510197" y="542890"/>
                  </a:lnTo>
                  <a:lnTo>
                    <a:pt x="1512048" y="525685"/>
                  </a:lnTo>
                  <a:lnTo>
                    <a:pt x="1513106" y="508744"/>
                  </a:lnTo>
                  <a:lnTo>
                    <a:pt x="1513635" y="500539"/>
                  </a:lnTo>
                  <a:lnTo>
                    <a:pt x="1513635" y="491804"/>
                  </a:lnTo>
                  <a:lnTo>
                    <a:pt x="1513635" y="481481"/>
                  </a:lnTo>
                  <a:lnTo>
                    <a:pt x="1513106" y="471158"/>
                  </a:lnTo>
                  <a:lnTo>
                    <a:pt x="1512577" y="461099"/>
                  </a:lnTo>
                  <a:lnTo>
                    <a:pt x="1511783" y="451306"/>
                  </a:lnTo>
                  <a:lnTo>
                    <a:pt x="1510726" y="440982"/>
                  </a:lnTo>
                  <a:lnTo>
                    <a:pt x="1509403" y="431189"/>
                  </a:lnTo>
                  <a:lnTo>
                    <a:pt x="1508081" y="421395"/>
                  </a:lnTo>
                  <a:lnTo>
                    <a:pt x="1506230" y="411337"/>
                  </a:lnTo>
                  <a:lnTo>
                    <a:pt x="1504378" y="401808"/>
                  </a:lnTo>
                  <a:lnTo>
                    <a:pt x="1501998" y="392014"/>
                  </a:lnTo>
                  <a:lnTo>
                    <a:pt x="1499882" y="382485"/>
                  </a:lnTo>
                  <a:lnTo>
                    <a:pt x="1497238" y="372956"/>
                  </a:lnTo>
                  <a:lnTo>
                    <a:pt x="1494329" y="363691"/>
                  </a:lnTo>
                  <a:lnTo>
                    <a:pt x="1491684" y="354427"/>
                  </a:lnTo>
                  <a:lnTo>
                    <a:pt x="1488510" y="345163"/>
                  </a:lnTo>
                  <a:lnTo>
                    <a:pt x="1485072" y="335898"/>
                  </a:lnTo>
                  <a:lnTo>
                    <a:pt x="1481370" y="326899"/>
                  </a:lnTo>
                  <a:lnTo>
                    <a:pt x="1477667" y="317899"/>
                  </a:lnTo>
                  <a:lnTo>
                    <a:pt x="1473700" y="309164"/>
                  </a:lnTo>
                  <a:lnTo>
                    <a:pt x="1469733" y="300429"/>
                  </a:lnTo>
                  <a:lnTo>
                    <a:pt x="1465502" y="291694"/>
                  </a:lnTo>
                  <a:lnTo>
                    <a:pt x="1460741" y="283224"/>
                  </a:lnTo>
                  <a:lnTo>
                    <a:pt x="1456245" y="274754"/>
                  </a:lnTo>
                  <a:lnTo>
                    <a:pt x="1451220" y="266548"/>
                  </a:lnTo>
                  <a:lnTo>
                    <a:pt x="1446460" y="258078"/>
                  </a:lnTo>
                  <a:lnTo>
                    <a:pt x="1441171" y="250137"/>
                  </a:lnTo>
                  <a:lnTo>
                    <a:pt x="1435881" y="242196"/>
                  </a:lnTo>
                  <a:lnTo>
                    <a:pt x="1430327" y="234520"/>
                  </a:lnTo>
                  <a:lnTo>
                    <a:pt x="1424509" y="226844"/>
                  </a:lnTo>
                  <a:lnTo>
                    <a:pt x="1418691" y="218903"/>
                  </a:lnTo>
                  <a:lnTo>
                    <a:pt x="1412872" y="211492"/>
                  </a:lnTo>
                  <a:lnTo>
                    <a:pt x="1406525" y="204080"/>
                  </a:lnTo>
                  <a:lnTo>
                    <a:pt x="1411021" y="193492"/>
                  </a:lnTo>
                  <a:lnTo>
                    <a:pt x="1415517" y="182375"/>
                  </a:lnTo>
                  <a:lnTo>
                    <a:pt x="1420807" y="171787"/>
                  </a:lnTo>
                  <a:lnTo>
                    <a:pt x="1426360" y="161464"/>
                  </a:lnTo>
                  <a:lnTo>
                    <a:pt x="1432179" y="151141"/>
                  </a:lnTo>
                  <a:lnTo>
                    <a:pt x="1438261" y="141347"/>
                  </a:lnTo>
                  <a:lnTo>
                    <a:pt x="1445138" y="131818"/>
                  </a:lnTo>
                  <a:lnTo>
                    <a:pt x="1452014" y="122289"/>
                  </a:lnTo>
                  <a:lnTo>
                    <a:pt x="1459419" y="113025"/>
                  </a:lnTo>
                  <a:lnTo>
                    <a:pt x="1467088" y="104290"/>
                  </a:lnTo>
                  <a:lnTo>
                    <a:pt x="1474758" y="95555"/>
                  </a:lnTo>
                  <a:lnTo>
                    <a:pt x="1482956" y="87349"/>
                  </a:lnTo>
                  <a:lnTo>
                    <a:pt x="1491684" y="79673"/>
                  </a:lnTo>
                  <a:lnTo>
                    <a:pt x="1500676" y="71997"/>
                  </a:lnTo>
                  <a:lnTo>
                    <a:pt x="1509403" y="64586"/>
                  </a:lnTo>
                  <a:lnTo>
                    <a:pt x="1519189" y="57704"/>
                  </a:lnTo>
                  <a:lnTo>
                    <a:pt x="1528709" y="51086"/>
                  </a:lnTo>
                  <a:lnTo>
                    <a:pt x="1538495" y="44734"/>
                  </a:lnTo>
                  <a:lnTo>
                    <a:pt x="1548544" y="38910"/>
                  </a:lnTo>
                  <a:lnTo>
                    <a:pt x="1559123" y="33352"/>
                  </a:lnTo>
                  <a:lnTo>
                    <a:pt x="1569966" y="28058"/>
                  </a:lnTo>
                  <a:lnTo>
                    <a:pt x="1580810" y="23558"/>
                  </a:lnTo>
                  <a:lnTo>
                    <a:pt x="1591653" y="19323"/>
                  </a:lnTo>
                  <a:lnTo>
                    <a:pt x="1602760" y="15617"/>
                  </a:lnTo>
                  <a:lnTo>
                    <a:pt x="1614133" y="11911"/>
                  </a:lnTo>
                  <a:lnTo>
                    <a:pt x="1626034" y="8735"/>
                  </a:lnTo>
                  <a:lnTo>
                    <a:pt x="1637670" y="6353"/>
                  </a:lnTo>
                  <a:lnTo>
                    <a:pt x="1649571" y="3970"/>
                  </a:lnTo>
                  <a:lnTo>
                    <a:pt x="1662001" y="2647"/>
                  </a:lnTo>
                  <a:lnTo>
                    <a:pt x="1673902" y="1323"/>
                  </a:lnTo>
                  <a:lnTo>
                    <a:pt x="1686597" y="265"/>
                  </a:lnTo>
                  <a:lnTo>
                    <a:pt x="1699027" y="0"/>
                  </a:lnTo>
                  <a:close/>
                  <a:moveTo>
                    <a:pt x="445686" y="0"/>
                  </a:moveTo>
                  <a:lnTo>
                    <a:pt x="458116" y="265"/>
                  </a:lnTo>
                  <a:lnTo>
                    <a:pt x="470546" y="1323"/>
                  </a:lnTo>
                  <a:lnTo>
                    <a:pt x="482712" y="2647"/>
                  </a:lnTo>
                  <a:lnTo>
                    <a:pt x="494877" y="3970"/>
                  </a:lnTo>
                  <a:lnTo>
                    <a:pt x="507043" y="6353"/>
                  </a:lnTo>
                  <a:lnTo>
                    <a:pt x="518680" y="8735"/>
                  </a:lnTo>
                  <a:lnTo>
                    <a:pt x="530316" y="11911"/>
                  </a:lnTo>
                  <a:lnTo>
                    <a:pt x="541953" y="15617"/>
                  </a:lnTo>
                  <a:lnTo>
                    <a:pt x="552796" y="19323"/>
                  </a:lnTo>
                  <a:lnTo>
                    <a:pt x="563904" y="23558"/>
                  </a:lnTo>
                  <a:lnTo>
                    <a:pt x="574747" y="28058"/>
                  </a:lnTo>
                  <a:lnTo>
                    <a:pt x="585590" y="33352"/>
                  </a:lnTo>
                  <a:lnTo>
                    <a:pt x="596169" y="38910"/>
                  </a:lnTo>
                  <a:lnTo>
                    <a:pt x="606218" y="44734"/>
                  </a:lnTo>
                  <a:lnTo>
                    <a:pt x="616004" y="51086"/>
                  </a:lnTo>
                  <a:lnTo>
                    <a:pt x="625525" y="57704"/>
                  </a:lnTo>
                  <a:lnTo>
                    <a:pt x="635045" y="64586"/>
                  </a:lnTo>
                  <a:lnTo>
                    <a:pt x="644037" y="71997"/>
                  </a:lnTo>
                  <a:lnTo>
                    <a:pt x="653029" y="79673"/>
                  </a:lnTo>
                  <a:lnTo>
                    <a:pt x="661757" y="87349"/>
                  </a:lnTo>
                  <a:lnTo>
                    <a:pt x="669955" y="95555"/>
                  </a:lnTo>
                  <a:lnTo>
                    <a:pt x="677625" y="104290"/>
                  </a:lnTo>
                  <a:lnTo>
                    <a:pt x="685294" y="113025"/>
                  </a:lnTo>
                  <a:lnTo>
                    <a:pt x="692699" y="122289"/>
                  </a:lnTo>
                  <a:lnTo>
                    <a:pt x="699576" y="131818"/>
                  </a:lnTo>
                  <a:lnTo>
                    <a:pt x="706452" y="141347"/>
                  </a:lnTo>
                  <a:lnTo>
                    <a:pt x="712534" y="151141"/>
                  </a:lnTo>
                  <a:lnTo>
                    <a:pt x="718353" y="161464"/>
                  </a:lnTo>
                  <a:lnTo>
                    <a:pt x="723907" y="171787"/>
                  </a:lnTo>
                  <a:lnTo>
                    <a:pt x="729196" y="182375"/>
                  </a:lnTo>
                  <a:lnTo>
                    <a:pt x="733692" y="193492"/>
                  </a:lnTo>
                  <a:lnTo>
                    <a:pt x="738188" y="204080"/>
                  </a:lnTo>
                  <a:lnTo>
                    <a:pt x="731841" y="211492"/>
                  </a:lnTo>
                  <a:lnTo>
                    <a:pt x="726022" y="218903"/>
                  </a:lnTo>
                  <a:lnTo>
                    <a:pt x="720204" y="226844"/>
                  </a:lnTo>
                  <a:lnTo>
                    <a:pt x="714386" y="234520"/>
                  </a:lnTo>
                  <a:lnTo>
                    <a:pt x="709096" y="242196"/>
                  </a:lnTo>
                  <a:lnTo>
                    <a:pt x="703543" y="250137"/>
                  </a:lnTo>
                  <a:lnTo>
                    <a:pt x="698253" y="258078"/>
                  </a:lnTo>
                  <a:lnTo>
                    <a:pt x="693493" y="266548"/>
                  </a:lnTo>
                  <a:lnTo>
                    <a:pt x="688468" y="274754"/>
                  </a:lnTo>
                  <a:lnTo>
                    <a:pt x="683972" y="283224"/>
                  </a:lnTo>
                  <a:lnTo>
                    <a:pt x="679476" y="291694"/>
                  </a:lnTo>
                  <a:lnTo>
                    <a:pt x="675244" y="300429"/>
                  </a:lnTo>
                  <a:lnTo>
                    <a:pt x="671013" y="309164"/>
                  </a:lnTo>
                  <a:lnTo>
                    <a:pt x="666782" y="317899"/>
                  </a:lnTo>
                  <a:lnTo>
                    <a:pt x="663079" y="326899"/>
                  </a:lnTo>
                  <a:lnTo>
                    <a:pt x="659905" y="335898"/>
                  </a:lnTo>
                  <a:lnTo>
                    <a:pt x="656467" y="345163"/>
                  </a:lnTo>
                  <a:lnTo>
                    <a:pt x="653294" y="354427"/>
                  </a:lnTo>
                  <a:lnTo>
                    <a:pt x="650385" y="363691"/>
                  </a:lnTo>
                  <a:lnTo>
                    <a:pt x="647475" y="372956"/>
                  </a:lnTo>
                  <a:lnTo>
                    <a:pt x="645095" y="382485"/>
                  </a:lnTo>
                  <a:lnTo>
                    <a:pt x="642450" y="392014"/>
                  </a:lnTo>
                  <a:lnTo>
                    <a:pt x="640335" y="401808"/>
                  </a:lnTo>
                  <a:lnTo>
                    <a:pt x="638483" y="411337"/>
                  </a:lnTo>
                  <a:lnTo>
                    <a:pt x="636632" y="421395"/>
                  </a:lnTo>
                  <a:lnTo>
                    <a:pt x="635574" y="431189"/>
                  </a:lnTo>
                  <a:lnTo>
                    <a:pt x="633988" y="440982"/>
                  </a:lnTo>
                  <a:lnTo>
                    <a:pt x="632930" y="451306"/>
                  </a:lnTo>
                  <a:lnTo>
                    <a:pt x="632136" y="461099"/>
                  </a:lnTo>
                  <a:lnTo>
                    <a:pt x="631872" y="471158"/>
                  </a:lnTo>
                  <a:lnTo>
                    <a:pt x="631078" y="481481"/>
                  </a:lnTo>
                  <a:lnTo>
                    <a:pt x="631078" y="491804"/>
                  </a:lnTo>
                  <a:lnTo>
                    <a:pt x="631078" y="500539"/>
                  </a:lnTo>
                  <a:lnTo>
                    <a:pt x="631343" y="508744"/>
                  </a:lnTo>
                  <a:lnTo>
                    <a:pt x="632665" y="525685"/>
                  </a:lnTo>
                  <a:lnTo>
                    <a:pt x="634516" y="542890"/>
                  </a:lnTo>
                  <a:lnTo>
                    <a:pt x="636897" y="559301"/>
                  </a:lnTo>
                  <a:lnTo>
                    <a:pt x="626847" y="566713"/>
                  </a:lnTo>
                  <a:lnTo>
                    <a:pt x="616268" y="573860"/>
                  </a:lnTo>
                  <a:lnTo>
                    <a:pt x="605954" y="580742"/>
                  </a:lnTo>
                  <a:lnTo>
                    <a:pt x="594846" y="587094"/>
                  </a:lnTo>
                  <a:lnTo>
                    <a:pt x="583739" y="592918"/>
                  </a:lnTo>
                  <a:lnTo>
                    <a:pt x="572102" y="598211"/>
                  </a:lnTo>
                  <a:lnTo>
                    <a:pt x="560201" y="603241"/>
                  </a:lnTo>
                  <a:lnTo>
                    <a:pt x="548300" y="607741"/>
                  </a:lnTo>
                  <a:lnTo>
                    <a:pt x="536399" y="611711"/>
                  </a:lnTo>
                  <a:lnTo>
                    <a:pt x="523969" y="615152"/>
                  </a:lnTo>
                  <a:lnTo>
                    <a:pt x="511274" y="618328"/>
                  </a:lnTo>
                  <a:lnTo>
                    <a:pt x="498316" y="620711"/>
                  </a:lnTo>
                  <a:lnTo>
                    <a:pt x="485357" y="622563"/>
                  </a:lnTo>
                  <a:lnTo>
                    <a:pt x="472398" y="624152"/>
                  </a:lnTo>
                  <a:lnTo>
                    <a:pt x="458910" y="625210"/>
                  </a:lnTo>
                  <a:lnTo>
                    <a:pt x="445686" y="625475"/>
                  </a:lnTo>
                  <a:lnTo>
                    <a:pt x="437752" y="625210"/>
                  </a:lnTo>
                  <a:lnTo>
                    <a:pt x="429554" y="624681"/>
                  </a:lnTo>
                  <a:lnTo>
                    <a:pt x="421620" y="624416"/>
                  </a:lnTo>
                  <a:lnTo>
                    <a:pt x="413686" y="623622"/>
                  </a:lnTo>
                  <a:lnTo>
                    <a:pt x="406016" y="622828"/>
                  </a:lnTo>
                  <a:lnTo>
                    <a:pt x="398082" y="621769"/>
                  </a:lnTo>
                  <a:lnTo>
                    <a:pt x="390148" y="620446"/>
                  </a:lnTo>
                  <a:lnTo>
                    <a:pt x="382479" y="618858"/>
                  </a:lnTo>
                  <a:lnTo>
                    <a:pt x="375073" y="617270"/>
                  </a:lnTo>
                  <a:lnTo>
                    <a:pt x="367404" y="615417"/>
                  </a:lnTo>
                  <a:lnTo>
                    <a:pt x="359999" y="613299"/>
                  </a:lnTo>
                  <a:lnTo>
                    <a:pt x="352594" y="611182"/>
                  </a:lnTo>
                  <a:lnTo>
                    <a:pt x="345453" y="608799"/>
                  </a:lnTo>
                  <a:lnTo>
                    <a:pt x="338312" y="606152"/>
                  </a:lnTo>
                  <a:lnTo>
                    <a:pt x="331172" y="603505"/>
                  </a:lnTo>
                  <a:lnTo>
                    <a:pt x="324031" y="600858"/>
                  </a:lnTo>
                  <a:lnTo>
                    <a:pt x="317155" y="597682"/>
                  </a:lnTo>
                  <a:lnTo>
                    <a:pt x="310279" y="594506"/>
                  </a:lnTo>
                  <a:lnTo>
                    <a:pt x="296791" y="587359"/>
                  </a:lnTo>
                  <a:lnTo>
                    <a:pt x="283568" y="579948"/>
                  </a:lnTo>
                  <a:lnTo>
                    <a:pt x="271138" y="572007"/>
                  </a:lnTo>
                  <a:lnTo>
                    <a:pt x="258708" y="563007"/>
                  </a:lnTo>
                  <a:lnTo>
                    <a:pt x="247071" y="553743"/>
                  </a:lnTo>
                  <a:lnTo>
                    <a:pt x="235699" y="543949"/>
                  </a:lnTo>
                  <a:lnTo>
                    <a:pt x="224856" y="533891"/>
                  </a:lnTo>
                  <a:lnTo>
                    <a:pt x="214277" y="523038"/>
                  </a:lnTo>
                  <a:lnTo>
                    <a:pt x="204756" y="511656"/>
                  </a:lnTo>
                  <a:lnTo>
                    <a:pt x="195235" y="499480"/>
                  </a:lnTo>
                  <a:lnTo>
                    <a:pt x="186508" y="487569"/>
                  </a:lnTo>
                  <a:lnTo>
                    <a:pt x="178574" y="474863"/>
                  </a:lnTo>
                  <a:lnTo>
                    <a:pt x="170904" y="461629"/>
                  </a:lnTo>
                  <a:lnTo>
                    <a:pt x="164028" y="448129"/>
                  </a:lnTo>
                  <a:lnTo>
                    <a:pt x="161119" y="441247"/>
                  </a:lnTo>
                  <a:lnTo>
                    <a:pt x="157945" y="434630"/>
                  </a:lnTo>
                  <a:lnTo>
                    <a:pt x="154772" y="427483"/>
                  </a:lnTo>
                  <a:lnTo>
                    <a:pt x="152392" y="420072"/>
                  </a:lnTo>
                  <a:lnTo>
                    <a:pt x="149747" y="412925"/>
                  </a:lnTo>
                  <a:lnTo>
                    <a:pt x="147367" y="405513"/>
                  </a:lnTo>
                  <a:lnTo>
                    <a:pt x="145251" y="398102"/>
                  </a:lnTo>
                  <a:lnTo>
                    <a:pt x="143135" y="390690"/>
                  </a:lnTo>
                  <a:lnTo>
                    <a:pt x="141284" y="383279"/>
                  </a:lnTo>
                  <a:lnTo>
                    <a:pt x="139697" y="375603"/>
                  </a:lnTo>
                  <a:lnTo>
                    <a:pt x="138110" y="367927"/>
                  </a:lnTo>
                  <a:lnTo>
                    <a:pt x="137052" y="360250"/>
                  </a:lnTo>
                  <a:lnTo>
                    <a:pt x="135730" y="352574"/>
                  </a:lnTo>
                  <a:lnTo>
                    <a:pt x="134937" y="344898"/>
                  </a:lnTo>
                  <a:lnTo>
                    <a:pt x="134143" y="336693"/>
                  </a:lnTo>
                  <a:lnTo>
                    <a:pt x="133614" y="328752"/>
                  </a:lnTo>
                  <a:lnTo>
                    <a:pt x="133350" y="320811"/>
                  </a:lnTo>
                  <a:lnTo>
                    <a:pt x="133350" y="312870"/>
                  </a:lnTo>
                  <a:lnTo>
                    <a:pt x="133350" y="304664"/>
                  </a:lnTo>
                  <a:lnTo>
                    <a:pt x="133614" y="296723"/>
                  </a:lnTo>
                  <a:lnTo>
                    <a:pt x="134143" y="288783"/>
                  </a:lnTo>
                  <a:lnTo>
                    <a:pt x="134937" y="280577"/>
                  </a:lnTo>
                  <a:lnTo>
                    <a:pt x="135730" y="272901"/>
                  </a:lnTo>
                  <a:lnTo>
                    <a:pt x="137052" y="265225"/>
                  </a:lnTo>
                  <a:lnTo>
                    <a:pt x="138110" y="257549"/>
                  </a:lnTo>
                  <a:lnTo>
                    <a:pt x="139697" y="249872"/>
                  </a:lnTo>
                  <a:lnTo>
                    <a:pt x="141284" y="242196"/>
                  </a:lnTo>
                  <a:lnTo>
                    <a:pt x="143135" y="234785"/>
                  </a:lnTo>
                  <a:lnTo>
                    <a:pt x="145251" y="227109"/>
                  </a:lnTo>
                  <a:lnTo>
                    <a:pt x="147367" y="219962"/>
                  </a:lnTo>
                  <a:lnTo>
                    <a:pt x="149747" y="212550"/>
                  </a:lnTo>
                  <a:lnTo>
                    <a:pt x="152392" y="205139"/>
                  </a:lnTo>
                  <a:lnTo>
                    <a:pt x="154772" y="197992"/>
                  </a:lnTo>
                  <a:lnTo>
                    <a:pt x="157945" y="190845"/>
                  </a:lnTo>
                  <a:lnTo>
                    <a:pt x="161119" y="184228"/>
                  </a:lnTo>
                  <a:lnTo>
                    <a:pt x="164028" y="177081"/>
                  </a:lnTo>
                  <a:lnTo>
                    <a:pt x="170904" y="163846"/>
                  </a:lnTo>
                  <a:lnTo>
                    <a:pt x="178574" y="150612"/>
                  </a:lnTo>
                  <a:lnTo>
                    <a:pt x="186508" y="137906"/>
                  </a:lnTo>
                  <a:lnTo>
                    <a:pt x="195235" y="125466"/>
                  </a:lnTo>
                  <a:lnTo>
                    <a:pt x="204756" y="113819"/>
                  </a:lnTo>
                  <a:lnTo>
                    <a:pt x="214277" y="102437"/>
                  </a:lnTo>
                  <a:lnTo>
                    <a:pt x="224856" y="91585"/>
                  </a:lnTo>
                  <a:lnTo>
                    <a:pt x="235699" y="81526"/>
                  </a:lnTo>
                  <a:lnTo>
                    <a:pt x="247071" y="71732"/>
                  </a:lnTo>
                  <a:lnTo>
                    <a:pt x="258708" y="62468"/>
                  </a:lnTo>
                  <a:lnTo>
                    <a:pt x="271138" y="53468"/>
                  </a:lnTo>
                  <a:lnTo>
                    <a:pt x="283568" y="45528"/>
                  </a:lnTo>
                  <a:lnTo>
                    <a:pt x="296791" y="38116"/>
                  </a:lnTo>
                  <a:lnTo>
                    <a:pt x="310279" y="30969"/>
                  </a:lnTo>
                  <a:lnTo>
                    <a:pt x="317155" y="27793"/>
                  </a:lnTo>
                  <a:lnTo>
                    <a:pt x="324031" y="24881"/>
                  </a:lnTo>
                  <a:lnTo>
                    <a:pt x="331172" y="21970"/>
                  </a:lnTo>
                  <a:lnTo>
                    <a:pt x="338312" y="19323"/>
                  </a:lnTo>
                  <a:lnTo>
                    <a:pt x="345453" y="16676"/>
                  </a:lnTo>
                  <a:lnTo>
                    <a:pt x="352594" y="14294"/>
                  </a:lnTo>
                  <a:lnTo>
                    <a:pt x="359999" y="12176"/>
                  </a:lnTo>
                  <a:lnTo>
                    <a:pt x="367404" y="10058"/>
                  </a:lnTo>
                  <a:lnTo>
                    <a:pt x="375073" y="8206"/>
                  </a:lnTo>
                  <a:lnTo>
                    <a:pt x="382479" y="6617"/>
                  </a:lnTo>
                  <a:lnTo>
                    <a:pt x="390148" y="5029"/>
                  </a:lnTo>
                  <a:lnTo>
                    <a:pt x="398082" y="3706"/>
                  </a:lnTo>
                  <a:lnTo>
                    <a:pt x="406016" y="2912"/>
                  </a:lnTo>
                  <a:lnTo>
                    <a:pt x="413686" y="1853"/>
                  </a:lnTo>
                  <a:lnTo>
                    <a:pt x="421620" y="1059"/>
                  </a:lnTo>
                  <a:lnTo>
                    <a:pt x="429554" y="794"/>
                  </a:lnTo>
                  <a:lnTo>
                    <a:pt x="437752" y="265"/>
                  </a:lnTo>
                  <a:lnTo>
                    <a:pt x="445686" y="0"/>
                  </a:lnTo>
                  <a:close/>
                </a:path>
              </a:pathLst>
            </a:custGeom>
            <a:solidFill>
              <a:srgbClr val="015A7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prstClr val="white"/>
                </a:solidFill>
                <a:cs typeface="+mn-ea"/>
                <a:sym typeface="+mn-lt"/>
              </a:endParaRPr>
            </a:p>
          </p:txBody>
        </p:sp>
      </p:grpSp>
      <p:sp>
        <p:nvSpPr>
          <p:cNvPr id="6" name="文本框 5"/>
          <p:cNvSpPr txBox="1"/>
          <p:nvPr/>
        </p:nvSpPr>
        <p:spPr>
          <a:xfrm>
            <a:off x="1079500" y="360931"/>
            <a:ext cx="2947646"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46" name="Group 63"/>
          <p:cNvGrpSpPr/>
          <p:nvPr/>
        </p:nvGrpSpPr>
        <p:grpSpPr>
          <a:xfrm>
            <a:off x="3175037" y="1646818"/>
            <a:ext cx="2076669" cy="2640160"/>
            <a:chOff x="3458765" y="2088636"/>
            <a:chExt cx="2768892" cy="3520213"/>
          </a:xfrm>
          <a:effectLst>
            <a:outerShdw blurRad="444500" dist="190500" dir="8100000" algn="tr" rotWithShape="0">
              <a:prstClr val="black">
                <a:alpha val="40000"/>
              </a:prstClr>
            </a:outerShdw>
          </a:effectLst>
        </p:grpSpPr>
        <p:sp>
          <p:nvSpPr>
            <p:cNvPr id="47" name="Rectangle 71"/>
            <p:cNvSpPr>
              <a:spLocks noChangeArrowheads="1"/>
            </p:cNvSpPr>
            <p:nvPr/>
          </p:nvSpPr>
          <p:spPr bwMode="auto">
            <a:xfrm>
              <a:off x="4503034" y="4136899"/>
              <a:ext cx="195263" cy="1360488"/>
            </a:xfrm>
            <a:prstGeom prst="rect">
              <a:avLst/>
            </a:prstGeom>
            <a:solidFill>
              <a:srgbClr val="44546A"/>
            </a:solidFill>
            <a:ln>
              <a:noFill/>
            </a:ln>
          </p:spPr>
          <p:txBody>
            <a:bodyPr vert="horz" wrap="square" lIns="91440" tIns="45720" rIns="91440" bIns="45720" numCol="1" anchor="t" anchorCtr="0" compatLnSpc="1"/>
            <a:lstStyle/>
            <a:p>
              <a:endParaRPr lang="en-GB" dirty="0">
                <a:cs typeface="+mn-ea"/>
                <a:sym typeface="+mn-lt"/>
              </a:endParaRPr>
            </a:p>
          </p:txBody>
        </p:sp>
        <p:sp>
          <p:nvSpPr>
            <p:cNvPr id="48" name="Rectangle 72"/>
            <p:cNvSpPr>
              <a:spLocks noChangeArrowheads="1"/>
            </p:cNvSpPr>
            <p:nvPr/>
          </p:nvSpPr>
          <p:spPr bwMode="auto">
            <a:xfrm>
              <a:off x="4192519" y="4136899"/>
              <a:ext cx="195263" cy="1360488"/>
            </a:xfrm>
            <a:prstGeom prst="rect">
              <a:avLst/>
            </a:prstGeom>
            <a:solidFill>
              <a:srgbClr val="44546A"/>
            </a:solidFill>
            <a:ln>
              <a:noFill/>
            </a:ln>
          </p:spPr>
          <p:txBody>
            <a:bodyPr vert="horz" wrap="square" lIns="91440" tIns="45720" rIns="91440" bIns="45720" numCol="1" anchor="t" anchorCtr="0" compatLnSpc="1"/>
            <a:lstStyle/>
            <a:p>
              <a:endParaRPr lang="en-GB" dirty="0">
                <a:cs typeface="+mn-ea"/>
                <a:sym typeface="+mn-lt"/>
              </a:endParaRPr>
            </a:p>
          </p:txBody>
        </p:sp>
        <p:grpSp>
          <p:nvGrpSpPr>
            <p:cNvPr id="49" name="Group 56"/>
            <p:cNvGrpSpPr/>
            <p:nvPr/>
          </p:nvGrpSpPr>
          <p:grpSpPr>
            <a:xfrm>
              <a:off x="3458765" y="2990335"/>
              <a:ext cx="837860" cy="1877663"/>
              <a:chOff x="3842575" y="3854062"/>
              <a:chExt cx="916124" cy="2053053"/>
            </a:xfrm>
          </p:grpSpPr>
          <p:sp>
            <p:nvSpPr>
              <p:cNvPr id="93" name="Freeform 44"/>
              <p:cNvSpPr/>
              <p:nvPr/>
            </p:nvSpPr>
            <p:spPr bwMode="auto">
              <a:xfrm>
                <a:off x="4145599" y="5164821"/>
                <a:ext cx="389941" cy="202018"/>
              </a:xfrm>
              <a:custGeom>
                <a:avLst/>
                <a:gdLst>
                  <a:gd name="T0" fmla="*/ 34 w 35"/>
                  <a:gd name="T1" fmla="*/ 18 h 18"/>
                  <a:gd name="T2" fmla="*/ 18 w 35"/>
                  <a:gd name="T3" fmla="*/ 2 h 18"/>
                  <a:gd name="T4" fmla="*/ 2 w 35"/>
                  <a:gd name="T5" fmla="*/ 16 h 18"/>
                  <a:gd name="T6" fmla="*/ 0 w 35"/>
                  <a:gd name="T7" fmla="*/ 16 h 18"/>
                  <a:gd name="T8" fmla="*/ 18 w 35"/>
                  <a:gd name="T9" fmla="*/ 1 h 18"/>
                  <a:gd name="T10" fmla="*/ 35 w 35"/>
                  <a:gd name="T11" fmla="*/ 17 h 18"/>
                  <a:gd name="T12" fmla="*/ 34 w 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5" h="18">
                    <a:moveTo>
                      <a:pt x="34" y="18"/>
                    </a:moveTo>
                    <a:cubicBezTo>
                      <a:pt x="29" y="8"/>
                      <a:pt x="24" y="2"/>
                      <a:pt x="18" y="2"/>
                    </a:cubicBezTo>
                    <a:cubicBezTo>
                      <a:pt x="9" y="2"/>
                      <a:pt x="2" y="16"/>
                      <a:pt x="2" y="16"/>
                    </a:cubicBezTo>
                    <a:cubicBezTo>
                      <a:pt x="0" y="16"/>
                      <a:pt x="0" y="16"/>
                      <a:pt x="0" y="16"/>
                    </a:cubicBezTo>
                    <a:cubicBezTo>
                      <a:pt x="0" y="15"/>
                      <a:pt x="8" y="0"/>
                      <a:pt x="18" y="1"/>
                    </a:cubicBezTo>
                    <a:cubicBezTo>
                      <a:pt x="24" y="1"/>
                      <a:pt x="30" y="6"/>
                      <a:pt x="35" y="17"/>
                    </a:cubicBezTo>
                    <a:cubicBezTo>
                      <a:pt x="34" y="18"/>
                      <a:pt x="34" y="18"/>
                      <a:pt x="34" y="18"/>
                    </a:cubicBezTo>
                  </a:path>
                </a:pathLst>
              </a:custGeom>
              <a:solidFill>
                <a:srgbClr val="2E26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4" name="Freeform 45"/>
              <p:cNvSpPr/>
              <p:nvPr/>
            </p:nvSpPr>
            <p:spPr bwMode="auto">
              <a:xfrm>
                <a:off x="3842575" y="5333951"/>
                <a:ext cx="916124" cy="573164"/>
              </a:xfrm>
              <a:custGeom>
                <a:avLst/>
                <a:gdLst>
                  <a:gd name="T0" fmla="*/ 81 w 82"/>
                  <a:gd name="T1" fmla="*/ 47 h 51"/>
                  <a:gd name="T2" fmla="*/ 77 w 82"/>
                  <a:gd name="T3" fmla="*/ 51 h 51"/>
                  <a:gd name="T4" fmla="*/ 3 w 82"/>
                  <a:gd name="T5" fmla="*/ 48 h 51"/>
                  <a:gd name="T6" fmla="*/ 0 w 82"/>
                  <a:gd name="T7" fmla="*/ 44 h 51"/>
                  <a:gd name="T8" fmla="*/ 1 w 82"/>
                  <a:gd name="T9" fmla="*/ 3 h 51"/>
                  <a:gd name="T10" fmla="*/ 5 w 82"/>
                  <a:gd name="T11" fmla="*/ 0 h 51"/>
                  <a:gd name="T12" fmla="*/ 79 w 82"/>
                  <a:gd name="T13" fmla="*/ 3 h 51"/>
                  <a:gd name="T14" fmla="*/ 82 w 82"/>
                  <a:gd name="T15" fmla="*/ 6 h 51"/>
                  <a:gd name="T16" fmla="*/ 81 w 82"/>
                  <a:gd name="T1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51">
                    <a:moveTo>
                      <a:pt x="81" y="47"/>
                    </a:moveTo>
                    <a:cubicBezTo>
                      <a:pt x="80" y="49"/>
                      <a:pt x="79" y="51"/>
                      <a:pt x="77" y="51"/>
                    </a:cubicBezTo>
                    <a:cubicBezTo>
                      <a:pt x="3" y="48"/>
                      <a:pt x="3" y="48"/>
                      <a:pt x="3" y="48"/>
                    </a:cubicBezTo>
                    <a:cubicBezTo>
                      <a:pt x="1" y="48"/>
                      <a:pt x="0" y="46"/>
                      <a:pt x="0" y="44"/>
                    </a:cubicBezTo>
                    <a:cubicBezTo>
                      <a:pt x="1" y="3"/>
                      <a:pt x="1" y="3"/>
                      <a:pt x="1" y="3"/>
                    </a:cubicBezTo>
                    <a:cubicBezTo>
                      <a:pt x="1" y="1"/>
                      <a:pt x="3" y="0"/>
                      <a:pt x="5" y="0"/>
                    </a:cubicBezTo>
                    <a:cubicBezTo>
                      <a:pt x="79" y="3"/>
                      <a:pt x="79" y="3"/>
                      <a:pt x="79" y="3"/>
                    </a:cubicBezTo>
                    <a:cubicBezTo>
                      <a:pt x="81" y="3"/>
                      <a:pt x="82" y="4"/>
                      <a:pt x="82" y="6"/>
                    </a:cubicBezTo>
                    <a:cubicBezTo>
                      <a:pt x="81" y="47"/>
                      <a:pt x="81" y="47"/>
                      <a:pt x="81" y="47"/>
                    </a:cubicBezTo>
                  </a:path>
                </a:pathLst>
              </a:custGeom>
              <a:solidFill>
                <a:srgbClr val="242424"/>
              </a:solidFill>
              <a:ln>
                <a:noFill/>
              </a:ln>
            </p:spPr>
            <p:txBody>
              <a:bodyPr vert="horz" wrap="square" lIns="91440" tIns="45720" rIns="91440" bIns="45720" numCol="1" anchor="t" anchorCtr="0" compatLnSpc="1"/>
              <a:lstStyle/>
              <a:p>
                <a:endParaRPr lang="en-US">
                  <a:cs typeface="+mn-ea"/>
                  <a:sym typeface="+mn-lt"/>
                </a:endParaRPr>
              </a:p>
            </p:txBody>
          </p:sp>
          <p:sp>
            <p:nvSpPr>
              <p:cNvPr id="95" name="Freeform 46"/>
              <p:cNvSpPr/>
              <p:nvPr/>
            </p:nvSpPr>
            <p:spPr bwMode="auto">
              <a:xfrm>
                <a:off x="4265401" y="5582950"/>
                <a:ext cx="89265" cy="108057"/>
              </a:xfrm>
              <a:custGeom>
                <a:avLst/>
                <a:gdLst>
                  <a:gd name="T0" fmla="*/ 19 w 19"/>
                  <a:gd name="T1" fmla="*/ 23 h 23"/>
                  <a:gd name="T2" fmla="*/ 0 w 19"/>
                  <a:gd name="T3" fmla="*/ 23 h 23"/>
                  <a:gd name="T4" fmla="*/ 3 w 19"/>
                  <a:gd name="T5" fmla="*/ 0 h 23"/>
                  <a:gd name="T6" fmla="*/ 19 w 19"/>
                  <a:gd name="T7" fmla="*/ 0 h 23"/>
                  <a:gd name="T8" fmla="*/ 19 w 19"/>
                  <a:gd name="T9" fmla="*/ 23 h 23"/>
                </a:gdLst>
                <a:ahLst/>
                <a:cxnLst>
                  <a:cxn ang="0">
                    <a:pos x="T0" y="T1"/>
                  </a:cxn>
                  <a:cxn ang="0">
                    <a:pos x="T2" y="T3"/>
                  </a:cxn>
                  <a:cxn ang="0">
                    <a:pos x="T4" y="T5"/>
                  </a:cxn>
                  <a:cxn ang="0">
                    <a:pos x="T6" y="T7"/>
                  </a:cxn>
                  <a:cxn ang="0">
                    <a:pos x="T8" y="T9"/>
                  </a:cxn>
                </a:cxnLst>
                <a:rect l="0" t="0" r="r" b="b"/>
                <a:pathLst>
                  <a:path w="19" h="23">
                    <a:moveTo>
                      <a:pt x="19" y="23"/>
                    </a:moveTo>
                    <a:lnTo>
                      <a:pt x="0" y="23"/>
                    </a:lnTo>
                    <a:lnTo>
                      <a:pt x="3" y="0"/>
                    </a:lnTo>
                    <a:lnTo>
                      <a:pt x="19" y="0"/>
                    </a:lnTo>
                    <a:lnTo>
                      <a:pt x="1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6" name="Freeform 47"/>
              <p:cNvSpPr/>
              <p:nvPr/>
            </p:nvSpPr>
            <p:spPr bwMode="auto">
              <a:xfrm>
                <a:off x="3851972" y="5333951"/>
                <a:ext cx="906727" cy="394637"/>
              </a:xfrm>
              <a:custGeom>
                <a:avLst/>
                <a:gdLst>
                  <a:gd name="T0" fmla="*/ 78 w 81"/>
                  <a:gd name="T1" fmla="*/ 3 h 35"/>
                  <a:gd name="T2" fmla="*/ 4 w 81"/>
                  <a:gd name="T3" fmla="*/ 0 h 35"/>
                  <a:gd name="T4" fmla="*/ 0 w 81"/>
                  <a:gd name="T5" fmla="*/ 3 h 35"/>
                  <a:gd name="T6" fmla="*/ 0 w 81"/>
                  <a:gd name="T7" fmla="*/ 8 h 35"/>
                  <a:gd name="T8" fmla="*/ 81 w 81"/>
                  <a:gd name="T9" fmla="*/ 13 h 35"/>
                  <a:gd name="T10" fmla="*/ 81 w 81"/>
                  <a:gd name="T11" fmla="*/ 6 h 35"/>
                  <a:gd name="T12" fmla="*/ 78 w 81"/>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78" y="3"/>
                    </a:moveTo>
                    <a:cubicBezTo>
                      <a:pt x="4" y="0"/>
                      <a:pt x="4" y="0"/>
                      <a:pt x="4" y="0"/>
                    </a:cubicBezTo>
                    <a:cubicBezTo>
                      <a:pt x="2" y="0"/>
                      <a:pt x="0" y="1"/>
                      <a:pt x="0" y="3"/>
                    </a:cubicBezTo>
                    <a:cubicBezTo>
                      <a:pt x="0" y="8"/>
                      <a:pt x="0" y="8"/>
                      <a:pt x="0" y="8"/>
                    </a:cubicBezTo>
                    <a:cubicBezTo>
                      <a:pt x="17" y="21"/>
                      <a:pt x="47" y="35"/>
                      <a:pt x="81" y="13"/>
                    </a:cubicBezTo>
                    <a:cubicBezTo>
                      <a:pt x="81" y="6"/>
                      <a:pt x="81" y="6"/>
                      <a:pt x="81" y="6"/>
                    </a:cubicBezTo>
                    <a:cubicBezTo>
                      <a:pt x="81" y="4"/>
                      <a:pt x="80" y="3"/>
                      <a:pt x="78" y="3"/>
                    </a:cubicBezTo>
                  </a:path>
                </a:pathLst>
              </a:custGeom>
              <a:solidFill>
                <a:srgbClr val="4C4C4C"/>
              </a:solidFill>
              <a:ln>
                <a:noFill/>
              </a:ln>
            </p:spPr>
            <p:txBody>
              <a:bodyPr vert="horz" wrap="square" lIns="91440" tIns="45720" rIns="91440" bIns="45720" numCol="1" anchor="t" anchorCtr="0" compatLnSpc="1"/>
              <a:lstStyle/>
              <a:p>
                <a:endParaRPr lang="en-US">
                  <a:cs typeface="+mn-ea"/>
                  <a:sym typeface="+mn-lt"/>
                </a:endParaRPr>
              </a:p>
            </p:txBody>
          </p:sp>
          <p:sp>
            <p:nvSpPr>
              <p:cNvPr id="97" name="Freeform 48"/>
              <p:cNvSpPr/>
              <p:nvPr/>
            </p:nvSpPr>
            <p:spPr bwMode="auto">
              <a:xfrm>
                <a:off x="4265401" y="5568854"/>
                <a:ext cx="89265" cy="122150"/>
              </a:xfrm>
              <a:custGeom>
                <a:avLst/>
                <a:gdLst>
                  <a:gd name="T0" fmla="*/ 7 w 8"/>
                  <a:gd name="T1" fmla="*/ 10 h 11"/>
                  <a:gd name="T2" fmla="*/ 1 w 8"/>
                  <a:gd name="T3" fmla="*/ 9 h 11"/>
                  <a:gd name="T4" fmla="*/ 1 w 8"/>
                  <a:gd name="T5" fmla="*/ 0 h 11"/>
                  <a:gd name="T6" fmla="*/ 8 w 8"/>
                  <a:gd name="T7" fmla="*/ 0 h 11"/>
                  <a:gd name="T8" fmla="*/ 7 w 8"/>
                  <a:gd name="T9" fmla="*/ 10 h 11"/>
                </a:gdLst>
                <a:ahLst/>
                <a:cxnLst>
                  <a:cxn ang="0">
                    <a:pos x="T0" y="T1"/>
                  </a:cxn>
                  <a:cxn ang="0">
                    <a:pos x="T2" y="T3"/>
                  </a:cxn>
                  <a:cxn ang="0">
                    <a:pos x="T4" y="T5"/>
                  </a:cxn>
                  <a:cxn ang="0">
                    <a:pos x="T6" y="T7"/>
                  </a:cxn>
                  <a:cxn ang="0">
                    <a:pos x="T8" y="T9"/>
                  </a:cxn>
                </a:cxnLst>
                <a:rect l="0" t="0" r="r" b="b"/>
                <a:pathLst>
                  <a:path w="8" h="11">
                    <a:moveTo>
                      <a:pt x="7" y="10"/>
                    </a:moveTo>
                    <a:cubicBezTo>
                      <a:pt x="6" y="11"/>
                      <a:pt x="2" y="10"/>
                      <a:pt x="1" y="9"/>
                    </a:cubicBezTo>
                    <a:cubicBezTo>
                      <a:pt x="0" y="6"/>
                      <a:pt x="1" y="0"/>
                      <a:pt x="1" y="0"/>
                    </a:cubicBezTo>
                    <a:cubicBezTo>
                      <a:pt x="8" y="0"/>
                      <a:pt x="8" y="0"/>
                      <a:pt x="8" y="0"/>
                    </a:cubicBezTo>
                    <a:cubicBezTo>
                      <a:pt x="8" y="0"/>
                      <a:pt x="8" y="6"/>
                      <a:pt x="7" y="10"/>
                    </a:cubicBezTo>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8" name="Freeform 49"/>
              <p:cNvSpPr/>
              <p:nvPr/>
            </p:nvSpPr>
            <p:spPr bwMode="auto">
              <a:xfrm>
                <a:off x="4143251" y="5277574"/>
                <a:ext cx="46980" cy="70472"/>
              </a:xfrm>
              <a:custGeom>
                <a:avLst/>
                <a:gdLst>
                  <a:gd name="T0" fmla="*/ 4 w 4"/>
                  <a:gd name="T1" fmla="*/ 0 h 6"/>
                  <a:gd name="T2" fmla="*/ 0 w 4"/>
                  <a:gd name="T3" fmla="*/ 6 h 6"/>
                  <a:gd name="T4" fmla="*/ 0 w 4"/>
                  <a:gd name="T5" fmla="*/ 6 h 6"/>
                  <a:gd name="T6" fmla="*/ 4 w 4"/>
                  <a:gd name="T7" fmla="*/ 0 h 6"/>
                  <a:gd name="T8" fmla="*/ 4 w 4"/>
                  <a:gd name="T9" fmla="*/ 0 h 6"/>
                </a:gdLst>
                <a:ahLst/>
                <a:cxnLst>
                  <a:cxn ang="0">
                    <a:pos x="T0" y="T1"/>
                  </a:cxn>
                  <a:cxn ang="0">
                    <a:pos x="T2" y="T3"/>
                  </a:cxn>
                  <a:cxn ang="0">
                    <a:pos x="T4" y="T5"/>
                  </a:cxn>
                  <a:cxn ang="0">
                    <a:pos x="T6" y="T7"/>
                  </a:cxn>
                  <a:cxn ang="0">
                    <a:pos x="T8" y="T9"/>
                  </a:cxn>
                </a:cxnLst>
                <a:rect l="0" t="0" r="r" b="b"/>
                <a:pathLst>
                  <a:path w="4" h="6">
                    <a:moveTo>
                      <a:pt x="4" y="0"/>
                    </a:moveTo>
                    <a:cubicBezTo>
                      <a:pt x="2" y="2"/>
                      <a:pt x="1" y="5"/>
                      <a:pt x="0" y="6"/>
                    </a:cubicBezTo>
                    <a:cubicBezTo>
                      <a:pt x="0" y="6"/>
                      <a:pt x="0" y="6"/>
                      <a:pt x="0" y="6"/>
                    </a:cubicBezTo>
                    <a:cubicBezTo>
                      <a:pt x="1" y="5"/>
                      <a:pt x="2" y="2"/>
                      <a:pt x="4" y="0"/>
                    </a:cubicBezTo>
                    <a:cubicBezTo>
                      <a:pt x="4" y="0"/>
                      <a:pt x="4" y="0"/>
                      <a:pt x="4" y="0"/>
                    </a:cubicBezTo>
                  </a:path>
                </a:pathLst>
              </a:custGeom>
              <a:solidFill>
                <a:srgbClr val="898C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9" name="Freeform 50"/>
              <p:cNvSpPr/>
              <p:nvPr/>
            </p:nvSpPr>
            <p:spPr bwMode="auto">
              <a:xfrm>
                <a:off x="4190232" y="5188312"/>
                <a:ext cx="122150" cy="89265"/>
              </a:xfrm>
              <a:custGeom>
                <a:avLst/>
                <a:gdLst>
                  <a:gd name="T0" fmla="*/ 11 w 11"/>
                  <a:gd name="T1" fmla="*/ 0 h 8"/>
                  <a:gd name="T2" fmla="*/ 0 w 11"/>
                  <a:gd name="T3" fmla="*/ 8 h 8"/>
                  <a:gd name="T4" fmla="*/ 0 w 11"/>
                  <a:gd name="T5" fmla="*/ 8 h 8"/>
                  <a:gd name="T6" fmla="*/ 11 w 11"/>
                  <a:gd name="T7" fmla="*/ 0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7" y="1"/>
                      <a:pt x="3" y="4"/>
                      <a:pt x="0" y="8"/>
                    </a:cubicBezTo>
                    <a:cubicBezTo>
                      <a:pt x="0" y="8"/>
                      <a:pt x="0" y="8"/>
                      <a:pt x="0" y="8"/>
                    </a:cubicBezTo>
                    <a:cubicBezTo>
                      <a:pt x="3" y="4"/>
                      <a:pt x="7" y="1"/>
                      <a:pt x="11" y="0"/>
                    </a:cubicBezTo>
                    <a:cubicBezTo>
                      <a:pt x="11" y="0"/>
                      <a:pt x="11" y="0"/>
                      <a:pt x="11" y="0"/>
                    </a:cubicBezTo>
                  </a:path>
                </a:pathLst>
              </a:custGeom>
              <a:solidFill>
                <a:srgbClr val="4F52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0" name="Freeform 53"/>
              <p:cNvSpPr/>
              <p:nvPr/>
            </p:nvSpPr>
            <p:spPr bwMode="auto">
              <a:xfrm>
                <a:off x="4205172" y="5000390"/>
                <a:ext cx="300676" cy="324168"/>
              </a:xfrm>
              <a:custGeom>
                <a:avLst/>
                <a:gdLst>
                  <a:gd name="T0" fmla="*/ 1 w 27"/>
                  <a:gd name="T1" fmla="*/ 23 h 29"/>
                  <a:gd name="T2" fmla="*/ 6 w 27"/>
                  <a:gd name="T3" fmla="*/ 22 h 29"/>
                  <a:gd name="T4" fmla="*/ 5 w 27"/>
                  <a:gd name="T5" fmla="*/ 20 h 29"/>
                  <a:gd name="T6" fmla="*/ 6 w 27"/>
                  <a:gd name="T7" fmla="*/ 20 h 29"/>
                  <a:gd name="T8" fmla="*/ 6 w 27"/>
                  <a:gd name="T9" fmla="*/ 25 h 29"/>
                  <a:gd name="T10" fmla="*/ 11 w 27"/>
                  <a:gd name="T11" fmla="*/ 24 h 29"/>
                  <a:gd name="T12" fmla="*/ 11 w 27"/>
                  <a:gd name="T13" fmla="*/ 20 h 29"/>
                  <a:gd name="T14" fmla="*/ 11 w 27"/>
                  <a:gd name="T15" fmla="*/ 20 h 29"/>
                  <a:gd name="T16" fmla="*/ 11 w 27"/>
                  <a:gd name="T17" fmla="*/ 26 h 29"/>
                  <a:gd name="T18" fmla="*/ 16 w 27"/>
                  <a:gd name="T19" fmla="*/ 26 h 29"/>
                  <a:gd name="T20" fmla="*/ 16 w 27"/>
                  <a:gd name="T21" fmla="*/ 19 h 29"/>
                  <a:gd name="T22" fmla="*/ 16 w 27"/>
                  <a:gd name="T23" fmla="*/ 19 h 29"/>
                  <a:gd name="T24" fmla="*/ 16 w 27"/>
                  <a:gd name="T25" fmla="*/ 25 h 29"/>
                  <a:gd name="T26" fmla="*/ 21 w 27"/>
                  <a:gd name="T27" fmla="*/ 25 h 29"/>
                  <a:gd name="T28" fmla="*/ 21 w 27"/>
                  <a:gd name="T29" fmla="*/ 13 h 29"/>
                  <a:gd name="T30" fmla="*/ 23 w 27"/>
                  <a:gd name="T31" fmla="*/ 14 h 29"/>
                  <a:gd name="T32" fmla="*/ 23 w 27"/>
                  <a:gd name="T33" fmla="*/ 18 h 29"/>
                  <a:gd name="T34" fmla="*/ 27 w 27"/>
                  <a:gd name="T35" fmla="*/ 21 h 29"/>
                  <a:gd name="T36" fmla="*/ 27 w 27"/>
                  <a:gd name="T37" fmla="*/ 11 h 29"/>
                  <a:gd name="T38" fmla="*/ 21 w 27"/>
                  <a:gd name="T39" fmla="*/ 5 h 29"/>
                  <a:gd name="T40" fmla="*/ 19 w 27"/>
                  <a:gd name="T41" fmla="*/ 0 h 29"/>
                  <a:gd name="T42" fmla="*/ 3 w 27"/>
                  <a:gd name="T43" fmla="*/ 0 h 29"/>
                  <a:gd name="T44" fmla="*/ 3 w 27"/>
                  <a:gd name="T45" fmla="*/ 3 h 29"/>
                  <a:gd name="T46" fmla="*/ 1 w 27"/>
                  <a:gd name="T47" fmla="*/ 5 h 29"/>
                  <a:gd name="T48" fmla="*/ 1 w 27"/>
                  <a:gd name="T49" fmla="*/ 18 h 29"/>
                  <a:gd name="T50" fmla="*/ 1 w 27"/>
                  <a:gd name="T51"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9">
                    <a:moveTo>
                      <a:pt x="1" y="23"/>
                    </a:moveTo>
                    <a:cubicBezTo>
                      <a:pt x="1" y="25"/>
                      <a:pt x="6" y="25"/>
                      <a:pt x="6" y="22"/>
                    </a:cubicBezTo>
                    <a:cubicBezTo>
                      <a:pt x="5" y="21"/>
                      <a:pt x="5" y="20"/>
                      <a:pt x="5" y="20"/>
                    </a:cubicBezTo>
                    <a:cubicBezTo>
                      <a:pt x="6" y="20"/>
                      <a:pt x="6" y="20"/>
                      <a:pt x="6" y="20"/>
                    </a:cubicBezTo>
                    <a:cubicBezTo>
                      <a:pt x="6" y="20"/>
                      <a:pt x="6" y="25"/>
                      <a:pt x="6" y="25"/>
                    </a:cubicBezTo>
                    <a:cubicBezTo>
                      <a:pt x="6" y="27"/>
                      <a:pt x="11" y="26"/>
                      <a:pt x="11" y="24"/>
                    </a:cubicBezTo>
                    <a:cubicBezTo>
                      <a:pt x="11" y="23"/>
                      <a:pt x="11" y="21"/>
                      <a:pt x="11" y="20"/>
                    </a:cubicBezTo>
                    <a:cubicBezTo>
                      <a:pt x="11" y="19"/>
                      <a:pt x="11" y="19"/>
                      <a:pt x="11" y="20"/>
                    </a:cubicBezTo>
                    <a:cubicBezTo>
                      <a:pt x="11" y="26"/>
                      <a:pt x="11" y="26"/>
                      <a:pt x="11" y="26"/>
                    </a:cubicBezTo>
                    <a:cubicBezTo>
                      <a:pt x="11" y="29"/>
                      <a:pt x="16" y="29"/>
                      <a:pt x="16" y="26"/>
                    </a:cubicBezTo>
                    <a:cubicBezTo>
                      <a:pt x="16" y="24"/>
                      <a:pt x="16" y="19"/>
                      <a:pt x="16" y="19"/>
                    </a:cubicBezTo>
                    <a:cubicBezTo>
                      <a:pt x="16" y="19"/>
                      <a:pt x="16" y="19"/>
                      <a:pt x="16" y="19"/>
                    </a:cubicBezTo>
                    <a:cubicBezTo>
                      <a:pt x="16" y="21"/>
                      <a:pt x="16" y="25"/>
                      <a:pt x="16" y="25"/>
                    </a:cubicBezTo>
                    <a:cubicBezTo>
                      <a:pt x="16" y="27"/>
                      <a:pt x="21" y="27"/>
                      <a:pt x="21" y="25"/>
                    </a:cubicBezTo>
                    <a:cubicBezTo>
                      <a:pt x="21" y="20"/>
                      <a:pt x="21" y="16"/>
                      <a:pt x="21" y="13"/>
                    </a:cubicBezTo>
                    <a:cubicBezTo>
                      <a:pt x="21" y="11"/>
                      <a:pt x="23" y="14"/>
                      <a:pt x="23" y="14"/>
                    </a:cubicBezTo>
                    <a:cubicBezTo>
                      <a:pt x="23" y="18"/>
                      <a:pt x="23" y="18"/>
                      <a:pt x="23" y="18"/>
                    </a:cubicBezTo>
                    <a:cubicBezTo>
                      <a:pt x="23" y="19"/>
                      <a:pt x="27" y="21"/>
                      <a:pt x="27" y="21"/>
                    </a:cubicBezTo>
                    <a:cubicBezTo>
                      <a:pt x="27" y="20"/>
                      <a:pt x="27" y="12"/>
                      <a:pt x="27" y="11"/>
                    </a:cubicBezTo>
                    <a:cubicBezTo>
                      <a:pt x="25" y="9"/>
                      <a:pt x="23" y="7"/>
                      <a:pt x="21" y="5"/>
                    </a:cubicBezTo>
                    <a:cubicBezTo>
                      <a:pt x="19" y="3"/>
                      <a:pt x="19" y="0"/>
                      <a:pt x="19" y="0"/>
                    </a:cubicBezTo>
                    <a:cubicBezTo>
                      <a:pt x="3" y="0"/>
                      <a:pt x="3" y="0"/>
                      <a:pt x="3" y="0"/>
                    </a:cubicBezTo>
                    <a:cubicBezTo>
                      <a:pt x="3" y="2"/>
                      <a:pt x="3" y="2"/>
                      <a:pt x="3" y="3"/>
                    </a:cubicBezTo>
                    <a:cubicBezTo>
                      <a:pt x="3" y="4"/>
                      <a:pt x="2" y="4"/>
                      <a:pt x="1" y="5"/>
                    </a:cubicBezTo>
                    <a:cubicBezTo>
                      <a:pt x="0" y="8"/>
                      <a:pt x="1" y="18"/>
                      <a:pt x="1" y="18"/>
                    </a:cubicBezTo>
                    <a:lnTo>
                      <a:pt x="1" y="23"/>
                    </a:lnTo>
                    <a:close/>
                  </a:path>
                </a:pathLst>
              </a:custGeom>
              <a:solidFill>
                <a:srgbClr val="FFDCB8"/>
              </a:solidFill>
              <a:ln>
                <a:noFill/>
              </a:ln>
            </p:spPr>
            <p:txBody>
              <a:bodyPr vert="horz" wrap="square" lIns="91440" tIns="45720" rIns="91440" bIns="45720" numCol="1" anchor="t" anchorCtr="0" compatLnSpc="1"/>
              <a:lstStyle/>
              <a:p>
                <a:endParaRPr lang="en-US">
                  <a:cs typeface="+mn-ea"/>
                  <a:sym typeface="+mn-lt"/>
                </a:endParaRPr>
              </a:p>
            </p:txBody>
          </p:sp>
          <p:sp>
            <p:nvSpPr>
              <p:cNvPr id="101" name="Rectangle 54"/>
              <p:cNvSpPr>
                <a:spLocks noChangeArrowheads="1"/>
              </p:cNvSpPr>
              <p:nvPr/>
            </p:nvSpPr>
            <p:spPr bwMode="auto">
              <a:xfrm>
                <a:off x="4176140" y="4962805"/>
                <a:ext cx="281884" cy="37584"/>
              </a:xfrm>
              <a:prstGeom prst="rect">
                <a:avLst/>
              </a:pr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102" name="Freeform 55"/>
              <p:cNvSpPr/>
              <p:nvPr/>
            </p:nvSpPr>
            <p:spPr bwMode="auto">
              <a:xfrm>
                <a:off x="4152647" y="3854062"/>
                <a:ext cx="446318" cy="1108743"/>
              </a:xfrm>
              <a:custGeom>
                <a:avLst/>
                <a:gdLst>
                  <a:gd name="T0" fmla="*/ 39 w 40"/>
                  <a:gd name="T1" fmla="*/ 0 h 99"/>
                  <a:gd name="T2" fmla="*/ 1 w 40"/>
                  <a:gd name="T3" fmla="*/ 67 h 99"/>
                  <a:gd name="T4" fmla="*/ 0 w 40"/>
                  <a:gd name="T5" fmla="*/ 99 h 99"/>
                  <a:gd name="T6" fmla="*/ 31 w 40"/>
                  <a:gd name="T7" fmla="*/ 99 h 99"/>
                  <a:gd name="T8" fmla="*/ 29 w 40"/>
                  <a:gd name="T9" fmla="*/ 67 h 99"/>
                  <a:gd name="T10" fmla="*/ 40 w 40"/>
                  <a:gd name="T11" fmla="*/ 25 h 99"/>
                  <a:gd name="T12" fmla="*/ 39 w 40"/>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40" h="99">
                    <a:moveTo>
                      <a:pt x="39" y="0"/>
                    </a:moveTo>
                    <a:cubicBezTo>
                      <a:pt x="5" y="14"/>
                      <a:pt x="2" y="44"/>
                      <a:pt x="1" y="67"/>
                    </a:cubicBezTo>
                    <a:cubicBezTo>
                      <a:pt x="1" y="76"/>
                      <a:pt x="0" y="99"/>
                      <a:pt x="0" y="99"/>
                    </a:cubicBezTo>
                    <a:cubicBezTo>
                      <a:pt x="31" y="99"/>
                      <a:pt x="31" y="99"/>
                      <a:pt x="31" y="99"/>
                    </a:cubicBezTo>
                    <a:cubicBezTo>
                      <a:pt x="31" y="99"/>
                      <a:pt x="30" y="86"/>
                      <a:pt x="29" y="67"/>
                    </a:cubicBezTo>
                    <a:cubicBezTo>
                      <a:pt x="26" y="14"/>
                      <a:pt x="40" y="25"/>
                      <a:pt x="40" y="25"/>
                    </a:cubicBezTo>
                    <a:lnTo>
                      <a:pt x="39" y="0"/>
                    </a:lnTo>
                    <a:close/>
                  </a:path>
                </a:pathLst>
              </a:custGeom>
              <a:solidFill>
                <a:srgbClr val="44546A"/>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50" name="Group 43"/>
            <p:cNvGrpSpPr/>
            <p:nvPr/>
          </p:nvGrpSpPr>
          <p:grpSpPr>
            <a:xfrm>
              <a:off x="4687352" y="2427523"/>
              <a:ext cx="1540305" cy="848343"/>
              <a:chOff x="4693808" y="2373688"/>
              <a:chExt cx="1851036" cy="1019482"/>
            </a:xfrm>
          </p:grpSpPr>
          <p:sp>
            <p:nvSpPr>
              <p:cNvPr id="91" name="Freeform 41"/>
              <p:cNvSpPr/>
              <p:nvPr/>
            </p:nvSpPr>
            <p:spPr bwMode="auto">
              <a:xfrm>
                <a:off x="5929396" y="2373688"/>
                <a:ext cx="615448" cy="615448"/>
              </a:xfrm>
              <a:custGeom>
                <a:avLst/>
                <a:gdLst>
                  <a:gd name="T0" fmla="*/ 17 w 55"/>
                  <a:gd name="T1" fmla="*/ 16 h 55"/>
                  <a:gd name="T2" fmla="*/ 47 w 55"/>
                  <a:gd name="T3" fmla="*/ 2 h 55"/>
                  <a:gd name="T4" fmla="*/ 50 w 55"/>
                  <a:gd name="T5" fmla="*/ 9 h 55"/>
                  <a:gd name="T6" fmla="*/ 32 w 55"/>
                  <a:gd name="T7" fmla="*/ 18 h 55"/>
                  <a:gd name="T8" fmla="*/ 32 w 55"/>
                  <a:gd name="T9" fmla="*/ 19 h 55"/>
                  <a:gd name="T10" fmla="*/ 41 w 55"/>
                  <a:gd name="T11" fmla="*/ 15 h 55"/>
                  <a:gd name="T12" fmla="*/ 45 w 55"/>
                  <a:gd name="T13" fmla="*/ 21 h 55"/>
                  <a:gd name="T14" fmla="*/ 35 w 55"/>
                  <a:gd name="T15" fmla="*/ 26 h 55"/>
                  <a:gd name="T16" fmla="*/ 36 w 55"/>
                  <a:gd name="T17" fmla="*/ 27 h 55"/>
                  <a:gd name="T18" fmla="*/ 43 w 55"/>
                  <a:gd name="T19" fmla="*/ 23 h 55"/>
                  <a:gd name="T20" fmla="*/ 46 w 55"/>
                  <a:gd name="T21" fmla="*/ 29 h 55"/>
                  <a:gd name="T22" fmla="*/ 39 w 55"/>
                  <a:gd name="T23" fmla="*/ 32 h 55"/>
                  <a:gd name="T24" fmla="*/ 39 w 55"/>
                  <a:gd name="T25" fmla="*/ 34 h 55"/>
                  <a:gd name="T26" fmla="*/ 42 w 55"/>
                  <a:gd name="T27" fmla="*/ 32 h 55"/>
                  <a:gd name="T28" fmla="*/ 44 w 55"/>
                  <a:gd name="T29" fmla="*/ 38 h 55"/>
                  <a:gd name="T30" fmla="*/ 26 w 55"/>
                  <a:gd name="T31" fmla="*/ 48 h 55"/>
                  <a:gd name="T32" fmla="*/ 17 w 55"/>
                  <a:gd name="T33" fmla="*/ 49 h 55"/>
                  <a:gd name="T34" fmla="*/ 0 w 55"/>
                  <a:gd name="T35" fmla="*/ 55 h 55"/>
                  <a:gd name="T36" fmla="*/ 0 w 55"/>
                  <a:gd name="T37" fmla="*/ 29 h 55"/>
                  <a:gd name="T38" fmla="*/ 3 w 55"/>
                  <a:gd name="T39" fmla="*/ 28 h 55"/>
                  <a:gd name="T40" fmla="*/ 7 w 55"/>
                  <a:gd name="T41" fmla="*/ 16 h 55"/>
                  <a:gd name="T42" fmla="*/ 24 w 55"/>
                  <a:gd name="T43" fmla="*/ 3 h 55"/>
                  <a:gd name="T44" fmla="*/ 22 w 55"/>
                  <a:gd name="T45" fmla="*/ 11 h 55"/>
                  <a:gd name="T46" fmla="*/ 19 w 55"/>
                  <a:gd name="T47" fmla="*/ 13 h 55"/>
                  <a:gd name="T48" fmla="*/ 16 w 55"/>
                  <a:gd name="T49" fmla="*/ 16 h 55"/>
                  <a:gd name="T50" fmla="*/ 17 w 55"/>
                  <a:gd name="T51"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55">
                    <a:moveTo>
                      <a:pt x="17" y="16"/>
                    </a:moveTo>
                    <a:cubicBezTo>
                      <a:pt x="47" y="2"/>
                      <a:pt x="47" y="2"/>
                      <a:pt x="47" y="2"/>
                    </a:cubicBezTo>
                    <a:cubicBezTo>
                      <a:pt x="51" y="0"/>
                      <a:pt x="55" y="6"/>
                      <a:pt x="50" y="9"/>
                    </a:cubicBezTo>
                    <a:cubicBezTo>
                      <a:pt x="32" y="18"/>
                      <a:pt x="32" y="18"/>
                      <a:pt x="32" y="18"/>
                    </a:cubicBezTo>
                    <a:cubicBezTo>
                      <a:pt x="32" y="18"/>
                      <a:pt x="31" y="19"/>
                      <a:pt x="32" y="19"/>
                    </a:cubicBezTo>
                    <a:cubicBezTo>
                      <a:pt x="41" y="15"/>
                      <a:pt x="41" y="15"/>
                      <a:pt x="41" y="15"/>
                    </a:cubicBezTo>
                    <a:cubicBezTo>
                      <a:pt x="45" y="13"/>
                      <a:pt x="48" y="19"/>
                      <a:pt x="45" y="21"/>
                    </a:cubicBezTo>
                    <a:cubicBezTo>
                      <a:pt x="35" y="26"/>
                      <a:pt x="35" y="26"/>
                      <a:pt x="35" y="26"/>
                    </a:cubicBezTo>
                    <a:cubicBezTo>
                      <a:pt x="35" y="26"/>
                      <a:pt x="34" y="27"/>
                      <a:pt x="36" y="27"/>
                    </a:cubicBezTo>
                    <a:cubicBezTo>
                      <a:pt x="43" y="23"/>
                      <a:pt x="43" y="23"/>
                      <a:pt x="43" y="23"/>
                    </a:cubicBezTo>
                    <a:cubicBezTo>
                      <a:pt x="45" y="22"/>
                      <a:pt x="48" y="28"/>
                      <a:pt x="46" y="29"/>
                    </a:cubicBezTo>
                    <a:cubicBezTo>
                      <a:pt x="39" y="32"/>
                      <a:pt x="39" y="32"/>
                      <a:pt x="39" y="32"/>
                    </a:cubicBezTo>
                    <a:cubicBezTo>
                      <a:pt x="39" y="32"/>
                      <a:pt x="37" y="34"/>
                      <a:pt x="39" y="34"/>
                    </a:cubicBezTo>
                    <a:cubicBezTo>
                      <a:pt x="39" y="34"/>
                      <a:pt x="39" y="34"/>
                      <a:pt x="42" y="32"/>
                    </a:cubicBezTo>
                    <a:cubicBezTo>
                      <a:pt x="45" y="31"/>
                      <a:pt x="48" y="36"/>
                      <a:pt x="44" y="38"/>
                    </a:cubicBezTo>
                    <a:cubicBezTo>
                      <a:pt x="26" y="48"/>
                      <a:pt x="26" y="48"/>
                      <a:pt x="26" y="48"/>
                    </a:cubicBezTo>
                    <a:cubicBezTo>
                      <a:pt x="26" y="48"/>
                      <a:pt x="21" y="50"/>
                      <a:pt x="17" y="49"/>
                    </a:cubicBezTo>
                    <a:cubicBezTo>
                      <a:pt x="0" y="55"/>
                      <a:pt x="0" y="55"/>
                      <a:pt x="0" y="55"/>
                    </a:cubicBezTo>
                    <a:cubicBezTo>
                      <a:pt x="0" y="29"/>
                      <a:pt x="0" y="29"/>
                      <a:pt x="0" y="29"/>
                    </a:cubicBezTo>
                    <a:cubicBezTo>
                      <a:pt x="3" y="28"/>
                      <a:pt x="3" y="28"/>
                      <a:pt x="3" y="28"/>
                    </a:cubicBezTo>
                    <a:cubicBezTo>
                      <a:pt x="3" y="28"/>
                      <a:pt x="5" y="21"/>
                      <a:pt x="7" y="16"/>
                    </a:cubicBezTo>
                    <a:cubicBezTo>
                      <a:pt x="8" y="11"/>
                      <a:pt x="24" y="3"/>
                      <a:pt x="24" y="3"/>
                    </a:cubicBezTo>
                    <a:cubicBezTo>
                      <a:pt x="27" y="8"/>
                      <a:pt x="25" y="10"/>
                      <a:pt x="22" y="11"/>
                    </a:cubicBezTo>
                    <a:cubicBezTo>
                      <a:pt x="21" y="12"/>
                      <a:pt x="19" y="13"/>
                      <a:pt x="19" y="13"/>
                    </a:cubicBezTo>
                    <a:cubicBezTo>
                      <a:pt x="16" y="16"/>
                      <a:pt x="16" y="16"/>
                      <a:pt x="16" y="16"/>
                    </a:cubicBezTo>
                    <a:lnTo>
                      <a:pt x="17" y="16"/>
                    </a:lnTo>
                    <a:close/>
                  </a:path>
                </a:pathLst>
              </a:custGeom>
              <a:solidFill>
                <a:srgbClr val="FFDCB8"/>
              </a:solidFill>
              <a:ln>
                <a:noFill/>
              </a:ln>
            </p:spPr>
            <p:txBody>
              <a:bodyPr vert="horz" wrap="square" lIns="91440" tIns="45720" rIns="91440" bIns="45720" numCol="1" anchor="t" anchorCtr="0" compatLnSpc="1"/>
              <a:lstStyle/>
              <a:p>
                <a:endParaRPr lang="en-US">
                  <a:cs typeface="+mn-ea"/>
                  <a:sym typeface="+mn-lt"/>
                </a:endParaRPr>
              </a:p>
            </p:txBody>
          </p:sp>
          <p:sp>
            <p:nvSpPr>
              <p:cNvPr id="92" name="Freeform 42"/>
              <p:cNvSpPr/>
              <p:nvPr/>
            </p:nvSpPr>
            <p:spPr bwMode="auto">
              <a:xfrm>
                <a:off x="4693808" y="2599196"/>
                <a:ext cx="1169819" cy="793974"/>
              </a:xfrm>
              <a:custGeom>
                <a:avLst/>
                <a:gdLst>
                  <a:gd name="T0" fmla="*/ 4 w 105"/>
                  <a:gd name="T1" fmla="*/ 40 h 71"/>
                  <a:gd name="T2" fmla="*/ 105 w 105"/>
                  <a:gd name="T3" fmla="*/ 0 h 71"/>
                  <a:gd name="T4" fmla="*/ 105 w 105"/>
                  <a:gd name="T5" fmla="*/ 42 h 71"/>
                  <a:gd name="T6" fmla="*/ 0 w 105"/>
                  <a:gd name="T7" fmla="*/ 65 h 71"/>
                  <a:gd name="T8" fmla="*/ 4 w 105"/>
                  <a:gd name="T9" fmla="*/ 40 h 71"/>
                </a:gdLst>
                <a:ahLst/>
                <a:cxnLst>
                  <a:cxn ang="0">
                    <a:pos x="T0" y="T1"/>
                  </a:cxn>
                  <a:cxn ang="0">
                    <a:pos x="T2" y="T3"/>
                  </a:cxn>
                  <a:cxn ang="0">
                    <a:pos x="T4" y="T5"/>
                  </a:cxn>
                  <a:cxn ang="0">
                    <a:pos x="T6" y="T7"/>
                  </a:cxn>
                  <a:cxn ang="0">
                    <a:pos x="T8" y="T9"/>
                  </a:cxn>
                </a:cxnLst>
                <a:rect l="0" t="0" r="r" b="b"/>
                <a:pathLst>
                  <a:path w="105" h="71">
                    <a:moveTo>
                      <a:pt x="4" y="40"/>
                    </a:moveTo>
                    <a:cubicBezTo>
                      <a:pt x="4" y="40"/>
                      <a:pt x="68" y="46"/>
                      <a:pt x="105" y="0"/>
                    </a:cubicBezTo>
                    <a:cubicBezTo>
                      <a:pt x="105" y="42"/>
                      <a:pt x="105" y="42"/>
                      <a:pt x="105" y="42"/>
                    </a:cubicBezTo>
                    <a:cubicBezTo>
                      <a:pt x="77" y="71"/>
                      <a:pt x="0" y="65"/>
                      <a:pt x="0" y="65"/>
                    </a:cubicBezTo>
                    <a:lnTo>
                      <a:pt x="4" y="40"/>
                    </a:lnTo>
                    <a:close/>
                  </a:path>
                </a:pathLst>
              </a:custGeom>
              <a:solidFill>
                <a:srgbClr val="44546A"/>
              </a:solidFill>
              <a:ln>
                <a:noFill/>
              </a:ln>
            </p:spPr>
            <p:txBody>
              <a:bodyPr vert="horz" wrap="square" lIns="91440" tIns="45720" rIns="91440" bIns="45720" numCol="1" anchor="t" anchorCtr="0" compatLnSpc="1"/>
              <a:lstStyle/>
              <a:p>
                <a:endParaRPr lang="en-US">
                  <a:cs typeface="+mn-ea"/>
                  <a:sym typeface="+mn-lt"/>
                </a:endParaRPr>
              </a:p>
            </p:txBody>
          </p:sp>
        </p:grpSp>
        <p:sp>
          <p:nvSpPr>
            <p:cNvPr id="51" name="Freeform 27"/>
            <p:cNvSpPr/>
            <p:nvPr/>
          </p:nvSpPr>
          <p:spPr bwMode="auto">
            <a:xfrm rot="10800000" flipH="1">
              <a:off x="4103383" y="2960082"/>
              <a:ext cx="670156" cy="1250520"/>
            </a:xfrm>
            <a:custGeom>
              <a:avLst/>
              <a:gdLst>
                <a:gd name="connsiteX0" fmla="*/ 138788 w 670156"/>
                <a:gd name="connsiteY0" fmla="*/ 1155858 h 1155858"/>
                <a:gd name="connsiteX1" fmla="*/ 270962 w 670156"/>
                <a:gd name="connsiteY1" fmla="*/ 1155858 h 1155858"/>
                <a:gd name="connsiteX2" fmla="*/ 392969 w 670156"/>
                <a:gd name="connsiteY2" fmla="*/ 1155858 h 1155858"/>
                <a:gd name="connsiteX3" fmla="*/ 530227 w 670156"/>
                <a:gd name="connsiteY3" fmla="*/ 1155858 h 1155858"/>
                <a:gd name="connsiteX4" fmla="*/ 611724 w 670156"/>
                <a:gd name="connsiteY4" fmla="*/ 1132192 h 1155858"/>
                <a:gd name="connsiteX5" fmla="*/ 633088 w 670156"/>
                <a:gd name="connsiteY5" fmla="*/ 1125988 h 1155858"/>
                <a:gd name="connsiteX6" fmla="*/ 643824 w 670156"/>
                <a:gd name="connsiteY6" fmla="*/ 1075078 h 1155858"/>
                <a:gd name="connsiteX7" fmla="*/ 670156 w 670156"/>
                <a:gd name="connsiteY7" fmla="*/ 739370 h 1155858"/>
                <a:gd name="connsiteX8" fmla="*/ 663833 w 670156"/>
                <a:gd name="connsiteY8" fmla="*/ 577939 h 1155858"/>
                <a:gd name="connsiteX9" fmla="*/ 670156 w 670156"/>
                <a:gd name="connsiteY9" fmla="*/ 416488 h 1155858"/>
                <a:gd name="connsiteX10" fmla="*/ 643824 w 670156"/>
                <a:gd name="connsiteY10" fmla="*/ 80780 h 1155858"/>
                <a:gd name="connsiteX11" fmla="*/ 632928 w 670156"/>
                <a:gd name="connsiteY11" fmla="*/ 29109 h 1155858"/>
                <a:gd name="connsiteX12" fmla="*/ 590098 w 670156"/>
                <a:gd name="connsiteY12" fmla="*/ 16833 h 1155858"/>
                <a:gd name="connsiteX13" fmla="*/ 531368 w 670156"/>
                <a:gd name="connsiteY13" fmla="*/ 0 h 1155858"/>
                <a:gd name="connsiteX14" fmla="*/ 399194 w 670156"/>
                <a:gd name="connsiteY14" fmla="*/ 0 h 1155858"/>
                <a:gd name="connsiteX15" fmla="*/ 277187 w 670156"/>
                <a:gd name="connsiteY15" fmla="*/ 0 h 1155858"/>
                <a:gd name="connsiteX16" fmla="*/ 139929 w 670156"/>
                <a:gd name="connsiteY16" fmla="*/ 0 h 1155858"/>
                <a:gd name="connsiteX17" fmla="*/ 58432 w 670156"/>
                <a:gd name="connsiteY17" fmla="*/ 23666 h 1155858"/>
                <a:gd name="connsiteX18" fmla="*/ 37068 w 670156"/>
                <a:gd name="connsiteY18" fmla="*/ 29870 h 1155858"/>
                <a:gd name="connsiteX19" fmla="*/ 26332 w 670156"/>
                <a:gd name="connsiteY19" fmla="*/ 80780 h 1155858"/>
                <a:gd name="connsiteX20" fmla="*/ 0 w 670156"/>
                <a:gd name="connsiteY20" fmla="*/ 416488 h 1155858"/>
                <a:gd name="connsiteX21" fmla="*/ 6323 w 670156"/>
                <a:gd name="connsiteY21" fmla="*/ 577920 h 1155858"/>
                <a:gd name="connsiteX22" fmla="*/ 0 w 670156"/>
                <a:gd name="connsiteY22" fmla="*/ 739370 h 1155858"/>
                <a:gd name="connsiteX23" fmla="*/ 26332 w 670156"/>
                <a:gd name="connsiteY23" fmla="*/ 1075078 h 1155858"/>
                <a:gd name="connsiteX24" fmla="*/ 37228 w 670156"/>
                <a:gd name="connsiteY24" fmla="*/ 1126749 h 1155858"/>
                <a:gd name="connsiteX25" fmla="*/ 80058 w 670156"/>
                <a:gd name="connsiteY25" fmla="*/ 1139025 h 1155858"/>
                <a:gd name="connsiteX26" fmla="*/ 138788 w 670156"/>
                <a:gd name="connsiteY26" fmla="*/ 1155858 h 115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0156" h="1155858">
                  <a:moveTo>
                    <a:pt x="138788" y="1155858"/>
                  </a:moveTo>
                  <a:cubicBezTo>
                    <a:pt x="138788" y="1155858"/>
                    <a:pt x="138788" y="1155858"/>
                    <a:pt x="270962" y="1155858"/>
                  </a:cubicBezTo>
                  <a:cubicBezTo>
                    <a:pt x="270962" y="1155858"/>
                    <a:pt x="270962" y="1155858"/>
                    <a:pt x="392969" y="1155858"/>
                  </a:cubicBezTo>
                  <a:cubicBezTo>
                    <a:pt x="392969" y="1155858"/>
                    <a:pt x="392969" y="1155858"/>
                    <a:pt x="530227" y="1155858"/>
                  </a:cubicBezTo>
                  <a:cubicBezTo>
                    <a:pt x="530227" y="1155858"/>
                    <a:pt x="530227" y="1155858"/>
                    <a:pt x="611724" y="1132192"/>
                  </a:cubicBezTo>
                  <a:lnTo>
                    <a:pt x="633088" y="1125988"/>
                  </a:lnTo>
                  <a:lnTo>
                    <a:pt x="643824" y="1075078"/>
                  </a:lnTo>
                  <a:cubicBezTo>
                    <a:pt x="660780" y="971895"/>
                    <a:pt x="670156" y="858451"/>
                    <a:pt x="670156" y="739370"/>
                  </a:cubicBezTo>
                  <a:lnTo>
                    <a:pt x="663833" y="577939"/>
                  </a:lnTo>
                  <a:lnTo>
                    <a:pt x="670156" y="416488"/>
                  </a:lnTo>
                  <a:cubicBezTo>
                    <a:pt x="670156" y="297407"/>
                    <a:pt x="660780" y="183963"/>
                    <a:pt x="643824" y="80780"/>
                  </a:cubicBezTo>
                  <a:lnTo>
                    <a:pt x="632928" y="29109"/>
                  </a:lnTo>
                  <a:lnTo>
                    <a:pt x="590098" y="16833"/>
                  </a:lnTo>
                  <a:cubicBezTo>
                    <a:pt x="573070" y="11953"/>
                    <a:pt x="553609" y="6375"/>
                    <a:pt x="531368" y="0"/>
                  </a:cubicBezTo>
                  <a:cubicBezTo>
                    <a:pt x="531368" y="0"/>
                    <a:pt x="531368" y="0"/>
                    <a:pt x="399194" y="0"/>
                  </a:cubicBezTo>
                  <a:cubicBezTo>
                    <a:pt x="399194" y="0"/>
                    <a:pt x="399194" y="0"/>
                    <a:pt x="277187" y="0"/>
                  </a:cubicBezTo>
                  <a:cubicBezTo>
                    <a:pt x="277187" y="0"/>
                    <a:pt x="277187" y="0"/>
                    <a:pt x="139929" y="0"/>
                  </a:cubicBezTo>
                  <a:cubicBezTo>
                    <a:pt x="139929" y="0"/>
                    <a:pt x="139929" y="0"/>
                    <a:pt x="58432" y="23666"/>
                  </a:cubicBezTo>
                  <a:lnTo>
                    <a:pt x="37068" y="29870"/>
                  </a:lnTo>
                  <a:lnTo>
                    <a:pt x="26332" y="80780"/>
                  </a:lnTo>
                  <a:cubicBezTo>
                    <a:pt x="9376" y="183963"/>
                    <a:pt x="0" y="297407"/>
                    <a:pt x="0" y="416488"/>
                  </a:cubicBezTo>
                  <a:lnTo>
                    <a:pt x="6323" y="577920"/>
                  </a:lnTo>
                  <a:lnTo>
                    <a:pt x="0" y="739370"/>
                  </a:lnTo>
                  <a:cubicBezTo>
                    <a:pt x="0" y="858451"/>
                    <a:pt x="9376" y="971895"/>
                    <a:pt x="26332" y="1075078"/>
                  </a:cubicBezTo>
                  <a:lnTo>
                    <a:pt x="37228" y="1126749"/>
                  </a:lnTo>
                  <a:lnTo>
                    <a:pt x="80058" y="1139025"/>
                  </a:lnTo>
                  <a:cubicBezTo>
                    <a:pt x="97086" y="1143905"/>
                    <a:pt x="116547" y="1149483"/>
                    <a:pt x="138788" y="1155858"/>
                  </a:cubicBezTo>
                  <a:close/>
                </a:path>
              </a:pathLst>
            </a:custGeom>
            <a:solidFill>
              <a:srgbClr val="44546A"/>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52" name="Freeform 290"/>
            <p:cNvSpPr/>
            <p:nvPr/>
          </p:nvSpPr>
          <p:spPr bwMode="auto">
            <a:xfrm flipH="1">
              <a:off x="4232614" y="2949833"/>
              <a:ext cx="386696" cy="515595"/>
            </a:xfrm>
            <a:custGeom>
              <a:avLst/>
              <a:gdLst>
                <a:gd name="T0" fmla="*/ 180 w 180"/>
                <a:gd name="T1" fmla="*/ 71 h 240"/>
                <a:gd name="T2" fmla="*/ 92 w 180"/>
                <a:gd name="T3" fmla="*/ 240 h 240"/>
                <a:gd name="T4" fmla="*/ 0 w 180"/>
                <a:gd name="T5" fmla="*/ 71 h 240"/>
                <a:gd name="T6" fmla="*/ 33 w 180"/>
                <a:gd name="T7" fmla="*/ 69 h 240"/>
                <a:gd name="T8" fmla="*/ 33 w 180"/>
                <a:gd name="T9" fmla="*/ 0 h 240"/>
                <a:gd name="T10" fmla="*/ 151 w 180"/>
                <a:gd name="T11" fmla="*/ 0 h 240"/>
                <a:gd name="T12" fmla="*/ 151 w 180"/>
                <a:gd name="T13" fmla="*/ 69 h 240"/>
                <a:gd name="T14" fmla="*/ 180 w 180"/>
                <a:gd name="T15" fmla="*/ 71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240">
                  <a:moveTo>
                    <a:pt x="180" y="71"/>
                  </a:moveTo>
                  <a:lnTo>
                    <a:pt x="92" y="240"/>
                  </a:lnTo>
                  <a:lnTo>
                    <a:pt x="0" y="71"/>
                  </a:lnTo>
                  <a:lnTo>
                    <a:pt x="33" y="69"/>
                  </a:lnTo>
                  <a:lnTo>
                    <a:pt x="33" y="0"/>
                  </a:lnTo>
                  <a:lnTo>
                    <a:pt x="151" y="0"/>
                  </a:lnTo>
                  <a:lnTo>
                    <a:pt x="151" y="69"/>
                  </a:lnTo>
                  <a:lnTo>
                    <a:pt x="180" y="7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3" name="Freeform 306"/>
            <p:cNvSpPr/>
            <p:nvPr/>
          </p:nvSpPr>
          <p:spPr bwMode="auto">
            <a:xfrm flipH="1">
              <a:off x="4365479" y="3021482"/>
              <a:ext cx="116009" cy="122455"/>
            </a:xfrm>
            <a:custGeom>
              <a:avLst/>
              <a:gdLst>
                <a:gd name="T0" fmla="*/ 0 w 54"/>
                <a:gd name="T1" fmla="*/ 14 h 57"/>
                <a:gd name="T2" fmla="*/ 28 w 54"/>
                <a:gd name="T3" fmla="*/ 57 h 57"/>
                <a:gd name="T4" fmla="*/ 54 w 54"/>
                <a:gd name="T5" fmla="*/ 14 h 57"/>
                <a:gd name="T6" fmla="*/ 28 w 54"/>
                <a:gd name="T7" fmla="*/ 0 h 57"/>
                <a:gd name="T8" fmla="*/ 0 w 54"/>
                <a:gd name="T9" fmla="*/ 14 h 57"/>
              </a:gdLst>
              <a:ahLst/>
              <a:cxnLst>
                <a:cxn ang="0">
                  <a:pos x="T0" y="T1"/>
                </a:cxn>
                <a:cxn ang="0">
                  <a:pos x="T2" y="T3"/>
                </a:cxn>
                <a:cxn ang="0">
                  <a:pos x="T4" y="T5"/>
                </a:cxn>
                <a:cxn ang="0">
                  <a:pos x="T6" y="T7"/>
                </a:cxn>
                <a:cxn ang="0">
                  <a:pos x="T8" y="T9"/>
                </a:cxn>
              </a:cxnLst>
              <a:rect l="0" t="0" r="r" b="b"/>
              <a:pathLst>
                <a:path w="54" h="57">
                  <a:moveTo>
                    <a:pt x="0" y="14"/>
                  </a:moveTo>
                  <a:lnTo>
                    <a:pt x="28" y="57"/>
                  </a:lnTo>
                  <a:lnTo>
                    <a:pt x="54" y="14"/>
                  </a:lnTo>
                  <a:lnTo>
                    <a:pt x="28" y="0"/>
                  </a:lnTo>
                  <a:lnTo>
                    <a:pt x="0" y="14"/>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54" name="Freeform 307"/>
            <p:cNvSpPr/>
            <p:nvPr/>
          </p:nvSpPr>
          <p:spPr bwMode="auto">
            <a:xfrm flipH="1">
              <a:off x="4429928" y="3021482"/>
              <a:ext cx="51559" cy="111712"/>
            </a:xfrm>
            <a:custGeom>
              <a:avLst/>
              <a:gdLst>
                <a:gd name="T0" fmla="*/ 0 w 24"/>
                <a:gd name="T1" fmla="*/ 14 h 52"/>
                <a:gd name="T2" fmla="*/ 24 w 24"/>
                <a:gd name="T3" fmla="*/ 52 h 52"/>
                <a:gd name="T4" fmla="*/ 24 w 24"/>
                <a:gd name="T5" fmla="*/ 0 h 52"/>
                <a:gd name="T6" fmla="*/ 0 w 24"/>
                <a:gd name="T7" fmla="*/ 14 h 52"/>
              </a:gdLst>
              <a:ahLst/>
              <a:cxnLst>
                <a:cxn ang="0">
                  <a:pos x="T0" y="T1"/>
                </a:cxn>
                <a:cxn ang="0">
                  <a:pos x="T2" y="T3"/>
                </a:cxn>
                <a:cxn ang="0">
                  <a:pos x="T4" y="T5"/>
                </a:cxn>
                <a:cxn ang="0">
                  <a:pos x="T6" y="T7"/>
                </a:cxn>
              </a:cxnLst>
              <a:rect l="0" t="0" r="r" b="b"/>
              <a:pathLst>
                <a:path w="24" h="52">
                  <a:moveTo>
                    <a:pt x="0" y="14"/>
                  </a:moveTo>
                  <a:lnTo>
                    <a:pt x="24" y="52"/>
                  </a:lnTo>
                  <a:lnTo>
                    <a:pt x="24" y="0"/>
                  </a:lnTo>
                  <a:lnTo>
                    <a:pt x="0" y="14"/>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55" name="Freeform 308"/>
            <p:cNvSpPr/>
            <p:nvPr/>
          </p:nvSpPr>
          <p:spPr bwMode="auto">
            <a:xfrm flipH="1">
              <a:off x="4425631" y="2954885"/>
              <a:ext cx="193348" cy="137493"/>
            </a:xfrm>
            <a:custGeom>
              <a:avLst/>
              <a:gdLst>
                <a:gd name="T0" fmla="*/ 33 w 90"/>
                <a:gd name="T1" fmla="*/ 0 h 64"/>
                <a:gd name="T2" fmla="*/ 0 w 90"/>
                <a:gd name="T3" fmla="*/ 0 h 64"/>
                <a:gd name="T4" fmla="*/ 35 w 90"/>
                <a:gd name="T5" fmla="*/ 64 h 64"/>
                <a:gd name="T6" fmla="*/ 90 w 90"/>
                <a:gd name="T7" fmla="*/ 31 h 64"/>
                <a:gd name="T8" fmla="*/ 33 w 90"/>
                <a:gd name="T9" fmla="*/ 0 h 64"/>
              </a:gdLst>
              <a:ahLst/>
              <a:cxnLst>
                <a:cxn ang="0">
                  <a:pos x="T0" y="T1"/>
                </a:cxn>
                <a:cxn ang="0">
                  <a:pos x="T2" y="T3"/>
                </a:cxn>
                <a:cxn ang="0">
                  <a:pos x="T4" y="T5"/>
                </a:cxn>
                <a:cxn ang="0">
                  <a:pos x="T6" y="T7"/>
                </a:cxn>
                <a:cxn ang="0">
                  <a:pos x="T8" y="T9"/>
                </a:cxn>
              </a:cxnLst>
              <a:rect l="0" t="0" r="r" b="b"/>
              <a:pathLst>
                <a:path w="90" h="64">
                  <a:moveTo>
                    <a:pt x="33" y="0"/>
                  </a:moveTo>
                  <a:lnTo>
                    <a:pt x="0" y="0"/>
                  </a:lnTo>
                  <a:lnTo>
                    <a:pt x="35" y="64"/>
                  </a:lnTo>
                  <a:lnTo>
                    <a:pt x="90" y="31"/>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6" name="Freeform 309"/>
            <p:cNvSpPr/>
            <p:nvPr/>
          </p:nvSpPr>
          <p:spPr bwMode="auto">
            <a:xfrm flipH="1">
              <a:off x="4227986" y="2954885"/>
              <a:ext cx="193348" cy="137493"/>
            </a:xfrm>
            <a:custGeom>
              <a:avLst/>
              <a:gdLst>
                <a:gd name="T0" fmla="*/ 57 w 90"/>
                <a:gd name="T1" fmla="*/ 0 h 64"/>
                <a:gd name="T2" fmla="*/ 90 w 90"/>
                <a:gd name="T3" fmla="*/ 0 h 64"/>
                <a:gd name="T4" fmla="*/ 55 w 90"/>
                <a:gd name="T5" fmla="*/ 64 h 64"/>
                <a:gd name="T6" fmla="*/ 0 w 90"/>
                <a:gd name="T7" fmla="*/ 31 h 64"/>
                <a:gd name="T8" fmla="*/ 57 w 90"/>
                <a:gd name="T9" fmla="*/ 0 h 64"/>
              </a:gdLst>
              <a:ahLst/>
              <a:cxnLst>
                <a:cxn ang="0">
                  <a:pos x="T0" y="T1"/>
                </a:cxn>
                <a:cxn ang="0">
                  <a:pos x="T2" y="T3"/>
                </a:cxn>
                <a:cxn ang="0">
                  <a:pos x="T4" y="T5"/>
                </a:cxn>
                <a:cxn ang="0">
                  <a:pos x="T6" y="T7"/>
                </a:cxn>
                <a:cxn ang="0">
                  <a:pos x="T8" y="T9"/>
                </a:cxn>
              </a:cxnLst>
              <a:rect l="0" t="0" r="r" b="b"/>
              <a:pathLst>
                <a:path w="90" h="64">
                  <a:moveTo>
                    <a:pt x="57" y="0"/>
                  </a:moveTo>
                  <a:lnTo>
                    <a:pt x="90" y="0"/>
                  </a:lnTo>
                  <a:lnTo>
                    <a:pt x="55" y="64"/>
                  </a:lnTo>
                  <a:lnTo>
                    <a:pt x="0" y="31"/>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7" name="Freeform 310"/>
            <p:cNvSpPr/>
            <p:nvPr/>
          </p:nvSpPr>
          <p:spPr bwMode="auto">
            <a:xfrm flipH="1">
              <a:off x="4374071" y="3085933"/>
              <a:ext cx="96674" cy="236314"/>
            </a:xfrm>
            <a:custGeom>
              <a:avLst/>
              <a:gdLst>
                <a:gd name="T0" fmla="*/ 0 w 45"/>
                <a:gd name="T1" fmla="*/ 67 h 110"/>
                <a:gd name="T2" fmla="*/ 23 w 45"/>
                <a:gd name="T3" fmla="*/ 0 h 110"/>
                <a:gd name="T4" fmla="*/ 45 w 45"/>
                <a:gd name="T5" fmla="*/ 69 h 110"/>
                <a:gd name="T6" fmla="*/ 23 w 45"/>
                <a:gd name="T7" fmla="*/ 110 h 110"/>
                <a:gd name="T8" fmla="*/ 0 w 45"/>
                <a:gd name="T9" fmla="*/ 67 h 110"/>
              </a:gdLst>
              <a:ahLst/>
              <a:cxnLst>
                <a:cxn ang="0">
                  <a:pos x="T0" y="T1"/>
                </a:cxn>
                <a:cxn ang="0">
                  <a:pos x="T2" y="T3"/>
                </a:cxn>
                <a:cxn ang="0">
                  <a:pos x="T4" y="T5"/>
                </a:cxn>
                <a:cxn ang="0">
                  <a:pos x="T6" y="T7"/>
                </a:cxn>
                <a:cxn ang="0">
                  <a:pos x="T8" y="T9"/>
                </a:cxn>
              </a:cxnLst>
              <a:rect l="0" t="0" r="r" b="b"/>
              <a:pathLst>
                <a:path w="45" h="110">
                  <a:moveTo>
                    <a:pt x="0" y="67"/>
                  </a:moveTo>
                  <a:lnTo>
                    <a:pt x="23" y="0"/>
                  </a:lnTo>
                  <a:lnTo>
                    <a:pt x="45" y="69"/>
                  </a:lnTo>
                  <a:lnTo>
                    <a:pt x="23" y="110"/>
                  </a:lnTo>
                  <a:lnTo>
                    <a:pt x="0" y="67"/>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311"/>
            <p:cNvSpPr/>
            <p:nvPr/>
          </p:nvSpPr>
          <p:spPr bwMode="auto">
            <a:xfrm flipH="1">
              <a:off x="4425631" y="3103118"/>
              <a:ext cx="45115" cy="208386"/>
            </a:xfrm>
            <a:custGeom>
              <a:avLst/>
              <a:gdLst>
                <a:gd name="T0" fmla="*/ 0 w 21"/>
                <a:gd name="T1" fmla="*/ 59 h 97"/>
                <a:gd name="T2" fmla="*/ 21 w 21"/>
                <a:gd name="T3" fmla="*/ 0 h 97"/>
                <a:gd name="T4" fmla="*/ 21 w 21"/>
                <a:gd name="T5" fmla="*/ 97 h 97"/>
                <a:gd name="T6" fmla="*/ 0 w 21"/>
                <a:gd name="T7" fmla="*/ 59 h 97"/>
              </a:gdLst>
              <a:ahLst/>
              <a:cxnLst>
                <a:cxn ang="0">
                  <a:pos x="T0" y="T1"/>
                </a:cxn>
                <a:cxn ang="0">
                  <a:pos x="T2" y="T3"/>
                </a:cxn>
                <a:cxn ang="0">
                  <a:pos x="T4" y="T5"/>
                </a:cxn>
                <a:cxn ang="0">
                  <a:pos x="T6" y="T7"/>
                </a:cxn>
              </a:cxnLst>
              <a:rect l="0" t="0" r="r" b="b"/>
              <a:pathLst>
                <a:path w="21" h="97">
                  <a:moveTo>
                    <a:pt x="0" y="59"/>
                  </a:moveTo>
                  <a:lnTo>
                    <a:pt x="21" y="0"/>
                  </a:lnTo>
                  <a:lnTo>
                    <a:pt x="21" y="97"/>
                  </a:lnTo>
                  <a:lnTo>
                    <a:pt x="0" y="59"/>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59" name="Freeform 312"/>
            <p:cNvSpPr/>
            <p:nvPr/>
          </p:nvSpPr>
          <p:spPr bwMode="auto">
            <a:xfrm flipH="1">
              <a:off x="4421334" y="2959182"/>
              <a:ext cx="268540" cy="545671"/>
            </a:xfrm>
            <a:custGeom>
              <a:avLst/>
              <a:gdLst>
                <a:gd name="T0" fmla="*/ 33 w 125"/>
                <a:gd name="T1" fmla="*/ 0 h 254"/>
                <a:gd name="T2" fmla="*/ 0 w 125"/>
                <a:gd name="T3" fmla="*/ 83 h 254"/>
                <a:gd name="T4" fmla="*/ 54 w 125"/>
                <a:gd name="T5" fmla="*/ 81 h 254"/>
                <a:gd name="T6" fmla="*/ 12 w 125"/>
                <a:gd name="T7" fmla="*/ 128 h 254"/>
                <a:gd name="T8" fmla="*/ 123 w 125"/>
                <a:gd name="T9" fmla="*/ 254 h 254"/>
                <a:gd name="T10" fmla="*/ 125 w 125"/>
                <a:gd name="T11" fmla="*/ 169 h 254"/>
                <a:gd name="T12" fmla="*/ 33 w 125"/>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125" h="254">
                  <a:moveTo>
                    <a:pt x="33" y="0"/>
                  </a:moveTo>
                  <a:lnTo>
                    <a:pt x="0" y="83"/>
                  </a:lnTo>
                  <a:lnTo>
                    <a:pt x="54" y="81"/>
                  </a:lnTo>
                  <a:lnTo>
                    <a:pt x="12" y="128"/>
                  </a:lnTo>
                  <a:lnTo>
                    <a:pt x="123" y="254"/>
                  </a:lnTo>
                  <a:lnTo>
                    <a:pt x="125" y="169"/>
                  </a:lnTo>
                  <a:lnTo>
                    <a:pt x="33" y="0"/>
                  </a:lnTo>
                  <a:close/>
                </a:path>
              </a:pathLst>
            </a:custGeom>
            <a:solidFill>
              <a:srgbClr val="333F50"/>
            </a:solidFill>
            <a:ln>
              <a:noFill/>
            </a:ln>
          </p:spPr>
          <p:txBody>
            <a:bodyPr vert="horz" wrap="square" lIns="91440" tIns="45720" rIns="91440" bIns="45720" numCol="1" anchor="t" anchorCtr="0" compatLnSpc="1"/>
            <a:lstStyle/>
            <a:p>
              <a:endParaRPr lang="en-US">
                <a:cs typeface="+mn-ea"/>
                <a:sym typeface="+mn-lt"/>
              </a:endParaRPr>
            </a:p>
          </p:txBody>
        </p:sp>
        <p:sp>
          <p:nvSpPr>
            <p:cNvPr id="60" name="Freeform 313"/>
            <p:cNvSpPr/>
            <p:nvPr/>
          </p:nvSpPr>
          <p:spPr bwMode="auto">
            <a:xfrm flipH="1">
              <a:off x="4157091" y="2959182"/>
              <a:ext cx="268540" cy="545671"/>
            </a:xfrm>
            <a:custGeom>
              <a:avLst/>
              <a:gdLst>
                <a:gd name="T0" fmla="*/ 92 w 125"/>
                <a:gd name="T1" fmla="*/ 0 h 254"/>
                <a:gd name="T2" fmla="*/ 125 w 125"/>
                <a:gd name="T3" fmla="*/ 83 h 254"/>
                <a:gd name="T4" fmla="*/ 71 w 125"/>
                <a:gd name="T5" fmla="*/ 81 h 254"/>
                <a:gd name="T6" fmla="*/ 113 w 125"/>
                <a:gd name="T7" fmla="*/ 128 h 254"/>
                <a:gd name="T8" fmla="*/ 0 w 125"/>
                <a:gd name="T9" fmla="*/ 254 h 254"/>
                <a:gd name="T10" fmla="*/ 0 w 125"/>
                <a:gd name="T11" fmla="*/ 169 h 254"/>
                <a:gd name="T12" fmla="*/ 92 w 125"/>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125" h="254">
                  <a:moveTo>
                    <a:pt x="92" y="0"/>
                  </a:moveTo>
                  <a:lnTo>
                    <a:pt x="125" y="83"/>
                  </a:lnTo>
                  <a:lnTo>
                    <a:pt x="71" y="81"/>
                  </a:lnTo>
                  <a:lnTo>
                    <a:pt x="113" y="128"/>
                  </a:lnTo>
                  <a:lnTo>
                    <a:pt x="0" y="254"/>
                  </a:lnTo>
                  <a:lnTo>
                    <a:pt x="0" y="169"/>
                  </a:lnTo>
                  <a:lnTo>
                    <a:pt x="92" y="0"/>
                  </a:lnTo>
                  <a:close/>
                </a:path>
              </a:pathLst>
            </a:custGeom>
            <a:solidFill>
              <a:srgbClr val="333F50"/>
            </a:solidFill>
            <a:ln>
              <a:noFill/>
            </a:ln>
          </p:spPr>
          <p:txBody>
            <a:bodyPr vert="horz" wrap="square" lIns="91440" tIns="45720" rIns="91440" bIns="45720" numCol="1" anchor="t" anchorCtr="0" compatLnSpc="1"/>
            <a:lstStyle/>
            <a:p>
              <a:endParaRPr lang="en-US">
                <a:cs typeface="+mn-ea"/>
                <a:sym typeface="+mn-lt"/>
              </a:endParaRPr>
            </a:p>
          </p:txBody>
        </p:sp>
        <p:sp>
          <p:nvSpPr>
            <p:cNvPr id="61" name="Freeform 95"/>
            <p:cNvSpPr/>
            <p:nvPr/>
          </p:nvSpPr>
          <p:spPr bwMode="auto">
            <a:xfrm>
              <a:off x="4409885" y="3557240"/>
              <a:ext cx="41745" cy="57250"/>
            </a:xfrm>
            <a:custGeom>
              <a:avLst/>
              <a:gdLst>
                <a:gd name="T0" fmla="*/ 25 w 26"/>
                <a:gd name="T1" fmla="*/ 19 h 36"/>
                <a:gd name="T2" fmla="*/ 11 w 26"/>
                <a:gd name="T3" fmla="*/ 35 h 36"/>
                <a:gd name="T4" fmla="*/ 1 w 26"/>
                <a:gd name="T5" fmla="*/ 17 h 36"/>
                <a:gd name="T6" fmla="*/ 15 w 26"/>
                <a:gd name="T7" fmla="*/ 1 h 36"/>
                <a:gd name="T8" fmla="*/ 25 w 26"/>
                <a:gd name="T9" fmla="*/ 19 h 36"/>
              </a:gdLst>
              <a:ahLst/>
              <a:cxnLst>
                <a:cxn ang="0">
                  <a:pos x="T0" y="T1"/>
                </a:cxn>
                <a:cxn ang="0">
                  <a:pos x="T2" y="T3"/>
                </a:cxn>
                <a:cxn ang="0">
                  <a:pos x="T4" y="T5"/>
                </a:cxn>
                <a:cxn ang="0">
                  <a:pos x="T6" y="T7"/>
                </a:cxn>
                <a:cxn ang="0">
                  <a:pos x="T8" y="T9"/>
                </a:cxn>
              </a:cxnLst>
              <a:rect l="0" t="0" r="r" b="b"/>
              <a:pathLst>
                <a:path w="26" h="36">
                  <a:moveTo>
                    <a:pt x="25" y="19"/>
                  </a:moveTo>
                  <a:cubicBezTo>
                    <a:pt x="24" y="29"/>
                    <a:pt x="18" y="36"/>
                    <a:pt x="11" y="35"/>
                  </a:cubicBezTo>
                  <a:cubicBezTo>
                    <a:pt x="5" y="35"/>
                    <a:pt x="0" y="26"/>
                    <a:pt x="1" y="17"/>
                  </a:cubicBezTo>
                  <a:cubicBezTo>
                    <a:pt x="2" y="7"/>
                    <a:pt x="8" y="0"/>
                    <a:pt x="15" y="1"/>
                  </a:cubicBezTo>
                  <a:cubicBezTo>
                    <a:pt x="21" y="1"/>
                    <a:pt x="26" y="10"/>
                    <a:pt x="25" y="19"/>
                  </a:cubicBezTo>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62" name="Freeform 96"/>
            <p:cNvSpPr/>
            <p:nvPr/>
          </p:nvSpPr>
          <p:spPr bwMode="auto">
            <a:xfrm>
              <a:off x="4408463" y="3669170"/>
              <a:ext cx="38167" cy="56057"/>
            </a:xfrm>
            <a:custGeom>
              <a:avLst/>
              <a:gdLst>
                <a:gd name="T0" fmla="*/ 24 w 24"/>
                <a:gd name="T1" fmla="*/ 17 h 35"/>
                <a:gd name="T2" fmla="*/ 13 w 24"/>
                <a:gd name="T3" fmla="*/ 35 h 35"/>
                <a:gd name="T4" fmla="*/ 0 w 24"/>
                <a:gd name="T5" fmla="*/ 18 h 35"/>
                <a:gd name="T6" fmla="*/ 11 w 24"/>
                <a:gd name="T7" fmla="*/ 0 h 35"/>
                <a:gd name="T8" fmla="*/ 24 w 24"/>
                <a:gd name="T9" fmla="*/ 17 h 35"/>
              </a:gdLst>
              <a:ahLst/>
              <a:cxnLst>
                <a:cxn ang="0">
                  <a:pos x="T0" y="T1"/>
                </a:cxn>
                <a:cxn ang="0">
                  <a:pos x="T2" y="T3"/>
                </a:cxn>
                <a:cxn ang="0">
                  <a:pos x="T4" y="T5"/>
                </a:cxn>
                <a:cxn ang="0">
                  <a:pos x="T6" y="T7"/>
                </a:cxn>
                <a:cxn ang="0">
                  <a:pos x="T8" y="T9"/>
                </a:cxn>
              </a:cxnLst>
              <a:rect l="0" t="0" r="r" b="b"/>
              <a:pathLst>
                <a:path w="24" h="35">
                  <a:moveTo>
                    <a:pt x="24" y="17"/>
                  </a:moveTo>
                  <a:cubicBezTo>
                    <a:pt x="24" y="27"/>
                    <a:pt x="19" y="35"/>
                    <a:pt x="13" y="35"/>
                  </a:cubicBezTo>
                  <a:cubicBezTo>
                    <a:pt x="6" y="35"/>
                    <a:pt x="1" y="28"/>
                    <a:pt x="0" y="18"/>
                  </a:cubicBezTo>
                  <a:cubicBezTo>
                    <a:pt x="0" y="9"/>
                    <a:pt x="5" y="1"/>
                    <a:pt x="11" y="0"/>
                  </a:cubicBezTo>
                  <a:cubicBezTo>
                    <a:pt x="18" y="0"/>
                    <a:pt x="23" y="8"/>
                    <a:pt x="24" y="17"/>
                  </a:cubicBezTo>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63" name="Freeform 96"/>
            <p:cNvSpPr/>
            <p:nvPr/>
          </p:nvSpPr>
          <p:spPr bwMode="auto">
            <a:xfrm>
              <a:off x="4410844" y="3779434"/>
              <a:ext cx="38167" cy="56057"/>
            </a:xfrm>
            <a:custGeom>
              <a:avLst/>
              <a:gdLst>
                <a:gd name="T0" fmla="*/ 24 w 24"/>
                <a:gd name="T1" fmla="*/ 17 h 35"/>
                <a:gd name="T2" fmla="*/ 13 w 24"/>
                <a:gd name="T3" fmla="*/ 35 h 35"/>
                <a:gd name="T4" fmla="*/ 0 w 24"/>
                <a:gd name="T5" fmla="*/ 18 h 35"/>
                <a:gd name="T6" fmla="*/ 11 w 24"/>
                <a:gd name="T7" fmla="*/ 0 h 35"/>
                <a:gd name="T8" fmla="*/ 24 w 24"/>
                <a:gd name="T9" fmla="*/ 17 h 35"/>
              </a:gdLst>
              <a:ahLst/>
              <a:cxnLst>
                <a:cxn ang="0">
                  <a:pos x="T0" y="T1"/>
                </a:cxn>
                <a:cxn ang="0">
                  <a:pos x="T2" y="T3"/>
                </a:cxn>
                <a:cxn ang="0">
                  <a:pos x="T4" y="T5"/>
                </a:cxn>
                <a:cxn ang="0">
                  <a:pos x="T6" y="T7"/>
                </a:cxn>
                <a:cxn ang="0">
                  <a:pos x="T8" y="T9"/>
                </a:cxn>
              </a:cxnLst>
              <a:rect l="0" t="0" r="r" b="b"/>
              <a:pathLst>
                <a:path w="24" h="35">
                  <a:moveTo>
                    <a:pt x="24" y="17"/>
                  </a:moveTo>
                  <a:cubicBezTo>
                    <a:pt x="24" y="27"/>
                    <a:pt x="19" y="35"/>
                    <a:pt x="13" y="35"/>
                  </a:cubicBezTo>
                  <a:cubicBezTo>
                    <a:pt x="6" y="35"/>
                    <a:pt x="1" y="28"/>
                    <a:pt x="0" y="18"/>
                  </a:cubicBezTo>
                  <a:cubicBezTo>
                    <a:pt x="0" y="9"/>
                    <a:pt x="5" y="1"/>
                    <a:pt x="11" y="0"/>
                  </a:cubicBezTo>
                  <a:cubicBezTo>
                    <a:pt x="18" y="0"/>
                    <a:pt x="23" y="8"/>
                    <a:pt x="24" y="17"/>
                  </a:cubicBezTo>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nvGrpSpPr>
            <p:cNvPr id="64" name="Group 26"/>
            <p:cNvGrpSpPr/>
            <p:nvPr/>
          </p:nvGrpSpPr>
          <p:grpSpPr>
            <a:xfrm>
              <a:off x="4002020" y="2088636"/>
              <a:ext cx="805941" cy="907547"/>
              <a:chOff x="4043659" y="2084132"/>
              <a:chExt cx="805941" cy="907547"/>
            </a:xfrm>
          </p:grpSpPr>
          <p:grpSp>
            <p:nvGrpSpPr>
              <p:cNvPr id="68" name="Group 3"/>
              <p:cNvGrpSpPr/>
              <p:nvPr/>
            </p:nvGrpSpPr>
            <p:grpSpPr>
              <a:xfrm rot="694546" flipH="1">
                <a:off x="4759774" y="2510170"/>
                <a:ext cx="89826" cy="224565"/>
                <a:chOff x="5836327" y="2247088"/>
                <a:chExt cx="130060" cy="325149"/>
              </a:xfrm>
            </p:grpSpPr>
            <p:sp>
              <p:nvSpPr>
                <p:cNvPr id="89" name="Freeform 4"/>
                <p:cNvSpPr/>
                <p:nvPr/>
              </p:nvSpPr>
              <p:spPr bwMode="auto">
                <a:xfrm>
                  <a:off x="5836327" y="2247088"/>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0" name="Freeform 5"/>
                <p:cNvSpPr/>
                <p:nvPr/>
              </p:nvSpPr>
              <p:spPr bwMode="auto">
                <a:xfrm>
                  <a:off x="5863421" y="2301279"/>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69" name="Group 6"/>
              <p:cNvGrpSpPr/>
              <p:nvPr/>
            </p:nvGrpSpPr>
            <p:grpSpPr>
              <a:xfrm rot="20905454">
                <a:off x="4043659" y="2512916"/>
                <a:ext cx="89826" cy="224565"/>
                <a:chOff x="5836327" y="2247088"/>
                <a:chExt cx="130060" cy="325149"/>
              </a:xfrm>
            </p:grpSpPr>
            <p:sp>
              <p:nvSpPr>
                <p:cNvPr id="87" name="Freeform 7"/>
                <p:cNvSpPr/>
                <p:nvPr/>
              </p:nvSpPr>
              <p:spPr bwMode="auto">
                <a:xfrm>
                  <a:off x="5836327" y="2247088"/>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8" name="Freeform 8"/>
                <p:cNvSpPr/>
                <p:nvPr/>
              </p:nvSpPr>
              <p:spPr bwMode="auto">
                <a:xfrm>
                  <a:off x="5863421" y="2301279"/>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70" name="Group 9"/>
              <p:cNvGrpSpPr/>
              <p:nvPr/>
            </p:nvGrpSpPr>
            <p:grpSpPr>
              <a:xfrm>
                <a:off x="4100704" y="2260773"/>
                <a:ext cx="697300" cy="730906"/>
                <a:chOff x="8166769" y="4034040"/>
                <a:chExt cx="1017381" cy="1009306"/>
              </a:xfrm>
            </p:grpSpPr>
            <p:sp>
              <p:nvSpPr>
                <p:cNvPr id="85" name="Freeform 296"/>
                <p:cNvSpPr/>
                <p:nvPr/>
              </p:nvSpPr>
              <p:spPr bwMode="auto">
                <a:xfrm flipH="1">
                  <a:off x="8166769" y="4034040"/>
                  <a:ext cx="1017380" cy="1009306"/>
                </a:xfrm>
                <a:custGeom>
                  <a:avLst/>
                  <a:gdLst>
                    <a:gd name="T0" fmla="*/ 80 w 160"/>
                    <a:gd name="T1" fmla="*/ 0 h 158"/>
                    <a:gd name="T2" fmla="*/ 85 w 160"/>
                    <a:gd name="T3" fmla="*/ 1 h 158"/>
                    <a:gd name="T4" fmla="*/ 139 w 160"/>
                    <a:gd name="T5" fmla="*/ 1 h 158"/>
                    <a:gd name="T6" fmla="*/ 143 w 160"/>
                    <a:gd name="T7" fmla="*/ 18 h 158"/>
                    <a:gd name="T8" fmla="*/ 160 w 160"/>
                    <a:gd name="T9" fmla="*/ 35 h 158"/>
                    <a:gd name="T10" fmla="*/ 160 w 160"/>
                    <a:gd name="T11" fmla="*/ 77 h 158"/>
                    <a:gd name="T12" fmla="*/ 159 w 160"/>
                    <a:gd name="T13" fmla="*/ 77 h 158"/>
                    <a:gd name="T14" fmla="*/ 159 w 160"/>
                    <a:gd name="T15" fmla="*/ 79 h 158"/>
                    <a:gd name="T16" fmla="*/ 80 w 160"/>
                    <a:gd name="T17" fmla="*/ 158 h 158"/>
                    <a:gd name="T18" fmla="*/ 0 w 160"/>
                    <a:gd name="T19" fmla="*/ 79 h 158"/>
                    <a:gd name="T20" fmla="*/ 0 w 160"/>
                    <a:gd name="T21" fmla="*/ 73 h 158"/>
                    <a:gd name="T22" fmla="*/ 0 w 160"/>
                    <a:gd name="T23" fmla="*/ 17 h 158"/>
                    <a:gd name="T24" fmla="*/ 12 w 160"/>
                    <a:gd name="T25" fmla="*/ 1 h 158"/>
                    <a:gd name="T26" fmla="*/ 75 w 160"/>
                    <a:gd name="T27" fmla="*/ 1 h 158"/>
                    <a:gd name="T28" fmla="*/ 80 w 160"/>
                    <a:gd name="T2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58">
                      <a:moveTo>
                        <a:pt x="80" y="0"/>
                      </a:moveTo>
                      <a:cubicBezTo>
                        <a:pt x="81" y="0"/>
                        <a:pt x="83" y="1"/>
                        <a:pt x="85" y="1"/>
                      </a:cubicBezTo>
                      <a:cubicBezTo>
                        <a:pt x="139" y="1"/>
                        <a:pt x="139" y="1"/>
                        <a:pt x="139" y="1"/>
                      </a:cubicBezTo>
                      <a:cubicBezTo>
                        <a:pt x="143" y="18"/>
                        <a:pt x="143" y="18"/>
                        <a:pt x="143" y="18"/>
                      </a:cubicBezTo>
                      <a:cubicBezTo>
                        <a:pt x="160" y="35"/>
                        <a:pt x="160" y="35"/>
                        <a:pt x="160" y="35"/>
                      </a:cubicBezTo>
                      <a:cubicBezTo>
                        <a:pt x="160" y="77"/>
                        <a:pt x="160" y="77"/>
                        <a:pt x="160" y="77"/>
                      </a:cubicBezTo>
                      <a:cubicBezTo>
                        <a:pt x="159" y="77"/>
                        <a:pt x="159" y="77"/>
                        <a:pt x="159" y="77"/>
                      </a:cubicBezTo>
                      <a:cubicBezTo>
                        <a:pt x="159" y="78"/>
                        <a:pt x="159" y="79"/>
                        <a:pt x="159" y="79"/>
                      </a:cubicBezTo>
                      <a:cubicBezTo>
                        <a:pt x="159" y="123"/>
                        <a:pt x="124" y="158"/>
                        <a:pt x="80" y="158"/>
                      </a:cubicBezTo>
                      <a:cubicBezTo>
                        <a:pt x="36" y="158"/>
                        <a:pt x="0" y="123"/>
                        <a:pt x="0" y="79"/>
                      </a:cubicBezTo>
                      <a:cubicBezTo>
                        <a:pt x="0" y="77"/>
                        <a:pt x="0" y="75"/>
                        <a:pt x="0" y="73"/>
                      </a:cubicBezTo>
                      <a:cubicBezTo>
                        <a:pt x="0" y="17"/>
                        <a:pt x="0" y="17"/>
                        <a:pt x="0" y="17"/>
                      </a:cubicBezTo>
                      <a:cubicBezTo>
                        <a:pt x="12" y="1"/>
                        <a:pt x="12" y="1"/>
                        <a:pt x="12" y="1"/>
                      </a:cubicBezTo>
                      <a:cubicBezTo>
                        <a:pt x="75" y="1"/>
                        <a:pt x="75" y="1"/>
                        <a:pt x="75" y="1"/>
                      </a:cubicBezTo>
                      <a:cubicBezTo>
                        <a:pt x="76" y="1"/>
                        <a:pt x="78" y="0"/>
                        <a:pt x="80" y="0"/>
                      </a:cubicBezTo>
                      <a:close/>
                    </a:path>
                  </a:pathLst>
                </a:custGeom>
                <a:solidFill>
                  <a:srgbClr val="FFDCB8"/>
                </a:solidFill>
                <a:ln>
                  <a:noFill/>
                </a:ln>
              </p:spPr>
              <p:txBody>
                <a:bodyPr vert="horz" wrap="square" lIns="91440" tIns="45720" rIns="91440" bIns="45720" numCol="1" anchor="t" anchorCtr="0" compatLnSpc="1"/>
                <a:lstStyle/>
                <a:p>
                  <a:endParaRPr lang="en-US">
                    <a:cs typeface="+mn-ea"/>
                    <a:sym typeface="+mn-lt"/>
                  </a:endParaRPr>
                </a:p>
              </p:txBody>
            </p:sp>
            <p:sp>
              <p:nvSpPr>
                <p:cNvPr id="86" name="Freeform 297"/>
                <p:cNvSpPr/>
                <p:nvPr/>
              </p:nvSpPr>
              <p:spPr bwMode="auto">
                <a:xfrm flipH="1">
                  <a:off x="8745437" y="4039423"/>
                  <a:ext cx="438713" cy="995848"/>
                </a:xfrm>
                <a:custGeom>
                  <a:avLst/>
                  <a:gdLst>
                    <a:gd name="T0" fmla="*/ 69 w 69"/>
                    <a:gd name="T1" fmla="*/ 156 h 156"/>
                    <a:gd name="T2" fmla="*/ 0 w 69"/>
                    <a:gd name="T3" fmla="*/ 78 h 156"/>
                    <a:gd name="T4" fmla="*/ 0 w 69"/>
                    <a:gd name="T5" fmla="*/ 72 h 156"/>
                    <a:gd name="T6" fmla="*/ 0 w 69"/>
                    <a:gd name="T7" fmla="*/ 16 h 156"/>
                    <a:gd name="T8" fmla="*/ 12 w 69"/>
                    <a:gd name="T9" fmla="*/ 0 h 156"/>
                    <a:gd name="T10" fmla="*/ 69 w 69"/>
                    <a:gd name="T11" fmla="*/ 0 h 156"/>
                    <a:gd name="T12" fmla="*/ 69 w 69"/>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9" h="156">
                      <a:moveTo>
                        <a:pt x="69" y="156"/>
                      </a:moveTo>
                      <a:cubicBezTo>
                        <a:pt x="30" y="151"/>
                        <a:pt x="0" y="118"/>
                        <a:pt x="0" y="78"/>
                      </a:cubicBezTo>
                      <a:cubicBezTo>
                        <a:pt x="0" y="76"/>
                        <a:pt x="0" y="74"/>
                        <a:pt x="0" y="72"/>
                      </a:cubicBezTo>
                      <a:cubicBezTo>
                        <a:pt x="0" y="16"/>
                        <a:pt x="0" y="16"/>
                        <a:pt x="0" y="16"/>
                      </a:cubicBezTo>
                      <a:cubicBezTo>
                        <a:pt x="12" y="0"/>
                        <a:pt x="12" y="0"/>
                        <a:pt x="12" y="0"/>
                      </a:cubicBezTo>
                      <a:cubicBezTo>
                        <a:pt x="69" y="0"/>
                        <a:pt x="69" y="0"/>
                        <a:pt x="69" y="0"/>
                      </a:cubicBezTo>
                      <a:lnTo>
                        <a:pt x="69" y="156"/>
                      </a:lnTo>
                      <a:close/>
                    </a:path>
                  </a:pathLst>
                </a:custGeom>
                <a:solidFill>
                  <a:srgbClr val="FFDCB8"/>
                </a:solidFill>
                <a:ln>
                  <a:noFill/>
                </a:ln>
              </p:spPr>
              <p:txBody>
                <a:bodyPr vert="horz" wrap="square" lIns="91440" tIns="45720" rIns="91440" bIns="45720" numCol="1" anchor="t" anchorCtr="0" compatLnSpc="1"/>
                <a:lstStyle/>
                <a:p>
                  <a:endParaRPr lang="en-US">
                    <a:cs typeface="+mn-ea"/>
                    <a:sym typeface="+mn-lt"/>
                  </a:endParaRPr>
                </a:p>
              </p:txBody>
            </p:sp>
          </p:grpSp>
          <p:sp>
            <p:nvSpPr>
              <p:cNvPr id="71" name="Freeform 12"/>
              <p:cNvSpPr/>
              <p:nvPr/>
            </p:nvSpPr>
            <p:spPr>
              <a:xfrm rot="1142545">
                <a:off x="4124308" y="2084132"/>
                <a:ext cx="722764" cy="562400"/>
              </a:xfrm>
              <a:custGeom>
                <a:avLst/>
                <a:gdLst>
                  <a:gd name="connsiteX0" fmla="*/ 249439 w 722764"/>
                  <a:gd name="connsiteY0" fmla="*/ 0 h 562400"/>
                  <a:gd name="connsiteX1" fmla="*/ 267217 w 722764"/>
                  <a:gd name="connsiteY1" fmla="*/ 70473 h 562400"/>
                  <a:gd name="connsiteX2" fmla="*/ 497427 w 722764"/>
                  <a:gd name="connsiteY2" fmla="*/ 35702 h 562400"/>
                  <a:gd name="connsiteX3" fmla="*/ 705044 w 722764"/>
                  <a:gd name="connsiteY3" fmla="*/ 276861 h 562400"/>
                  <a:gd name="connsiteX4" fmla="*/ 722764 w 722764"/>
                  <a:gd name="connsiteY4" fmla="*/ 328201 h 562400"/>
                  <a:gd name="connsiteX5" fmla="*/ 699367 w 722764"/>
                  <a:gd name="connsiteY5" fmla="*/ 336277 h 562400"/>
                  <a:gd name="connsiteX6" fmla="*/ 681646 w 722764"/>
                  <a:gd name="connsiteY6" fmla="*/ 284937 h 562400"/>
                  <a:gd name="connsiteX7" fmla="*/ 645237 w 722764"/>
                  <a:gd name="connsiteY7" fmla="*/ 224866 h 562400"/>
                  <a:gd name="connsiteX8" fmla="*/ 640876 w 722764"/>
                  <a:gd name="connsiteY8" fmla="*/ 231814 h 562400"/>
                  <a:gd name="connsiteX9" fmla="*/ 430289 w 722764"/>
                  <a:gd name="connsiteY9" fmla="*/ 276714 h 562400"/>
                  <a:gd name="connsiteX10" fmla="*/ 268682 w 722764"/>
                  <a:gd name="connsiteY10" fmla="*/ 255182 h 562400"/>
                  <a:gd name="connsiteX11" fmla="*/ 254712 w 722764"/>
                  <a:gd name="connsiteY11" fmla="*/ 248517 h 562400"/>
                  <a:gd name="connsiteX12" fmla="*/ 242396 w 722764"/>
                  <a:gd name="connsiteY12" fmla="*/ 252321 h 562400"/>
                  <a:gd name="connsiteX13" fmla="*/ 241723 w 722764"/>
                  <a:gd name="connsiteY13" fmla="*/ 253889 h 562400"/>
                  <a:gd name="connsiteX14" fmla="*/ 167607 w 722764"/>
                  <a:gd name="connsiteY14" fmla="*/ 338711 h 562400"/>
                  <a:gd name="connsiteX15" fmla="*/ 73868 w 722764"/>
                  <a:gd name="connsiteY15" fmla="*/ 401167 h 562400"/>
                  <a:gd name="connsiteX16" fmla="*/ 44424 w 722764"/>
                  <a:gd name="connsiteY16" fmla="*/ 409476 h 562400"/>
                  <a:gd name="connsiteX17" fmla="*/ 44369 w 722764"/>
                  <a:gd name="connsiteY17" fmla="*/ 455221 h 562400"/>
                  <a:gd name="connsiteX18" fmla="*/ 49910 w 722764"/>
                  <a:gd name="connsiteY18" fmla="*/ 502984 h 562400"/>
                  <a:gd name="connsiteX19" fmla="*/ 67631 w 722764"/>
                  <a:gd name="connsiteY19" fmla="*/ 554324 h 562400"/>
                  <a:gd name="connsiteX20" fmla="*/ 44233 w 722764"/>
                  <a:gd name="connsiteY20" fmla="*/ 562400 h 562400"/>
                  <a:gd name="connsiteX21" fmla="*/ 24544 w 722764"/>
                  <a:gd name="connsiteY21" fmla="*/ 505356 h 562400"/>
                  <a:gd name="connsiteX22" fmla="*/ 82119 w 722764"/>
                  <a:gd name="connsiteY22" fmla="*/ 179048 h 562400"/>
                  <a:gd name="connsiteX23" fmla="*/ 136618 w 722764"/>
                  <a:gd name="connsiteY23" fmla="*/ 128317 h 562400"/>
                  <a:gd name="connsiteX24" fmla="*/ 249439 w 722764"/>
                  <a:gd name="connsiteY24" fmla="*/ 0 h 5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2764" h="562400">
                    <a:moveTo>
                      <a:pt x="249439" y="0"/>
                    </a:moveTo>
                    <a:cubicBezTo>
                      <a:pt x="237913" y="61435"/>
                      <a:pt x="267217" y="70473"/>
                      <a:pt x="267217" y="70473"/>
                    </a:cubicBezTo>
                    <a:cubicBezTo>
                      <a:pt x="317835" y="27465"/>
                      <a:pt x="446637" y="21313"/>
                      <a:pt x="497427" y="35702"/>
                    </a:cubicBezTo>
                    <a:cubicBezTo>
                      <a:pt x="659529" y="69129"/>
                      <a:pt x="695142" y="229206"/>
                      <a:pt x="705044" y="276861"/>
                    </a:cubicBezTo>
                    <a:cubicBezTo>
                      <a:pt x="701163" y="284585"/>
                      <a:pt x="722764" y="328201"/>
                      <a:pt x="722764" y="328201"/>
                    </a:cubicBezTo>
                    <a:cubicBezTo>
                      <a:pt x="722764" y="328201"/>
                      <a:pt x="722764" y="328201"/>
                      <a:pt x="699367" y="336277"/>
                    </a:cubicBezTo>
                    <a:cubicBezTo>
                      <a:pt x="697398" y="330572"/>
                      <a:pt x="683615" y="290641"/>
                      <a:pt x="681646" y="284937"/>
                    </a:cubicBezTo>
                    <a:lnTo>
                      <a:pt x="645237" y="224866"/>
                    </a:lnTo>
                    <a:lnTo>
                      <a:pt x="640876" y="231814"/>
                    </a:lnTo>
                    <a:cubicBezTo>
                      <a:pt x="606180" y="258200"/>
                      <a:pt x="524956" y="276714"/>
                      <a:pt x="430289" y="276714"/>
                    </a:cubicBezTo>
                    <a:cubicBezTo>
                      <a:pt x="367178" y="276714"/>
                      <a:pt x="310041" y="268486"/>
                      <a:pt x="268682" y="255182"/>
                    </a:cubicBezTo>
                    <a:lnTo>
                      <a:pt x="254712" y="248517"/>
                    </a:lnTo>
                    <a:lnTo>
                      <a:pt x="242396" y="252321"/>
                    </a:lnTo>
                    <a:lnTo>
                      <a:pt x="241723" y="253889"/>
                    </a:lnTo>
                    <a:cubicBezTo>
                      <a:pt x="226306" y="279644"/>
                      <a:pt x="200383" y="309953"/>
                      <a:pt x="167607" y="338711"/>
                    </a:cubicBezTo>
                    <a:cubicBezTo>
                      <a:pt x="134831" y="367469"/>
                      <a:pt x="101409" y="389231"/>
                      <a:pt x="73868" y="401167"/>
                    </a:cubicBezTo>
                    <a:lnTo>
                      <a:pt x="44424" y="409476"/>
                    </a:lnTo>
                    <a:lnTo>
                      <a:pt x="44369" y="455221"/>
                    </a:lnTo>
                    <a:cubicBezTo>
                      <a:pt x="45680" y="475317"/>
                      <a:pt x="47927" y="492497"/>
                      <a:pt x="49910" y="502984"/>
                    </a:cubicBezTo>
                    <a:cubicBezTo>
                      <a:pt x="51879" y="508689"/>
                      <a:pt x="67631" y="554324"/>
                      <a:pt x="67631" y="554324"/>
                    </a:cubicBezTo>
                    <a:cubicBezTo>
                      <a:pt x="67631" y="554324"/>
                      <a:pt x="67631" y="554324"/>
                      <a:pt x="44233" y="562400"/>
                    </a:cubicBezTo>
                    <a:cubicBezTo>
                      <a:pt x="42264" y="556696"/>
                      <a:pt x="26512" y="511060"/>
                      <a:pt x="24544" y="505356"/>
                    </a:cubicBezTo>
                    <a:cubicBezTo>
                      <a:pt x="-54328" y="238912"/>
                      <a:pt x="82119" y="179048"/>
                      <a:pt x="82119" y="179048"/>
                    </a:cubicBezTo>
                    <a:cubicBezTo>
                      <a:pt x="66368" y="133413"/>
                      <a:pt x="136618" y="128317"/>
                      <a:pt x="136618" y="128317"/>
                    </a:cubicBezTo>
                    <a:cubicBezTo>
                      <a:pt x="118898" y="76977"/>
                      <a:pt x="249439" y="0"/>
                      <a:pt x="249439" y="0"/>
                    </a:cubicBezTo>
                    <a:close/>
                  </a:path>
                </a:pathLst>
              </a:custGeom>
              <a:solidFill>
                <a:srgbClr val="725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grpSp>
            <p:nvGrpSpPr>
              <p:cNvPr id="72" name="Group 13"/>
              <p:cNvGrpSpPr/>
              <p:nvPr/>
            </p:nvGrpSpPr>
            <p:grpSpPr>
              <a:xfrm>
                <a:off x="4386071" y="2772132"/>
                <a:ext cx="218655" cy="142275"/>
                <a:chOff x="4404973" y="2780410"/>
                <a:chExt cx="158306" cy="103007"/>
              </a:xfrm>
            </p:grpSpPr>
            <p:sp>
              <p:nvSpPr>
                <p:cNvPr id="83" name="Oval 154"/>
                <p:cNvSpPr>
                  <a:spLocks noChangeArrowheads="1"/>
                </p:cNvSpPr>
                <p:nvPr/>
              </p:nvSpPr>
              <p:spPr bwMode="auto">
                <a:xfrm>
                  <a:off x="4404973" y="2780410"/>
                  <a:ext cx="158306" cy="103007"/>
                </a:xfrm>
                <a:prstGeom prst="ellipse">
                  <a:avLst/>
                </a:prstGeom>
                <a:solidFill>
                  <a:srgbClr val="DDAA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dirty="0">
                    <a:cs typeface="+mn-ea"/>
                    <a:sym typeface="+mn-lt"/>
                  </a:endParaRPr>
                </a:p>
              </p:txBody>
            </p:sp>
            <p:sp>
              <p:nvSpPr>
                <p:cNvPr id="84" name="Freeform 155"/>
                <p:cNvSpPr/>
                <p:nvPr/>
              </p:nvSpPr>
              <p:spPr bwMode="auto">
                <a:xfrm>
                  <a:off x="4437502" y="2847635"/>
                  <a:ext cx="97586" cy="35781"/>
                </a:xfrm>
                <a:custGeom>
                  <a:avLst/>
                  <a:gdLst>
                    <a:gd name="T0" fmla="*/ 0 w 38"/>
                    <a:gd name="T1" fmla="*/ 10 h 14"/>
                    <a:gd name="T2" fmla="*/ 18 w 38"/>
                    <a:gd name="T3" fmla="*/ 14 h 14"/>
                    <a:gd name="T4" fmla="*/ 38 w 38"/>
                    <a:gd name="T5" fmla="*/ 9 h 14"/>
                    <a:gd name="T6" fmla="*/ 19 w 38"/>
                    <a:gd name="T7" fmla="*/ 0 h 14"/>
                    <a:gd name="T8" fmla="*/ 0 w 38"/>
                    <a:gd name="T9" fmla="*/ 10 h 14"/>
                  </a:gdLst>
                  <a:ahLst/>
                  <a:cxnLst>
                    <a:cxn ang="0">
                      <a:pos x="T0" y="T1"/>
                    </a:cxn>
                    <a:cxn ang="0">
                      <a:pos x="T2" y="T3"/>
                    </a:cxn>
                    <a:cxn ang="0">
                      <a:pos x="T4" y="T5"/>
                    </a:cxn>
                    <a:cxn ang="0">
                      <a:pos x="T6" y="T7"/>
                    </a:cxn>
                    <a:cxn ang="0">
                      <a:pos x="T8" y="T9"/>
                    </a:cxn>
                  </a:cxnLst>
                  <a:rect l="0" t="0" r="r" b="b"/>
                  <a:pathLst>
                    <a:path w="38" h="14">
                      <a:moveTo>
                        <a:pt x="0" y="10"/>
                      </a:moveTo>
                      <a:cubicBezTo>
                        <a:pt x="5" y="12"/>
                        <a:pt x="11" y="14"/>
                        <a:pt x="18" y="14"/>
                      </a:cubicBezTo>
                      <a:cubicBezTo>
                        <a:pt x="26" y="14"/>
                        <a:pt x="33" y="12"/>
                        <a:pt x="38" y="9"/>
                      </a:cubicBezTo>
                      <a:cubicBezTo>
                        <a:pt x="35" y="4"/>
                        <a:pt x="28" y="0"/>
                        <a:pt x="19" y="0"/>
                      </a:cubicBezTo>
                      <a:cubicBezTo>
                        <a:pt x="10" y="0"/>
                        <a:pt x="2" y="4"/>
                        <a:pt x="0" y="10"/>
                      </a:cubicBezTo>
                      <a:close/>
                    </a:path>
                  </a:pathLst>
                </a:custGeom>
                <a:solidFill>
                  <a:srgbClr val="F270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dirty="0">
                    <a:cs typeface="+mn-ea"/>
                    <a:sym typeface="+mn-lt"/>
                  </a:endParaRPr>
                </a:p>
              </p:txBody>
            </p:sp>
          </p:grpSp>
          <p:sp>
            <p:nvSpPr>
              <p:cNvPr id="73" name="Freeform 16"/>
              <p:cNvSpPr/>
              <p:nvPr/>
            </p:nvSpPr>
            <p:spPr bwMode="auto">
              <a:xfrm>
                <a:off x="4437502" y="2633281"/>
                <a:ext cx="65773" cy="98661"/>
              </a:xfrm>
              <a:custGeom>
                <a:avLst/>
                <a:gdLst>
                  <a:gd name="T0" fmla="*/ 3 w 6"/>
                  <a:gd name="T1" fmla="*/ 0 h 9"/>
                  <a:gd name="T2" fmla="*/ 2 w 6"/>
                  <a:gd name="T3" fmla="*/ 2 h 9"/>
                  <a:gd name="T4" fmla="*/ 2 w 6"/>
                  <a:gd name="T5" fmla="*/ 3 h 9"/>
                  <a:gd name="T6" fmla="*/ 1 w 6"/>
                  <a:gd name="T7" fmla="*/ 3 h 9"/>
                  <a:gd name="T8" fmla="*/ 1 w 6"/>
                  <a:gd name="T9" fmla="*/ 4 h 9"/>
                  <a:gd name="T10" fmla="*/ 1 w 6"/>
                  <a:gd name="T11" fmla="*/ 4 h 9"/>
                  <a:gd name="T12" fmla="*/ 1 w 6"/>
                  <a:gd name="T13" fmla="*/ 5 h 9"/>
                  <a:gd name="T14" fmla="*/ 1 w 6"/>
                  <a:gd name="T15" fmla="*/ 6 h 9"/>
                  <a:gd name="T16" fmla="*/ 1 w 6"/>
                  <a:gd name="T17" fmla="*/ 6 h 9"/>
                  <a:gd name="T18" fmla="*/ 2 w 6"/>
                  <a:gd name="T19" fmla="*/ 7 h 9"/>
                  <a:gd name="T20" fmla="*/ 4 w 6"/>
                  <a:gd name="T21" fmla="*/ 8 h 9"/>
                  <a:gd name="T22" fmla="*/ 6 w 6"/>
                  <a:gd name="T23" fmla="*/ 9 h 9"/>
                  <a:gd name="T24" fmla="*/ 4 w 6"/>
                  <a:gd name="T25" fmla="*/ 8 h 9"/>
                  <a:gd name="T26" fmla="*/ 2 w 6"/>
                  <a:gd name="T27" fmla="*/ 8 h 9"/>
                  <a:gd name="T28" fmla="*/ 1 w 6"/>
                  <a:gd name="T29" fmla="*/ 7 h 9"/>
                  <a:gd name="T30" fmla="*/ 0 w 6"/>
                  <a:gd name="T31" fmla="*/ 6 h 9"/>
                  <a:gd name="T32" fmla="*/ 0 w 6"/>
                  <a:gd name="T33" fmla="*/ 5 h 9"/>
                  <a:gd name="T34" fmla="*/ 0 w 6"/>
                  <a:gd name="T35" fmla="*/ 4 h 9"/>
                  <a:gd name="T36" fmla="*/ 0 w 6"/>
                  <a:gd name="T37" fmla="*/ 3 h 9"/>
                  <a:gd name="T38" fmla="*/ 1 w 6"/>
                  <a:gd name="T39" fmla="*/ 3 h 9"/>
                  <a:gd name="T40" fmla="*/ 1 w 6"/>
                  <a:gd name="T41" fmla="*/ 2 h 9"/>
                  <a:gd name="T42" fmla="*/ 2 w 6"/>
                  <a:gd name="T43" fmla="*/ 2 h 9"/>
                  <a:gd name="T44" fmla="*/ 3 w 6"/>
                  <a:gd name="T4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9">
                    <a:moveTo>
                      <a:pt x="3" y="0"/>
                    </a:moveTo>
                    <a:cubicBezTo>
                      <a:pt x="3" y="0"/>
                      <a:pt x="3" y="1"/>
                      <a:pt x="2" y="2"/>
                    </a:cubicBezTo>
                    <a:cubicBezTo>
                      <a:pt x="2" y="3"/>
                      <a:pt x="2" y="3"/>
                      <a:pt x="2" y="3"/>
                    </a:cubicBezTo>
                    <a:cubicBezTo>
                      <a:pt x="1" y="3"/>
                      <a:pt x="1" y="3"/>
                      <a:pt x="1" y="3"/>
                    </a:cubicBezTo>
                    <a:cubicBezTo>
                      <a:pt x="1" y="4"/>
                      <a:pt x="1" y="4"/>
                      <a:pt x="1" y="4"/>
                    </a:cubicBezTo>
                    <a:cubicBezTo>
                      <a:pt x="1" y="4"/>
                      <a:pt x="1" y="4"/>
                      <a:pt x="1" y="4"/>
                    </a:cubicBezTo>
                    <a:cubicBezTo>
                      <a:pt x="1" y="5"/>
                      <a:pt x="1" y="5"/>
                      <a:pt x="1" y="5"/>
                    </a:cubicBezTo>
                    <a:cubicBezTo>
                      <a:pt x="1" y="6"/>
                      <a:pt x="1" y="6"/>
                      <a:pt x="1" y="6"/>
                    </a:cubicBezTo>
                    <a:cubicBezTo>
                      <a:pt x="1" y="6"/>
                      <a:pt x="1" y="6"/>
                      <a:pt x="1" y="6"/>
                    </a:cubicBezTo>
                    <a:cubicBezTo>
                      <a:pt x="2" y="7"/>
                      <a:pt x="2" y="7"/>
                      <a:pt x="2" y="7"/>
                    </a:cubicBezTo>
                    <a:cubicBezTo>
                      <a:pt x="3" y="7"/>
                      <a:pt x="4" y="8"/>
                      <a:pt x="4" y="8"/>
                    </a:cubicBezTo>
                    <a:cubicBezTo>
                      <a:pt x="6" y="8"/>
                      <a:pt x="6" y="9"/>
                      <a:pt x="6" y="9"/>
                    </a:cubicBezTo>
                    <a:cubicBezTo>
                      <a:pt x="6" y="9"/>
                      <a:pt x="6" y="9"/>
                      <a:pt x="4" y="8"/>
                    </a:cubicBezTo>
                    <a:cubicBezTo>
                      <a:pt x="4" y="8"/>
                      <a:pt x="3" y="8"/>
                      <a:pt x="2" y="8"/>
                    </a:cubicBezTo>
                    <a:cubicBezTo>
                      <a:pt x="2" y="8"/>
                      <a:pt x="1" y="7"/>
                      <a:pt x="1" y="7"/>
                    </a:cubicBezTo>
                    <a:cubicBezTo>
                      <a:pt x="1" y="7"/>
                      <a:pt x="0" y="6"/>
                      <a:pt x="0" y="6"/>
                    </a:cubicBezTo>
                    <a:cubicBezTo>
                      <a:pt x="0" y="6"/>
                      <a:pt x="0" y="5"/>
                      <a:pt x="0" y="5"/>
                    </a:cubicBezTo>
                    <a:cubicBezTo>
                      <a:pt x="0" y="4"/>
                      <a:pt x="0" y="4"/>
                      <a:pt x="0" y="4"/>
                    </a:cubicBezTo>
                    <a:cubicBezTo>
                      <a:pt x="0" y="3"/>
                      <a:pt x="0" y="3"/>
                      <a:pt x="0" y="3"/>
                    </a:cubicBezTo>
                    <a:cubicBezTo>
                      <a:pt x="1" y="3"/>
                      <a:pt x="1" y="3"/>
                      <a:pt x="1" y="3"/>
                    </a:cubicBezTo>
                    <a:cubicBezTo>
                      <a:pt x="1" y="2"/>
                      <a:pt x="1" y="2"/>
                      <a:pt x="1" y="2"/>
                    </a:cubicBezTo>
                    <a:cubicBezTo>
                      <a:pt x="2" y="2"/>
                      <a:pt x="2" y="2"/>
                      <a:pt x="2" y="2"/>
                    </a:cubicBezTo>
                    <a:cubicBezTo>
                      <a:pt x="3" y="1"/>
                      <a:pt x="3" y="0"/>
                      <a:pt x="3" y="0"/>
                    </a:cubicBezTo>
                    <a:close/>
                  </a:path>
                </a:pathLst>
              </a:custGeom>
              <a:solidFill>
                <a:srgbClr val="A46D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nvGrpSpPr>
              <p:cNvPr id="74" name="Group 17"/>
              <p:cNvGrpSpPr/>
              <p:nvPr/>
            </p:nvGrpSpPr>
            <p:grpSpPr>
              <a:xfrm>
                <a:off x="4180291" y="2449551"/>
                <a:ext cx="562365" cy="194530"/>
                <a:chOff x="4085835" y="2438386"/>
                <a:chExt cx="746990" cy="258394"/>
              </a:xfrm>
            </p:grpSpPr>
            <p:sp>
              <p:nvSpPr>
                <p:cNvPr id="75" name="Freeform 18"/>
                <p:cNvSpPr/>
                <p:nvPr/>
              </p:nvSpPr>
              <p:spPr bwMode="auto">
                <a:xfrm>
                  <a:off x="4085835" y="2438386"/>
                  <a:ext cx="202018" cy="93961"/>
                </a:xfrm>
                <a:custGeom>
                  <a:avLst/>
                  <a:gdLst>
                    <a:gd name="T0" fmla="*/ 3 w 43"/>
                    <a:gd name="T1" fmla="*/ 20 h 20"/>
                    <a:gd name="T2" fmla="*/ 0 w 43"/>
                    <a:gd name="T3" fmla="*/ 12 h 20"/>
                    <a:gd name="T4" fmla="*/ 41 w 43"/>
                    <a:gd name="T5" fmla="*/ 0 h 20"/>
                    <a:gd name="T6" fmla="*/ 43 w 43"/>
                    <a:gd name="T7" fmla="*/ 8 h 20"/>
                    <a:gd name="T8" fmla="*/ 3 w 43"/>
                    <a:gd name="T9" fmla="*/ 20 h 20"/>
                  </a:gdLst>
                  <a:ahLst/>
                  <a:cxnLst>
                    <a:cxn ang="0">
                      <a:pos x="T0" y="T1"/>
                    </a:cxn>
                    <a:cxn ang="0">
                      <a:pos x="T2" y="T3"/>
                    </a:cxn>
                    <a:cxn ang="0">
                      <a:pos x="T4" y="T5"/>
                    </a:cxn>
                    <a:cxn ang="0">
                      <a:pos x="T6" y="T7"/>
                    </a:cxn>
                    <a:cxn ang="0">
                      <a:pos x="T8" y="T9"/>
                    </a:cxn>
                  </a:cxnLst>
                  <a:rect l="0" t="0" r="r" b="b"/>
                  <a:pathLst>
                    <a:path w="43" h="20">
                      <a:moveTo>
                        <a:pt x="3" y="20"/>
                      </a:moveTo>
                      <a:lnTo>
                        <a:pt x="0" y="12"/>
                      </a:lnTo>
                      <a:lnTo>
                        <a:pt x="41" y="0"/>
                      </a:lnTo>
                      <a:lnTo>
                        <a:pt x="43" y="8"/>
                      </a:lnTo>
                      <a:lnTo>
                        <a:pt x="3" y="20"/>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6" name="Freeform 19"/>
                <p:cNvSpPr/>
                <p:nvPr/>
              </p:nvSpPr>
              <p:spPr bwMode="auto">
                <a:xfrm>
                  <a:off x="4118720" y="2508857"/>
                  <a:ext cx="216111" cy="187923"/>
                </a:xfrm>
                <a:custGeom>
                  <a:avLst/>
                  <a:gdLst>
                    <a:gd name="T0" fmla="*/ 16 w 19"/>
                    <a:gd name="T1" fmla="*/ 0 h 17"/>
                    <a:gd name="T2" fmla="*/ 0 w 19"/>
                    <a:gd name="T3" fmla="*/ 5 h 17"/>
                    <a:gd name="T4" fmla="*/ 0 w 19"/>
                    <a:gd name="T5" fmla="*/ 7 h 17"/>
                    <a:gd name="T6" fmla="*/ 10 w 19"/>
                    <a:gd name="T7" fmla="*/ 17 h 17"/>
                    <a:gd name="T8" fmla="*/ 19 w 19"/>
                    <a:gd name="T9" fmla="*/ 7 h 17"/>
                    <a:gd name="T10" fmla="*/ 16 w 19"/>
                    <a:gd name="T11" fmla="*/ 0 h 17"/>
                  </a:gdLst>
                  <a:ahLst/>
                  <a:cxnLst>
                    <a:cxn ang="0">
                      <a:pos x="T0" y="T1"/>
                    </a:cxn>
                    <a:cxn ang="0">
                      <a:pos x="T2" y="T3"/>
                    </a:cxn>
                    <a:cxn ang="0">
                      <a:pos x="T4" y="T5"/>
                    </a:cxn>
                    <a:cxn ang="0">
                      <a:pos x="T6" y="T7"/>
                    </a:cxn>
                    <a:cxn ang="0">
                      <a:pos x="T8" y="T9"/>
                    </a:cxn>
                    <a:cxn ang="0">
                      <a:pos x="T10" y="T11"/>
                    </a:cxn>
                  </a:cxnLst>
                  <a:rect l="0" t="0" r="r" b="b"/>
                  <a:pathLst>
                    <a:path w="19" h="17">
                      <a:moveTo>
                        <a:pt x="16" y="0"/>
                      </a:moveTo>
                      <a:cubicBezTo>
                        <a:pt x="0" y="5"/>
                        <a:pt x="0" y="5"/>
                        <a:pt x="0" y="5"/>
                      </a:cubicBezTo>
                      <a:cubicBezTo>
                        <a:pt x="0" y="6"/>
                        <a:pt x="0" y="6"/>
                        <a:pt x="0" y="7"/>
                      </a:cubicBezTo>
                      <a:cubicBezTo>
                        <a:pt x="0" y="13"/>
                        <a:pt x="4" y="17"/>
                        <a:pt x="10" y="17"/>
                      </a:cubicBezTo>
                      <a:cubicBezTo>
                        <a:pt x="15" y="17"/>
                        <a:pt x="19" y="13"/>
                        <a:pt x="19" y="7"/>
                      </a:cubicBezTo>
                      <a:cubicBezTo>
                        <a:pt x="19" y="4"/>
                        <a:pt x="18" y="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7" name="Oval 20"/>
                <p:cNvSpPr>
                  <a:spLocks noChangeArrowheads="1"/>
                </p:cNvSpPr>
                <p:nvPr/>
              </p:nvSpPr>
              <p:spPr bwMode="auto">
                <a:xfrm>
                  <a:off x="4175096" y="2532346"/>
                  <a:ext cx="136245" cy="131546"/>
                </a:xfrm>
                <a:prstGeom prst="ellipse">
                  <a:avLst/>
                </a:pr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8" name="Oval 21"/>
                <p:cNvSpPr>
                  <a:spLocks noChangeArrowheads="1"/>
                </p:cNvSpPr>
                <p:nvPr/>
              </p:nvSpPr>
              <p:spPr bwMode="auto">
                <a:xfrm>
                  <a:off x="4198589" y="2565234"/>
                  <a:ext cx="32888" cy="32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9" name="Freeform 22"/>
                <p:cNvSpPr/>
                <p:nvPr/>
              </p:nvSpPr>
              <p:spPr bwMode="auto">
                <a:xfrm>
                  <a:off x="4635507" y="2438386"/>
                  <a:ext cx="197318" cy="93961"/>
                </a:xfrm>
                <a:custGeom>
                  <a:avLst/>
                  <a:gdLst>
                    <a:gd name="T0" fmla="*/ 40 w 42"/>
                    <a:gd name="T1" fmla="*/ 20 h 20"/>
                    <a:gd name="T2" fmla="*/ 42 w 42"/>
                    <a:gd name="T3" fmla="*/ 12 h 20"/>
                    <a:gd name="T4" fmla="*/ 2 w 42"/>
                    <a:gd name="T5" fmla="*/ 0 h 20"/>
                    <a:gd name="T6" fmla="*/ 0 w 42"/>
                    <a:gd name="T7" fmla="*/ 8 h 20"/>
                    <a:gd name="T8" fmla="*/ 40 w 42"/>
                    <a:gd name="T9" fmla="*/ 20 h 20"/>
                  </a:gdLst>
                  <a:ahLst/>
                  <a:cxnLst>
                    <a:cxn ang="0">
                      <a:pos x="T0" y="T1"/>
                    </a:cxn>
                    <a:cxn ang="0">
                      <a:pos x="T2" y="T3"/>
                    </a:cxn>
                    <a:cxn ang="0">
                      <a:pos x="T4" y="T5"/>
                    </a:cxn>
                    <a:cxn ang="0">
                      <a:pos x="T6" y="T7"/>
                    </a:cxn>
                    <a:cxn ang="0">
                      <a:pos x="T8" y="T9"/>
                    </a:cxn>
                  </a:cxnLst>
                  <a:rect l="0" t="0" r="r" b="b"/>
                  <a:pathLst>
                    <a:path w="42" h="20">
                      <a:moveTo>
                        <a:pt x="40" y="20"/>
                      </a:moveTo>
                      <a:lnTo>
                        <a:pt x="42" y="12"/>
                      </a:lnTo>
                      <a:lnTo>
                        <a:pt x="2" y="0"/>
                      </a:lnTo>
                      <a:lnTo>
                        <a:pt x="0" y="8"/>
                      </a:lnTo>
                      <a:lnTo>
                        <a:pt x="40" y="20"/>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0" name="Freeform 23"/>
                <p:cNvSpPr/>
                <p:nvPr/>
              </p:nvSpPr>
              <p:spPr bwMode="auto">
                <a:xfrm>
                  <a:off x="4579130" y="2508857"/>
                  <a:ext cx="220811" cy="187923"/>
                </a:xfrm>
                <a:custGeom>
                  <a:avLst/>
                  <a:gdLst>
                    <a:gd name="T0" fmla="*/ 4 w 20"/>
                    <a:gd name="T1" fmla="*/ 0 h 17"/>
                    <a:gd name="T2" fmla="*/ 20 w 20"/>
                    <a:gd name="T3" fmla="*/ 5 h 17"/>
                    <a:gd name="T4" fmla="*/ 20 w 20"/>
                    <a:gd name="T5" fmla="*/ 7 h 17"/>
                    <a:gd name="T6" fmla="*/ 10 w 20"/>
                    <a:gd name="T7" fmla="*/ 17 h 17"/>
                    <a:gd name="T8" fmla="*/ 0 w 20"/>
                    <a:gd name="T9" fmla="*/ 7 h 17"/>
                    <a:gd name="T10" fmla="*/ 4 w 20"/>
                    <a:gd name="T11" fmla="*/ 0 h 17"/>
                  </a:gdLst>
                  <a:ahLst/>
                  <a:cxnLst>
                    <a:cxn ang="0">
                      <a:pos x="T0" y="T1"/>
                    </a:cxn>
                    <a:cxn ang="0">
                      <a:pos x="T2" y="T3"/>
                    </a:cxn>
                    <a:cxn ang="0">
                      <a:pos x="T4" y="T5"/>
                    </a:cxn>
                    <a:cxn ang="0">
                      <a:pos x="T6" y="T7"/>
                    </a:cxn>
                    <a:cxn ang="0">
                      <a:pos x="T8" y="T9"/>
                    </a:cxn>
                    <a:cxn ang="0">
                      <a:pos x="T10" y="T11"/>
                    </a:cxn>
                  </a:cxnLst>
                  <a:rect l="0" t="0" r="r" b="b"/>
                  <a:pathLst>
                    <a:path w="20" h="17">
                      <a:moveTo>
                        <a:pt x="4" y="0"/>
                      </a:moveTo>
                      <a:cubicBezTo>
                        <a:pt x="20" y="5"/>
                        <a:pt x="20" y="5"/>
                        <a:pt x="20" y="5"/>
                      </a:cubicBezTo>
                      <a:cubicBezTo>
                        <a:pt x="20" y="6"/>
                        <a:pt x="20" y="6"/>
                        <a:pt x="20" y="7"/>
                      </a:cubicBezTo>
                      <a:cubicBezTo>
                        <a:pt x="20" y="13"/>
                        <a:pt x="16" y="17"/>
                        <a:pt x="10" y="17"/>
                      </a:cubicBezTo>
                      <a:cubicBezTo>
                        <a:pt x="5" y="17"/>
                        <a:pt x="0" y="13"/>
                        <a:pt x="0" y="7"/>
                      </a:cubicBezTo>
                      <a:cubicBezTo>
                        <a:pt x="0" y="4"/>
                        <a:pt x="2"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1" name="Oval 24"/>
                <p:cNvSpPr>
                  <a:spLocks noChangeArrowheads="1"/>
                </p:cNvSpPr>
                <p:nvPr/>
              </p:nvSpPr>
              <p:spPr bwMode="auto">
                <a:xfrm>
                  <a:off x="4612018" y="2532346"/>
                  <a:ext cx="131546" cy="131546"/>
                </a:xfrm>
                <a:prstGeom prst="ellipse">
                  <a:avLst/>
                </a:pr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2" name="Oval 25"/>
                <p:cNvSpPr>
                  <a:spLocks noChangeArrowheads="1"/>
                </p:cNvSpPr>
                <p:nvPr/>
              </p:nvSpPr>
              <p:spPr bwMode="auto">
                <a:xfrm>
                  <a:off x="4691884" y="2565234"/>
                  <a:ext cx="32888" cy="328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sp>
          <p:nvSpPr>
            <p:cNvPr id="65" name="Freeform 101"/>
            <p:cNvSpPr/>
            <p:nvPr/>
          </p:nvSpPr>
          <p:spPr bwMode="auto">
            <a:xfrm>
              <a:off x="4503034" y="5459286"/>
              <a:ext cx="408691" cy="149563"/>
            </a:xfrm>
            <a:custGeom>
              <a:avLst/>
              <a:gdLst>
                <a:gd name="T0" fmla="*/ 47 w 99"/>
                <a:gd name="T1" fmla="*/ 0 h 36"/>
                <a:gd name="T2" fmla="*/ 49 w 99"/>
                <a:gd name="T3" fmla="*/ 0 h 36"/>
                <a:gd name="T4" fmla="*/ 51 w 99"/>
                <a:gd name="T5" fmla="*/ 0 h 36"/>
                <a:gd name="T6" fmla="*/ 52 w 99"/>
                <a:gd name="T7" fmla="*/ 0 h 36"/>
                <a:gd name="T8" fmla="*/ 52 w 99"/>
                <a:gd name="T9" fmla="*/ 0 h 36"/>
                <a:gd name="T10" fmla="*/ 99 w 99"/>
                <a:gd name="T11" fmla="*/ 36 h 36"/>
                <a:gd name="T12" fmla="*/ 0 w 99"/>
                <a:gd name="T13" fmla="*/ 36 h 36"/>
                <a:gd name="T14" fmla="*/ 0 w 99"/>
                <a:gd name="T15" fmla="*/ 0 h 36"/>
                <a:gd name="T16" fmla="*/ 47 w 9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36">
                  <a:moveTo>
                    <a:pt x="47" y="0"/>
                  </a:moveTo>
                  <a:cubicBezTo>
                    <a:pt x="48" y="0"/>
                    <a:pt x="49" y="0"/>
                    <a:pt x="49" y="0"/>
                  </a:cubicBezTo>
                  <a:cubicBezTo>
                    <a:pt x="50" y="0"/>
                    <a:pt x="51" y="0"/>
                    <a:pt x="51" y="0"/>
                  </a:cubicBezTo>
                  <a:cubicBezTo>
                    <a:pt x="52" y="0"/>
                    <a:pt x="52" y="0"/>
                    <a:pt x="52" y="0"/>
                  </a:cubicBezTo>
                  <a:cubicBezTo>
                    <a:pt x="52" y="0"/>
                    <a:pt x="52" y="0"/>
                    <a:pt x="52" y="0"/>
                  </a:cubicBezTo>
                  <a:cubicBezTo>
                    <a:pt x="78" y="2"/>
                    <a:pt x="99" y="17"/>
                    <a:pt x="99" y="36"/>
                  </a:cubicBezTo>
                  <a:cubicBezTo>
                    <a:pt x="0" y="36"/>
                    <a:pt x="0" y="36"/>
                    <a:pt x="0" y="36"/>
                  </a:cubicBezTo>
                  <a:cubicBezTo>
                    <a:pt x="0" y="0"/>
                    <a:pt x="0" y="0"/>
                    <a:pt x="0" y="0"/>
                  </a:cubicBezTo>
                  <a:lnTo>
                    <a:pt x="47" y="0"/>
                  </a:lnTo>
                  <a:close/>
                </a:path>
              </a:pathLst>
            </a:custGeom>
            <a:solidFill>
              <a:srgbClr val="5431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dirty="0">
                <a:cs typeface="+mn-ea"/>
                <a:sym typeface="+mn-lt"/>
              </a:endParaRPr>
            </a:p>
          </p:txBody>
        </p:sp>
        <p:sp>
          <p:nvSpPr>
            <p:cNvPr id="66" name="Freeform 102"/>
            <p:cNvSpPr/>
            <p:nvPr/>
          </p:nvSpPr>
          <p:spPr bwMode="auto">
            <a:xfrm>
              <a:off x="3980832" y="5459286"/>
              <a:ext cx="406950" cy="149563"/>
            </a:xfrm>
            <a:custGeom>
              <a:avLst/>
              <a:gdLst>
                <a:gd name="T0" fmla="*/ 52 w 99"/>
                <a:gd name="T1" fmla="*/ 0 h 36"/>
                <a:gd name="T2" fmla="*/ 50 w 99"/>
                <a:gd name="T3" fmla="*/ 0 h 36"/>
                <a:gd name="T4" fmla="*/ 48 w 99"/>
                <a:gd name="T5" fmla="*/ 0 h 36"/>
                <a:gd name="T6" fmla="*/ 47 w 99"/>
                <a:gd name="T7" fmla="*/ 0 h 36"/>
                <a:gd name="T8" fmla="*/ 47 w 99"/>
                <a:gd name="T9" fmla="*/ 0 h 36"/>
                <a:gd name="T10" fmla="*/ 0 w 99"/>
                <a:gd name="T11" fmla="*/ 36 h 36"/>
                <a:gd name="T12" fmla="*/ 99 w 99"/>
                <a:gd name="T13" fmla="*/ 36 h 36"/>
                <a:gd name="T14" fmla="*/ 99 w 99"/>
                <a:gd name="T15" fmla="*/ 0 h 36"/>
                <a:gd name="T16" fmla="*/ 52 w 9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36">
                  <a:moveTo>
                    <a:pt x="52" y="0"/>
                  </a:moveTo>
                  <a:cubicBezTo>
                    <a:pt x="51" y="0"/>
                    <a:pt x="50" y="0"/>
                    <a:pt x="50" y="0"/>
                  </a:cubicBezTo>
                  <a:cubicBezTo>
                    <a:pt x="49" y="0"/>
                    <a:pt x="48" y="0"/>
                    <a:pt x="48" y="0"/>
                  </a:cubicBezTo>
                  <a:cubicBezTo>
                    <a:pt x="47" y="0"/>
                    <a:pt x="47" y="0"/>
                    <a:pt x="47" y="0"/>
                  </a:cubicBezTo>
                  <a:cubicBezTo>
                    <a:pt x="47" y="0"/>
                    <a:pt x="47" y="0"/>
                    <a:pt x="47" y="0"/>
                  </a:cubicBezTo>
                  <a:cubicBezTo>
                    <a:pt x="21" y="2"/>
                    <a:pt x="0" y="17"/>
                    <a:pt x="0" y="36"/>
                  </a:cubicBezTo>
                  <a:cubicBezTo>
                    <a:pt x="99" y="36"/>
                    <a:pt x="99" y="36"/>
                    <a:pt x="99" y="36"/>
                  </a:cubicBezTo>
                  <a:cubicBezTo>
                    <a:pt x="99" y="0"/>
                    <a:pt x="99" y="0"/>
                    <a:pt x="99" y="0"/>
                  </a:cubicBezTo>
                  <a:lnTo>
                    <a:pt x="52" y="0"/>
                  </a:lnTo>
                  <a:close/>
                </a:path>
              </a:pathLst>
            </a:custGeom>
            <a:solidFill>
              <a:srgbClr val="5431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dirty="0">
                <a:cs typeface="+mn-ea"/>
                <a:sym typeface="+mn-lt"/>
              </a:endParaRPr>
            </a:p>
          </p:txBody>
        </p:sp>
        <p:sp>
          <p:nvSpPr>
            <p:cNvPr id="67" name="Freeform 61"/>
            <p:cNvSpPr/>
            <p:nvPr/>
          </p:nvSpPr>
          <p:spPr bwMode="auto">
            <a:xfrm>
              <a:off x="4508573" y="3935670"/>
              <a:ext cx="180000" cy="9396"/>
            </a:xfrm>
            <a:custGeom>
              <a:avLst/>
              <a:gdLst>
                <a:gd name="T0" fmla="*/ 23 w 23"/>
                <a:gd name="T1" fmla="*/ 0 h 1"/>
                <a:gd name="T2" fmla="*/ 0 w 23"/>
                <a:gd name="T3" fmla="*/ 0 h 1"/>
                <a:gd name="T4" fmla="*/ 11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cubicBezTo>
                    <a:pt x="0" y="0"/>
                    <a:pt x="0" y="0"/>
                    <a:pt x="0" y="0"/>
                  </a:cubicBezTo>
                  <a:cubicBezTo>
                    <a:pt x="0" y="0"/>
                    <a:pt x="4" y="1"/>
                    <a:pt x="11" y="1"/>
                  </a:cubicBezTo>
                  <a:cubicBezTo>
                    <a:pt x="14" y="1"/>
                    <a:pt x="18" y="1"/>
                    <a:pt x="23" y="0"/>
                  </a:cubicBezTo>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sp>
        <p:nvSpPr>
          <p:cNvPr id="103" name="Text Placeholder 25"/>
          <p:cNvSpPr txBox="1"/>
          <p:nvPr/>
        </p:nvSpPr>
        <p:spPr>
          <a:xfrm>
            <a:off x="359569" y="1541826"/>
            <a:ext cx="3145631" cy="192608"/>
          </a:xfrm>
          <a:prstGeom prst="rect">
            <a:avLst/>
          </a:prstGeom>
        </p:spPr>
        <p:txBody>
          <a:bodyPr lIns="68580" tIns="34290" rIns="68580" bIns="3429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lumMod val="50000"/>
                  </a:schemeClr>
                </a:solidFill>
                <a:cs typeface="+mn-ea"/>
                <a:sym typeface="+mn-lt"/>
              </a:rPr>
              <a:t>Add title text</a:t>
            </a:r>
            <a:endParaRPr lang="en-AU" dirty="0">
              <a:solidFill>
                <a:schemeClr val="bg1">
                  <a:lumMod val="50000"/>
                </a:schemeClr>
              </a:solidFill>
              <a:cs typeface="+mn-ea"/>
              <a:sym typeface="+mn-lt"/>
            </a:endParaRPr>
          </a:p>
        </p:txBody>
      </p:sp>
      <p:sp>
        <p:nvSpPr>
          <p:cNvPr id="104" name="Text Placeholder 26"/>
          <p:cNvSpPr txBox="1"/>
          <p:nvPr/>
        </p:nvSpPr>
        <p:spPr>
          <a:xfrm>
            <a:off x="359570" y="1817915"/>
            <a:ext cx="2638674" cy="1926771"/>
          </a:xfrm>
          <a:prstGeom prst="rect">
            <a:avLst/>
          </a:prstGeom>
        </p:spPr>
        <p:txBody>
          <a:bodyPr lIns="68580" tIns="34290" rIns="68580" bIns="3429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50000"/>
              </a:lnSpc>
              <a:spcBef>
                <a:spcPts val="900"/>
              </a:spcBef>
              <a:spcAft>
                <a:spcPct val="0"/>
              </a:spcAft>
            </a:pPr>
            <a:r>
              <a:rPr lang="en-US" altLang="zh-CN" sz="1050" dirty="0">
                <a:solidFill>
                  <a:schemeClr val="bg1">
                    <a:lumMod val="50000"/>
                  </a:schemeClr>
                </a:solidFill>
                <a:cs typeface="+mn-ea"/>
                <a:sym typeface="+mn-lt"/>
              </a:rPr>
              <a:t>Click here to add content that matches the title.</a:t>
            </a:r>
            <a:endParaRPr lang="zh-CN" altLang="en-US" sz="1050" dirty="0">
              <a:solidFill>
                <a:schemeClr val="bg1">
                  <a:lumMod val="50000"/>
                </a:schemeClr>
              </a:solidFill>
              <a:cs typeface="+mn-ea"/>
              <a:sym typeface="+mn-lt"/>
            </a:endParaRPr>
          </a:p>
        </p:txBody>
      </p:sp>
      <p:sp>
        <p:nvSpPr>
          <p:cNvPr id="105" name="Down Arrow 62"/>
          <p:cNvSpPr/>
          <p:nvPr/>
        </p:nvSpPr>
        <p:spPr>
          <a:xfrm>
            <a:off x="5747070" y="1887666"/>
            <a:ext cx="396240" cy="1150620"/>
          </a:xfrm>
          <a:prstGeom prst="downArrow">
            <a:avLst>
              <a:gd name="adj1" fmla="val 50000"/>
              <a:gd name="adj2" fmla="val 48077"/>
            </a:avLst>
          </a:prstGeom>
          <a:solidFill>
            <a:srgbClr val="E9474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800">
              <a:cs typeface="+mn-ea"/>
              <a:sym typeface="+mn-lt"/>
            </a:endParaRPr>
          </a:p>
        </p:txBody>
      </p:sp>
      <p:sp>
        <p:nvSpPr>
          <p:cNvPr id="106" name="TextBox 105"/>
          <p:cNvSpPr txBox="1"/>
          <p:nvPr/>
        </p:nvSpPr>
        <p:spPr>
          <a:xfrm>
            <a:off x="4961661" y="3121438"/>
            <a:ext cx="1735389" cy="315471"/>
          </a:xfrm>
          <a:prstGeom prst="rect">
            <a:avLst/>
          </a:prstGeom>
          <a:noFill/>
        </p:spPr>
        <p:txBody>
          <a:bodyPr wrap="square" lIns="68580" tIns="34290" rIns="68580" bIns="34290" rtlCol="0">
            <a:spAutoFit/>
          </a:bodyPr>
          <a:lstStyle/>
          <a:p>
            <a:r>
              <a:rPr lang="en-US" altLang="zh-CN" sz="1600" dirty="0">
                <a:solidFill>
                  <a:schemeClr val="bg1">
                    <a:lumMod val="50000"/>
                  </a:schemeClr>
                </a:solidFill>
                <a:cs typeface="+mn-ea"/>
                <a:sym typeface="+mn-lt"/>
              </a:rPr>
              <a:t>Add title text</a:t>
            </a:r>
            <a:endParaRPr lang="id-ID" sz="1600" dirty="0">
              <a:solidFill>
                <a:schemeClr val="bg1">
                  <a:lumMod val="50000"/>
                </a:schemeClr>
              </a:solidFill>
              <a:cs typeface="+mn-ea"/>
              <a:sym typeface="+mn-lt"/>
            </a:endParaRPr>
          </a:p>
        </p:txBody>
      </p:sp>
      <p:sp>
        <p:nvSpPr>
          <p:cNvPr id="107" name="Text Placeholder 34"/>
          <p:cNvSpPr txBox="1"/>
          <p:nvPr/>
        </p:nvSpPr>
        <p:spPr>
          <a:xfrm>
            <a:off x="4309950" y="3638255"/>
            <a:ext cx="2387100" cy="790382"/>
          </a:xfrm>
          <a:prstGeom prst="rect">
            <a:avLst/>
          </a:prstGeom>
        </p:spPr>
        <p:txBody>
          <a:bodyPr lIns="68580" tIns="34290" rIns="68580" bIns="3429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50000"/>
              </a:lnSpc>
              <a:spcBef>
                <a:spcPts val="900"/>
              </a:spcBef>
              <a:spcAft>
                <a:spcPct val="0"/>
              </a:spcAft>
            </a:pPr>
            <a:r>
              <a:rPr lang="en-US" altLang="zh-CN" sz="1100" dirty="0">
                <a:solidFill>
                  <a:schemeClr val="bg1">
                    <a:lumMod val="50000"/>
                  </a:schemeClr>
                </a:solidFill>
                <a:cs typeface="+mn-ea"/>
                <a:sym typeface="+mn-lt"/>
              </a:rPr>
              <a:t>Click here to add content that matches the title.</a:t>
            </a:r>
            <a:endParaRPr lang="zh-CN" altLang="en-US" sz="1100" dirty="0">
              <a:solidFill>
                <a:schemeClr val="bg1">
                  <a:lumMod val="50000"/>
                </a:schemeClr>
              </a:solidFill>
              <a:cs typeface="+mn-ea"/>
              <a:sym typeface="+mn-lt"/>
            </a:endParaRPr>
          </a:p>
        </p:txBody>
      </p:sp>
      <p:grpSp>
        <p:nvGrpSpPr>
          <p:cNvPr id="109" name="组合 108"/>
          <p:cNvGrpSpPr/>
          <p:nvPr/>
        </p:nvGrpSpPr>
        <p:grpSpPr>
          <a:xfrm>
            <a:off x="6524464" y="1590362"/>
            <a:ext cx="2399110" cy="2715816"/>
            <a:chOff x="6524464" y="1590362"/>
            <a:chExt cx="2399110" cy="2715816"/>
          </a:xfrm>
          <a:effectLst>
            <a:outerShdw blurRad="444500" dist="190500" dir="8100000" algn="tr" rotWithShape="0">
              <a:prstClr val="black">
                <a:alpha val="40000"/>
              </a:prstClr>
            </a:outerShdw>
          </a:effectLst>
        </p:grpSpPr>
        <p:grpSp>
          <p:nvGrpSpPr>
            <p:cNvPr id="7" name="Group 66"/>
            <p:cNvGrpSpPr/>
            <p:nvPr/>
          </p:nvGrpSpPr>
          <p:grpSpPr>
            <a:xfrm>
              <a:off x="6524464" y="1590362"/>
              <a:ext cx="2399110" cy="2715816"/>
              <a:chOff x="7345906" y="1655763"/>
              <a:chExt cx="3198813" cy="3621088"/>
            </a:xfrm>
          </p:grpSpPr>
          <p:sp>
            <p:nvSpPr>
              <p:cNvPr id="8" name="Freeform 5"/>
              <p:cNvSpPr/>
              <p:nvPr/>
            </p:nvSpPr>
            <p:spPr bwMode="auto">
              <a:xfrm>
                <a:off x="7714206" y="2122488"/>
                <a:ext cx="1962150" cy="3154363"/>
              </a:xfrm>
              <a:custGeom>
                <a:avLst/>
                <a:gdLst>
                  <a:gd name="T0" fmla="*/ 17 w 235"/>
                  <a:gd name="T1" fmla="*/ 378 h 378"/>
                  <a:gd name="T2" fmla="*/ 9 w 235"/>
                  <a:gd name="T3" fmla="*/ 376 h 378"/>
                  <a:gd name="T4" fmla="*/ 4 w 235"/>
                  <a:gd name="T5" fmla="*/ 356 h 378"/>
                  <a:gd name="T6" fmla="*/ 205 w 235"/>
                  <a:gd name="T7" fmla="*/ 8 h 378"/>
                  <a:gd name="T8" fmla="*/ 218 w 235"/>
                  <a:gd name="T9" fmla="*/ 0 h 378"/>
                  <a:gd name="T10" fmla="*/ 225 w 235"/>
                  <a:gd name="T11" fmla="*/ 2 h 378"/>
                  <a:gd name="T12" fmla="*/ 231 w 235"/>
                  <a:gd name="T13" fmla="*/ 22 h 378"/>
                  <a:gd name="T14" fmla="*/ 30 w 235"/>
                  <a:gd name="T15" fmla="*/ 371 h 378"/>
                  <a:gd name="T16" fmla="*/ 17 w 23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378">
                    <a:moveTo>
                      <a:pt x="17" y="378"/>
                    </a:moveTo>
                    <a:cubicBezTo>
                      <a:pt x="14" y="378"/>
                      <a:pt x="12" y="378"/>
                      <a:pt x="9" y="376"/>
                    </a:cubicBezTo>
                    <a:cubicBezTo>
                      <a:pt x="2" y="372"/>
                      <a:pt x="0" y="363"/>
                      <a:pt x="4" y="356"/>
                    </a:cubicBezTo>
                    <a:cubicBezTo>
                      <a:pt x="205" y="8"/>
                      <a:pt x="205" y="8"/>
                      <a:pt x="205" y="8"/>
                    </a:cubicBezTo>
                    <a:cubicBezTo>
                      <a:pt x="208" y="3"/>
                      <a:pt x="213" y="0"/>
                      <a:pt x="218" y="0"/>
                    </a:cubicBezTo>
                    <a:cubicBezTo>
                      <a:pt x="221" y="0"/>
                      <a:pt x="223" y="1"/>
                      <a:pt x="225" y="2"/>
                    </a:cubicBezTo>
                    <a:cubicBezTo>
                      <a:pt x="232" y="6"/>
                      <a:pt x="235" y="15"/>
                      <a:pt x="231" y="22"/>
                    </a:cubicBezTo>
                    <a:cubicBezTo>
                      <a:pt x="30" y="371"/>
                      <a:pt x="30" y="371"/>
                      <a:pt x="30" y="371"/>
                    </a:cubicBezTo>
                    <a:cubicBezTo>
                      <a:pt x="27" y="376"/>
                      <a:pt x="22" y="378"/>
                      <a:pt x="17" y="378"/>
                    </a:cubicBezTo>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9" name="Freeform 6"/>
              <p:cNvSpPr/>
              <p:nvPr/>
            </p:nvSpPr>
            <p:spPr bwMode="auto">
              <a:xfrm>
                <a:off x="7714206" y="2122488"/>
                <a:ext cx="1870075" cy="3136900"/>
              </a:xfrm>
              <a:custGeom>
                <a:avLst/>
                <a:gdLst>
                  <a:gd name="T0" fmla="*/ 9 w 224"/>
                  <a:gd name="T1" fmla="*/ 376 h 376"/>
                  <a:gd name="T2" fmla="*/ 4 w 224"/>
                  <a:gd name="T3" fmla="*/ 356 h 376"/>
                  <a:gd name="T4" fmla="*/ 205 w 224"/>
                  <a:gd name="T5" fmla="*/ 8 h 376"/>
                  <a:gd name="T6" fmla="*/ 217 w 224"/>
                  <a:gd name="T7" fmla="*/ 0 h 376"/>
                  <a:gd name="T8" fmla="*/ 224 w 224"/>
                  <a:gd name="T9" fmla="*/ 5 h 376"/>
                  <a:gd name="T10" fmla="*/ 9 w 224"/>
                  <a:gd name="T11" fmla="*/ 376 h 376"/>
                </a:gdLst>
                <a:ahLst/>
                <a:cxnLst>
                  <a:cxn ang="0">
                    <a:pos x="T0" y="T1"/>
                  </a:cxn>
                  <a:cxn ang="0">
                    <a:pos x="T2" y="T3"/>
                  </a:cxn>
                  <a:cxn ang="0">
                    <a:pos x="T4" y="T5"/>
                  </a:cxn>
                  <a:cxn ang="0">
                    <a:pos x="T6" y="T7"/>
                  </a:cxn>
                  <a:cxn ang="0">
                    <a:pos x="T8" y="T9"/>
                  </a:cxn>
                  <a:cxn ang="0">
                    <a:pos x="T10" y="T11"/>
                  </a:cxn>
                </a:cxnLst>
                <a:rect l="0" t="0" r="r" b="b"/>
                <a:pathLst>
                  <a:path w="224" h="376">
                    <a:moveTo>
                      <a:pt x="9" y="376"/>
                    </a:moveTo>
                    <a:cubicBezTo>
                      <a:pt x="2" y="372"/>
                      <a:pt x="0" y="363"/>
                      <a:pt x="4" y="356"/>
                    </a:cubicBezTo>
                    <a:cubicBezTo>
                      <a:pt x="205" y="8"/>
                      <a:pt x="205" y="8"/>
                      <a:pt x="205" y="8"/>
                    </a:cubicBezTo>
                    <a:cubicBezTo>
                      <a:pt x="208" y="3"/>
                      <a:pt x="212" y="1"/>
                      <a:pt x="217" y="0"/>
                    </a:cubicBezTo>
                    <a:cubicBezTo>
                      <a:pt x="224" y="5"/>
                      <a:pt x="224" y="5"/>
                      <a:pt x="224" y="5"/>
                    </a:cubicBezTo>
                    <a:cubicBezTo>
                      <a:pt x="9" y="376"/>
                      <a:pt x="9" y="376"/>
                      <a:pt x="9" y="376"/>
                    </a:cubicBezTo>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10" name="Freeform 7"/>
              <p:cNvSpPr/>
              <p:nvPr/>
            </p:nvSpPr>
            <p:spPr bwMode="auto">
              <a:xfrm>
                <a:off x="8206331" y="2122488"/>
                <a:ext cx="1962150" cy="3154363"/>
              </a:xfrm>
              <a:custGeom>
                <a:avLst/>
                <a:gdLst>
                  <a:gd name="T0" fmla="*/ 219 w 235"/>
                  <a:gd name="T1" fmla="*/ 378 h 378"/>
                  <a:gd name="T2" fmla="*/ 226 w 235"/>
                  <a:gd name="T3" fmla="*/ 376 h 378"/>
                  <a:gd name="T4" fmla="*/ 231 w 235"/>
                  <a:gd name="T5" fmla="*/ 356 h 378"/>
                  <a:gd name="T6" fmla="*/ 30 w 235"/>
                  <a:gd name="T7" fmla="*/ 8 h 378"/>
                  <a:gd name="T8" fmla="*/ 17 w 235"/>
                  <a:gd name="T9" fmla="*/ 0 h 378"/>
                  <a:gd name="T10" fmla="*/ 10 w 235"/>
                  <a:gd name="T11" fmla="*/ 2 h 378"/>
                  <a:gd name="T12" fmla="*/ 5 w 235"/>
                  <a:gd name="T13" fmla="*/ 22 h 378"/>
                  <a:gd name="T14" fmla="*/ 206 w 235"/>
                  <a:gd name="T15" fmla="*/ 371 h 378"/>
                  <a:gd name="T16" fmla="*/ 219 w 23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378">
                    <a:moveTo>
                      <a:pt x="219" y="378"/>
                    </a:moveTo>
                    <a:cubicBezTo>
                      <a:pt x="221" y="378"/>
                      <a:pt x="224" y="378"/>
                      <a:pt x="226" y="376"/>
                    </a:cubicBezTo>
                    <a:cubicBezTo>
                      <a:pt x="233" y="372"/>
                      <a:pt x="235" y="363"/>
                      <a:pt x="231" y="356"/>
                    </a:cubicBezTo>
                    <a:cubicBezTo>
                      <a:pt x="30" y="8"/>
                      <a:pt x="30" y="8"/>
                      <a:pt x="30" y="8"/>
                    </a:cubicBezTo>
                    <a:cubicBezTo>
                      <a:pt x="27" y="3"/>
                      <a:pt x="22" y="0"/>
                      <a:pt x="17" y="0"/>
                    </a:cubicBezTo>
                    <a:cubicBezTo>
                      <a:pt x="15" y="0"/>
                      <a:pt x="12" y="1"/>
                      <a:pt x="10" y="2"/>
                    </a:cubicBezTo>
                    <a:cubicBezTo>
                      <a:pt x="3" y="6"/>
                      <a:pt x="0" y="15"/>
                      <a:pt x="5" y="22"/>
                    </a:cubicBezTo>
                    <a:cubicBezTo>
                      <a:pt x="206" y="371"/>
                      <a:pt x="206" y="371"/>
                      <a:pt x="206" y="371"/>
                    </a:cubicBezTo>
                    <a:cubicBezTo>
                      <a:pt x="209" y="376"/>
                      <a:pt x="213" y="378"/>
                      <a:pt x="219" y="378"/>
                    </a:cubicBezTo>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1" name="Freeform 8"/>
              <p:cNvSpPr/>
              <p:nvPr/>
            </p:nvSpPr>
            <p:spPr bwMode="auto">
              <a:xfrm>
                <a:off x="8298406" y="2122488"/>
                <a:ext cx="1870075" cy="3136900"/>
              </a:xfrm>
              <a:custGeom>
                <a:avLst/>
                <a:gdLst>
                  <a:gd name="T0" fmla="*/ 215 w 224"/>
                  <a:gd name="T1" fmla="*/ 376 h 376"/>
                  <a:gd name="T2" fmla="*/ 220 w 224"/>
                  <a:gd name="T3" fmla="*/ 356 h 376"/>
                  <a:gd name="T4" fmla="*/ 19 w 224"/>
                  <a:gd name="T5" fmla="*/ 8 h 376"/>
                  <a:gd name="T6" fmla="*/ 8 w 224"/>
                  <a:gd name="T7" fmla="*/ 0 h 376"/>
                  <a:gd name="T8" fmla="*/ 0 w 224"/>
                  <a:gd name="T9" fmla="*/ 5 h 376"/>
                  <a:gd name="T10" fmla="*/ 215 w 224"/>
                  <a:gd name="T11" fmla="*/ 376 h 376"/>
                </a:gdLst>
                <a:ahLst/>
                <a:cxnLst>
                  <a:cxn ang="0">
                    <a:pos x="T0" y="T1"/>
                  </a:cxn>
                  <a:cxn ang="0">
                    <a:pos x="T2" y="T3"/>
                  </a:cxn>
                  <a:cxn ang="0">
                    <a:pos x="T4" y="T5"/>
                  </a:cxn>
                  <a:cxn ang="0">
                    <a:pos x="T6" y="T7"/>
                  </a:cxn>
                  <a:cxn ang="0">
                    <a:pos x="T8" y="T9"/>
                  </a:cxn>
                  <a:cxn ang="0">
                    <a:pos x="T10" y="T11"/>
                  </a:cxn>
                </a:cxnLst>
                <a:rect l="0" t="0" r="r" b="b"/>
                <a:pathLst>
                  <a:path w="224" h="376">
                    <a:moveTo>
                      <a:pt x="215" y="376"/>
                    </a:moveTo>
                    <a:cubicBezTo>
                      <a:pt x="222" y="372"/>
                      <a:pt x="224" y="363"/>
                      <a:pt x="220" y="356"/>
                    </a:cubicBezTo>
                    <a:cubicBezTo>
                      <a:pt x="19" y="8"/>
                      <a:pt x="19" y="8"/>
                      <a:pt x="19" y="8"/>
                    </a:cubicBezTo>
                    <a:cubicBezTo>
                      <a:pt x="16" y="3"/>
                      <a:pt x="12" y="1"/>
                      <a:pt x="8" y="0"/>
                    </a:cubicBezTo>
                    <a:cubicBezTo>
                      <a:pt x="0" y="5"/>
                      <a:pt x="0" y="5"/>
                      <a:pt x="0" y="5"/>
                    </a:cubicBezTo>
                    <a:cubicBezTo>
                      <a:pt x="215" y="376"/>
                      <a:pt x="215" y="376"/>
                      <a:pt x="215" y="376"/>
                    </a:cubicBezTo>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12" name="Rectangle 9"/>
              <p:cNvSpPr>
                <a:spLocks noChangeArrowheads="1"/>
              </p:cNvSpPr>
              <p:nvPr/>
            </p:nvSpPr>
            <p:spPr bwMode="auto">
              <a:xfrm>
                <a:off x="8882606" y="1655763"/>
                <a:ext cx="125413" cy="3111500"/>
              </a:xfrm>
              <a:prstGeom prst="rect">
                <a:avLst/>
              </a:pr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13" name="Rectangle 10"/>
              <p:cNvSpPr>
                <a:spLocks noChangeArrowheads="1"/>
              </p:cNvSpPr>
              <p:nvPr/>
            </p:nvSpPr>
            <p:spPr bwMode="auto">
              <a:xfrm>
                <a:off x="8882606" y="1655763"/>
                <a:ext cx="125413"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sp>
            <p:nvSpPr>
              <p:cNvPr id="14" name="Freeform 11"/>
              <p:cNvSpPr/>
              <p:nvPr/>
            </p:nvSpPr>
            <p:spPr bwMode="auto">
              <a:xfrm>
                <a:off x="7345906" y="1897063"/>
                <a:ext cx="3198813" cy="2503488"/>
              </a:xfrm>
              <a:custGeom>
                <a:avLst/>
                <a:gdLst>
                  <a:gd name="T0" fmla="*/ 368 w 383"/>
                  <a:gd name="T1" fmla="*/ 300 h 300"/>
                  <a:gd name="T2" fmla="*/ 15 w 383"/>
                  <a:gd name="T3" fmla="*/ 300 h 300"/>
                  <a:gd name="T4" fmla="*/ 0 w 383"/>
                  <a:gd name="T5" fmla="*/ 286 h 300"/>
                  <a:gd name="T6" fmla="*/ 0 w 383"/>
                  <a:gd name="T7" fmla="*/ 15 h 300"/>
                  <a:gd name="T8" fmla="*/ 15 w 383"/>
                  <a:gd name="T9" fmla="*/ 0 h 300"/>
                  <a:gd name="T10" fmla="*/ 368 w 383"/>
                  <a:gd name="T11" fmla="*/ 0 h 300"/>
                  <a:gd name="T12" fmla="*/ 383 w 383"/>
                  <a:gd name="T13" fmla="*/ 15 h 300"/>
                  <a:gd name="T14" fmla="*/ 383 w 383"/>
                  <a:gd name="T15" fmla="*/ 286 h 300"/>
                  <a:gd name="T16" fmla="*/ 368 w 383"/>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300">
                    <a:moveTo>
                      <a:pt x="368" y="300"/>
                    </a:moveTo>
                    <a:cubicBezTo>
                      <a:pt x="15" y="300"/>
                      <a:pt x="15" y="300"/>
                      <a:pt x="15" y="300"/>
                    </a:cubicBezTo>
                    <a:cubicBezTo>
                      <a:pt x="7" y="300"/>
                      <a:pt x="0" y="294"/>
                      <a:pt x="0" y="286"/>
                    </a:cubicBezTo>
                    <a:cubicBezTo>
                      <a:pt x="0" y="15"/>
                      <a:pt x="0" y="15"/>
                      <a:pt x="0" y="15"/>
                    </a:cubicBezTo>
                    <a:cubicBezTo>
                      <a:pt x="0" y="7"/>
                      <a:pt x="7" y="0"/>
                      <a:pt x="15" y="0"/>
                    </a:cubicBezTo>
                    <a:cubicBezTo>
                      <a:pt x="368" y="0"/>
                      <a:pt x="368" y="0"/>
                      <a:pt x="368" y="0"/>
                    </a:cubicBezTo>
                    <a:cubicBezTo>
                      <a:pt x="376" y="0"/>
                      <a:pt x="383" y="7"/>
                      <a:pt x="383" y="15"/>
                    </a:cubicBezTo>
                    <a:cubicBezTo>
                      <a:pt x="383" y="286"/>
                      <a:pt x="383" y="286"/>
                      <a:pt x="383" y="286"/>
                    </a:cubicBezTo>
                    <a:cubicBezTo>
                      <a:pt x="383" y="294"/>
                      <a:pt x="376" y="300"/>
                      <a:pt x="368" y="300"/>
                    </a:cubicBezTo>
                  </a:path>
                </a:pathLst>
              </a:custGeom>
              <a:solidFill>
                <a:srgbClr val="015A74"/>
              </a:solidFill>
              <a:ln>
                <a:noFill/>
              </a:ln>
            </p:spPr>
            <p:txBody>
              <a:bodyPr vert="horz" wrap="square" lIns="91440" tIns="45720" rIns="91440" bIns="45720" numCol="1" anchor="t" anchorCtr="0" compatLnSpc="1"/>
              <a:lstStyle/>
              <a:p>
                <a:endParaRPr lang="en-US">
                  <a:cs typeface="+mn-ea"/>
                  <a:sym typeface="+mn-lt"/>
                </a:endParaRPr>
              </a:p>
            </p:txBody>
          </p:sp>
          <p:sp>
            <p:nvSpPr>
              <p:cNvPr id="15" name="Freeform 12"/>
              <p:cNvSpPr/>
              <p:nvPr/>
            </p:nvSpPr>
            <p:spPr bwMode="auto">
              <a:xfrm>
                <a:off x="7480845" y="2047875"/>
                <a:ext cx="2930525" cy="2209800"/>
              </a:xfrm>
              <a:custGeom>
                <a:avLst/>
                <a:gdLst>
                  <a:gd name="T0" fmla="*/ 336 w 351"/>
                  <a:gd name="T1" fmla="*/ 265 h 265"/>
                  <a:gd name="T2" fmla="*/ 15 w 351"/>
                  <a:gd name="T3" fmla="*/ 265 h 265"/>
                  <a:gd name="T4" fmla="*/ 0 w 351"/>
                  <a:gd name="T5" fmla="*/ 251 h 265"/>
                  <a:gd name="T6" fmla="*/ 0 w 351"/>
                  <a:gd name="T7" fmla="*/ 14 h 265"/>
                  <a:gd name="T8" fmla="*/ 15 w 351"/>
                  <a:gd name="T9" fmla="*/ 0 h 265"/>
                  <a:gd name="T10" fmla="*/ 336 w 351"/>
                  <a:gd name="T11" fmla="*/ 0 h 265"/>
                  <a:gd name="T12" fmla="*/ 351 w 351"/>
                  <a:gd name="T13" fmla="*/ 14 h 265"/>
                  <a:gd name="T14" fmla="*/ 351 w 351"/>
                  <a:gd name="T15" fmla="*/ 251 h 265"/>
                  <a:gd name="T16" fmla="*/ 336 w 351"/>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1" h="265">
                    <a:moveTo>
                      <a:pt x="336" y="265"/>
                    </a:moveTo>
                    <a:cubicBezTo>
                      <a:pt x="15" y="265"/>
                      <a:pt x="15" y="265"/>
                      <a:pt x="15" y="265"/>
                    </a:cubicBezTo>
                    <a:cubicBezTo>
                      <a:pt x="7" y="265"/>
                      <a:pt x="0" y="259"/>
                      <a:pt x="0" y="251"/>
                    </a:cubicBezTo>
                    <a:cubicBezTo>
                      <a:pt x="0" y="14"/>
                      <a:pt x="0" y="14"/>
                      <a:pt x="0" y="14"/>
                    </a:cubicBezTo>
                    <a:cubicBezTo>
                      <a:pt x="0" y="6"/>
                      <a:pt x="7" y="0"/>
                      <a:pt x="15" y="0"/>
                    </a:cubicBezTo>
                    <a:cubicBezTo>
                      <a:pt x="336" y="0"/>
                      <a:pt x="336" y="0"/>
                      <a:pt x="336" y="0"/>
                    </a:cubicBezTo>
                    <a:cubicBezTo>
                      <a:pt x="344" y="0"/>
                      <a:pt x="351" y="6"/>
                      <a:pt x="351" y="14"/>
                    </a:cubicBezTo>
                    <a:cubicBezTo>
                      <a:pt x="351" y="251"/>
                      <a:pt x="351" y="251"/>
                      <a:pt x="351" y="251"/>
                    </a:cubicBezTo>
                    <a:cubicBezTo>
                      <a:pt x="351" y="259"/>
                      <a:pt x="344" y="265"/>
                      <a:pt x="336" y="26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7" name="Freeform 14"/>
              <p:cNvSpPr>
                <a:spLocks noEditPoints="1"/>
              </p:cNvSpPr>
              <p:nvPr/>
            </p:nvSpPr>
            <p:spPr bwMode="auto">
              <a:xfrm>
                <a:off x="8490493" y="2714625"/>
                <a:ext cx="742950" cy="309563"/>
              </a:xfrm>
              <a:custGeom>
                <a:avLst/>
                <a:gdLst>
                  <a:gd name="T0" fmla="*/ 458 w 468"/>
                  <a:gd name="T1" fmla="*/ 195 h 195"/>
                  <a:gd name="T2" fmla="*/ 468 w 468"/>
                  <a:gd name="T3" fmla="*/ 190 h 195"/>
                  <a:gd name="T4" fmla="*/ 437 w 468"/>
                  <a:gd name="T5" fmla="*/ 174 h 195"/>
                  <a:gd name="T6" fmla="*/ 447 w 468"/>
                  <a:gd name="T7" fmla="*/ 190 h 195"/>
                  <a:gd name="T8" fmla="*/ 437 w 468"/>
                  <a:gd name="T9" fmla="*/ 174 h 195"/>
                  <a:gd name="T10" fmla="*/ 410 w 468"/>
                  <a:gd name="T11" fmla="*/ 174 h 195"/>
                  <a:gd name="T12" fmla="*/ 426 w 468"/>
                  <a:gd name="T13" fmla="*/ 174 h 195"/>
                  <a:gd name="T14" fmla="*/ 410 w 468"/>
                  <a:gd name="T15" fmla="*/ 169 h 195"/>
                  <a:gd name="T16" fmla="*/ 389 w 468"/>
                  <a:gd name="T17" fmla="*/ 158 h 195"/>
                  <a:gd name="T18" fmla="*/ 400 w 468"/>
                  <a:gd name="T19" fmla="*/ 169 h 195"/>
                  <a:gd name="T20" fmla="*/ 389 w 468"/>
                  <a:gd name="T21" fmla="*/ 158 h 195"/>
                  <a:gd name="T22" fmla="*/ 358 w 468"/>
                  <a:gd name="T23" fmla="*/ 153 h 195"/>
                  <a:gd name="T24" fmla="*/ 379 w 468"/>
                  <a:gd name="T25" fmla="*/ 153 h 195"/>
                  <a:gd name="T26" fmla="*/ 337 w 468"/>
                  <a:gd name="T27" fmla="*/ 137 h 195"/>
                  <a:gd name="T28" fmla="*/ 347 w 468"/>
                  <a:gd name="T29" fmla="*/ 153 h 195"/>
                  <a:gd name="T30" fmla="*/ 342 w 468"/>
                  <a:gd name="T31" fmla="*/ 137 h 195"/>
                  <a:gd name="T32" fmla="*/ 337 w 468"/>
                  <a:gd name="T33" fmla="*/ 137 h 195"/>
                  <a:gd name="T34" fmla="*/ 310 w 468"/>
                  <a:gd name="T35" fmla="*/ 137 h 195"/>
                  <a:gd name="T36" fmla="*/ 326 w 468"/>
                  <a:gd name="T37" fmla="*/ 132 h 195"/>
                  <a:gd name="T38" fmla="*/ 289 w 468"/>
                  <a:gd name="T39" fmla="*/ 116 h 195"/>
                  <a:gd name="T40" fmla="*/ 300 w 468"/>
                  <a:gd name="T41" fmla="*/ 132 h 195"/>
                  <a:gd name="T42" fmla="*/ 289 w 468"/>
                  <a:gd name="T43" fmla="*/ 116 h 195"/>
                  <a:gd name="T44" fmla="*/ 263 w 468"/>
                  <a:gd name="T45" fmla="*/ 116 h 195"/>
                  <a:gd name="T46" fmla="*/ 279 w 468"/>
                  <a:gd name="T47" fmla="*/ 111 h 195"/>
                  <a:gd name="T48" fmla="*/ 268 w 468"/>
                  <a:gd name="T49" fmla="*/ 105 h 195"/>
                  <a:gd name="T50" fmla="*/ 242 w 468"/>
                  <a:gd name="T51" fmla="*/ 95 h 195"/>
                  <a:gd name="T52" fmla="*/ 253 w 468"/>
                  <a:gd name="T53" fmla="*/ 111 h 195"/>
                  <a:gd name="T54" fmla="*/ 242 w 468"/>
                  <a:gd name="T55" fmla="*/ 95 h 195"/>
                  <a:gd name="T56" fmla="*/ 216 w 468"/>
                  <a:gd name="T57" fmla="*/ 95 h 195"/>
                  <a:gd name="T58" fmla="*/ 232 w 468"/>
                  <a:gd name="T59" fmla="*/ 95 h 195"/>
                  <a:gd name="T60" fmla="*/ 195 w 468"/>
                  <a:gd name="T61" fmla="*/ 79 h 195"/>
                  <a:gd name="T62" fmla="*/ 205 w 468"/>
                  <a:gd name="T63" fmla="*/ 90 h 195"/>
                  <a:gd name="T64" fmla="*/ 195 w 468"/>
                  <a:gd name="T65" fmla="*/ 79 h 195"/>
                  <a:gd name="T66" fmla="*/ 168 w 468"/>
                  <a:gd name="T67" fmla="*/ 74 h 195"/>
                  <a:gd name="T68" fmla="*/ 184 w 468"/>
                  <a:gd name="T69" fmla="*/ 74 h 195"/>
                  <a:gd name="T70" fmla="*/ 147 w 468"/>
                  <a:gd name="T71" fmla="*/ 58 h 195"/>
                  <a:gd name="T72" fmla="*/ 158 w 468"/>
                  <a:gd name="T73" fmla="*/ 74 h 195"/>
                  <a:gd name="T74" fmla="*/ 147 w 468"/>
                  <a:gd name="T75" fmla="*/ 58 h 195"/>
                  <a:gd name="T76" fmla="*/ 116 w 468"/>
                  <a:gd name="T77" fmla="*/ 58 h 195"/>
                  <a:gd name="T78" fmla="*/ 137 w 468"/>
                  <a:gd name="T79" fmla="*/ 53 h 195"/>
                  <a:gd name="T80" fmla="*/ 100 w 468"/>
                  <a:gd name="T81" fmla="*/ 37 h 195"/>
                  <a:gd name="T82" fmla="*/ 105 w 468"/>
                  <a:gd name="T83" fmla="*/ 53 h 195"/>
                  <a:gd name="T84" fmla="*/ 100 w 468"/>
                  <a:gd name="T85" fmla="*/ 37 h 195"/>
                  <a:gd name="T86" fmla="*/ 68 w 468"/>
                  <a:gd name="T87" fmla="*/ 37 h 195"/>
                  <a:gd name="T88" fmla="*/ 84 w 468"/>
                  <a:gd name="T89" fmla="*/ 32 h 195"/>
                  <a:gd name="T90" fmla="*/ 47 w 468"/>
                  <a:gd name="T91" fmla="*/ 21 h 195"/>
                  <a:gd name="T92" fmla="*/ 58 w 468"/>
                  <a:gd name="T93" fmla="*/ 32 h 195"/>
                  <a:gd name="T94" fmla="*/ 47 w 468"/>
                  <a:gd name="T95" fmla="*/ 21 h 195"/>
                  <a:gd name="T96" fmla="*/ 21 w 468"/>
                  <a:gd name="T97" fmla="*/ 16 h 195"/>
                  <a:gd name="T98" fmla="*/ 37 w 468"/>
                  <a:gd name="T99" fmla="*/ 16 h 195"/>
                  <a:gd name="T100" fmla="*/ 0 w 468"/>
                  <a:gd name="T101" fmla="*/ 0 h 195"/>
                  <a:gd name="T102" fmla="*/ 11 w 468"/>
                  <a:gd name="T103" fmla="*/ 11 h 195"/>
                  <a:gd name="T104" fmla="*/ 0 w 468"/>
                  <a:gd name="T105"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195">
                    <a:moveTo>
                      <a:pt x="458" y="184"/>
                    </a:moveTo>
                    <a:lnTo>
                      <a:pt x="458" y="195"/>
                    </a:lnTo>
                    <a:lnTo>
                      <a:pt x="463" y="195"/>
                    </a:lnTo>
                    <a:lnTo>
                      <a:pt x="468" y="190"/>
                    </a:lnTo>
                    <a:lnTo>
                      <a:pt x="458" y="184"/>
                    </a:lnTo>
                    <a:close/>
                    <a:moveTo>
                      <a:pt x="437" y="174"/>
                    </a:moveTo>
                    <a:lnTo>
                      <a:pt x="431" y="184"/>
                    </a:lnTo>
                    <a:lnTo>
                      <a:pt x="447" y="190"/>
                    </a:lnTo>
                    <a:lnTo>
                      <a:pt x="447" y="184"/>
                    </a:lnTo>
                    <a:lnTo>
                      <a:pt x="437" y="174"/>
                    </a:lnTo>
                    <a:close/>
                    <a:moveTo>
                      <a:pt x="410" y="169"/>
                    </a:moveTo>
                    <a:lnTo>
                      <a:pt x="410" y="174"/>
                    </a:lnTo>
                    <a:lnTo>
                      <a:pt x="421" y="179"/>
                    </a:lnTo>
                    <a:lnTo>
                      <a:pt x="426" y="174"/>
                    </a:lnTo>
                    <a:lnTo>
                      <a:pt x="410" y="169"/>
                    </a:lnTo>
                    <a:lnTo>
                      <a:pt x="410" y="169"/>
                    </a:lnTo>
                    <a:lnTo>
                      <a:pt x="410" y="169"/>
                    </a:lnTo>
                    <a:close/>
                    <a:moveTo>
                      <a:pt x="389" y="158"/>
                    </a:moveTo>
                    <a:lnTo>
                      <a:pt x="384" y="163"/>
                    </a:lnTo>
                    <a:lnTo>
                      <a:pt x="400" y="169"/>
                    </a:lnTo>
                    <a:lnTo>
                      <a:pt x="400" y="163"/>
                    </a:lnTo>
                    <a:lnTo>
                      <a:pt x="389" y="158"/>
                    </a:lnTo>
                    <a:close/>
                    <a:moveTo>
                      <a:pt x="363" y="147"/>
                    </a:moveTo>
                    <a:lnTo>
                      <a:pt x="358" y="153"/>
                    </a:lnTo>
                    <a:lnTo>
                      <a:pt x="374" y="158"/>
                    </a:lnTo>
                    <a:lnTo>
                      <a:pt x="379" y="153"/>
                    </a:lnTo>
                    <a:lnTo>
                      <a:pt x="363" y="147"/>
                    </a:lnTo>
                    <a:close/>
                    <a:moveTo>
                      <a:pt x="337" y="137"/>
                    </a:moveTo>
                    <a:lnTo>
                      <a:pt x="337" y="142"/>
                    </a:lnTo>
                    <a:lnTo>
                      <a:pt x="347" y="153"/>
                    </a:lnTo>
                    <a:lnTo>
                      <a:pt x="353" y="142"/>
                    </a:lnTo>
                    <a:lnTo>
                      <a:pt x="342" y="137"/>
                    </a:lnTo>
                    <a:lnTo>
                      <a:pt x="342" y="137"/>
                    </a:lnTo>
                    <a:lnTo>
                      <a:pt x="337" y="137"/>
                    </a:lnTo>
                    <a:close/>
                    <a:moveTo>
                      <a:pt x="316" y="126"/>
                    </a:moveTo>
                    <a:lnTo>
                      <a:pt x="310" y="137"/>
                    </a:lnTo>
                    <a:lnTo>
                      <a:pt x="326" y="142"/>
                    </a:lnTo>
                    <a:lnTo>
                      <a:pt x="326" y="132"/>
                    </a:lnTo>
                    <a:lnTo>
                      <a:pt x="316" y="126"/>
                    </a:lnTo>
                    <a:close/>
                    <a:moveTo>
                      <a:pt x="289" y="116"/>
                    </a:moveTo>
                    <a:lnTo>
                      <a:pt x="289" y="126"/>
                    </a:lnTo>
                    <a:lnTo>
                      <a:pt x="300" y="132"/>
                    </a:lnTo>
                    <a:lnTo>
                      <a:pt x="305" y="121"/>
                    </a:lnTo>
                    <a:lnTo>
                      <a:pt x="289" y="116"/>
                    </a:lnTo>
                    <a:close/>
                    <a:moveTo>
                      <a:pt x="268" y="105"/>
                    </a:moveTo>
                    <a:lnTo>
                      <a:pt x="263" y="116"/>
                    </a:lnTo>
                    <a:lnTo>
                      <a:pt x="279" y="121"/>
                    </a:lnTo>
                    <a:lnTo>
                      <a:pt x="279" y="111"/>
                    </a:lnTo>
                    <a:lnTo>
                      <a:pt x="268" y="105"/>
                    </a:lnTo>
                    <a:lnTo>
                      <a:pt x="268" y="105"/>
                    </a:lnTo>
                    <a:lnTo>
                      <a:pt x="268" y="105"/>
                    </a:lnTo>
                    <a:close/>
                    <a:moveTo>
                      <a:pt x="242" y="95"/>
                    </a:moveTo>
                    <a:lnTo>
                      <a:pt x="237" y="105"/>
                    </a:lnTo>
                    <a:lnTo>
                      <a:pt x="253" y="111"/>
                    </a:lnTo>
                    <a:lnTo>
                      <a:pt x="258" y="105"/>
                    </a:lnTo>
                    <a:lnTo>
                      <a:pt x="242" y="95"/>
                    </a:lnTo>
                    <a:close/>
                    <a:moveTo>
                      <a:pt x="216" y="90"/>
                    </a:moveTo>
                    <a:lnTo>
                      <a:pt x="216" y="95"/>
                    </a:lnTo>
                    <a:lnTo>
                      <a:pt x="226" y="100"/>
                    </a:lnTo>
                    <a:lnTo>
                      <a:pt x="232" y="95"/>
                    </a:lnTo>
                    <a:lnTo>
                      <a:pt x="216" y="90"/>
                    </a:lnTo>
                    <a:close/>
                    <a:moveTo>
                      <a:pt x="195" y="79"/>
                    </a:moveTo>
                    <a:lnTo>
                      <a:pt x="189" y="84"/>
                    </a:lnTo>
                    <a:lnTo>
                      <a:pt x="205" y="90"/>
                    </a:lnTo>
                    <a:lnTo>
                      <a:pt x="205" y="84"/>
                    </a:lnTo>
                    <a:lnTo>
                      <a:pt x="195" y="79"/>
                    </a:lnTo>
                    <a:close/>
                    <a:moveTo>
                      <a:pt x="168" y="69"/>
                    </a:moveTo>
                    <a:lnTo>
                      <a:pt x="168" y="74"/>
                    </a:lnTo>
                    <a:lnTo>
                      <a:pt x="179" y="79"/>
                    </a:lnTo>
                    <a:lnTo>
                      <a:pt x="184" y="74"/>
                    </a:lnTo>
                    <a:lnTo>
                      <a:pt x="168" y="69"/>
                    </a:lnTo>
                    <a:close/>
                    <a:moveTo>
                      <a:pt x="147" y="58"/>
                    </a:moveTo>
                    <a:lnTo>
                      <a:pt x="142" y="63"/>
                    </a:lnTo>
                    <a:lnTo>
                      <a:pt x="158" y="74"/>
                    </a:lnTo>
                    <a:lnTo>
                      <a:pt x="158" y="63"/>
                    </a:lnTo>
                    <a:lnTo>
                      <a:pt x="147" y="58"/>
                    </a:lnTo>
                    <a:close/>
                    <a:moveTo>
                      <a:pt x="121" y="48"/>
                    </a:moveTo>
                    <a:lnTo>
                      <a:pt x="116" y="58"/>
                    </a:lnTo>
                    <a:lnTo>
                      <a:pt x="132" y="63"/>
                    </a:lnTo>
                    <a:lnTo>
                      <a:pt x="137" y="53"/>
                    </a:lnTo>
                    <a:lnTo>
                      <a:pt x="121" y="48"/>
                    </a:lnTo>
                    <a:close/>
                    <a:moveTo>
                      <a:pt x="100" y="37"/>
                    </a:moveTo>
                    <a:lnTo>
                      <a:pt x="95" y="48"/>
                    </a:lnTo>
                    <a:lnTo>
                      <a:pt x="105" y="53"/>
                    </a:lnTo>
                    <a:lnTo>
                      <a:pt x="111" y="42"/>
                    </a:lnTo>
                    <a:lnTo>
                      <a:pt x="100" y="37"/>
                    </a:lnTo>
                    <a:close/>
                    <a:moveTo>
                      <a:pt x="74" y="27"/>
                    </a:moveTo>
                    <a:lnTo>
                      <a:pt x="68" y="37"/>
                    </a:lnTo>
                    <a:lnTo>
                      <a:pt x="84" y="42"/>
                    </a:lnTo>
                    <a:lnTo>
                      <a:pt x="84" y="32"/>
                    </a:lnTo>
                    <a:lnTo>
                      <a:pt x="74" y="27"/>
                    </a:lnTo>
                    <a:close/>
                    <a:moveTo>
                      <a:pt x="47" y="21"/>
                    </a:moveTo>
                    <a:lnTo>
                      <a:pt x="47" y="27"/>
                    </a:lnTo>
                    <a:lnTo>
                      <a:pt x="58" y="32"/>
                    </a:lnTo>
                    <a:lnTo>
                      <a:pt x="63" y="27"/>
                    </a:lnTo>
                    <a:lnTo>
                      <a:pt x="47" y="21"/>
                    </a:lnTo>
                    <a:close/>
                    <a:moveTo>
                      <a:pt x="26" y="11"/>
                    </a:moveTo>
                    <a:lnTo>
                      <a:pt x="21" y="16"/>
                    </a:lnTo>
                    <a:lnTo>
                      <a:pt x="37" y="21"/>
                    </a:lnTo>
                    <a:lnTo>
                      <a:pt x="37" y="16"/>
                    </a:lnTo>
                    <a:lnTo>
                      <a:pt x="26" y="11"/>
                    </a:lnTo>
                    <a:close/>
                    <a:moveTo>
                      <a:pt x="0" y="0"/>
                    </a:moveTo>
                    <a:lnTo>
                      <a:pt x="0" y="6"/>
                    </a:lnTo>
                    <a:lnTo>
                      <a:pt x="11" y="11"/>
                    </a:lnTo>
                    <a:lnTo>
                      <a:pt x="16"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8" name="Freeform 15"/>
              <p:cNvSpPr>
                <a:spLocks noEditPoints="1"/>
              </p:cNvSpPr>
              <p:nvPr/>
            </p:nvSpPr>
            <p:spPr bwMode="auto">
              <a:xfrm>
                <a:off x="8490493" y="2714625"/>
                <a:ext cx="742950" cy="309563"/>
              </a:xfrm>
              <a:custGeom>
                <a:avLst/>
                <a:gdLst>
                  <a:gd name="T0" fmla="*/ 458 w 468"/>
                  <a:gd name="T1" fmla="*/ 195 h 195"/>
                  <a:gd name="T2" fmla="*/ 468 w 468"/>
                  <a:gd name="T3" fmla="*/ 190 h 195"/>
                  <a:gd name="T4" fmla="*/ 437 w 468"/>
                  <a:gd name="T5" fmla="*/ 174 h 195"/>
                  <a:gd name="T6" fmla="*/ 447 w 468"/>
                  <a:gd name="T7" fmla="*/ 190 h 195"/>
                  <a:gd name="T8" fmla="*/ 437 w 468"/>
                  <a:gd name="T9" fmla="*/ 174 h 195"/>
                  <a:gd name="T10" fmla="*/ 410 w 468"/>
                  <a:gd name="T11" fmla="*/ 174 h 195"/>
                  <a:gd name="T12" fmla="*/ 426 w 468"/>
                  <a:gd name="T13" fmla="*/ 174 h 195"/>
                  <a:gd name="T14" fmla="*/ 410 w 468"/>
                  <a:gd name="T15" fmla="*/ 169 h 195"/>
                  <a:gd name="T16" fmla="*/ 389 w 468"/>
                  <a:gd name="T17" fmla="*/ 158 h 195"/>
                  <a:gd name="T18" fmla="*/ 400 w 468"/>
                  <a:gd name="T19" fmla="*/ 169 h 195"/>
                  <a:gd name="T20" fmla="*/ 389 w 468"/>
                  <a:gd name="T21" fmla="*/ 158 h 195"/>
                  <a:gd name="T22" fmla="*/ 358 w 468"/>
                  <a:gd name="T23" fmla="*/ 153 h 195"/>
                  <a:gd name="T24" fmla="*/ 379 w 468"/>
                  <a:gd name="T25" fmla="*/ 153 h 195"/>
                  <a:gd name="T26" fmla="*/ 337 w 468"/>
                  <a:gd name="T27" fmla="*/ 137 h 195"/>
                  <a:gd name="T28" fmla="*/ 347 w 468"/>
                  <a:gd name="T29" fmla="*/ 153 h 195"/>
                  <a:gd name="T30" fmla="*/ 342 w 468"/>
                  <a:gd name="T31" fmla="*/ 137 h 195"/>
                  <a:gd name="T32" fmla="*/ 337 w 468"/>
                  <a:gd name="T33" fmla="*/ 137 h 195"/>
                  <a:gd name="T34" fmla="*/ 310 w 468"/>
                  <a:gd name="T35" fmla="*/ 137 h 195"/>
                  <a:gd name="T36" fmla="*/ 326 w 468"/>
                  <a:gd name="T37" fmla="*/ 132 h 195"/>
                  <a:gd name="T38" fmla="*/ 289 w 468"/>
                  <a:gd name="T39" fmla="*/ 116 h 195"/>
                  <a:gd name="T40" fmla="*/ 300 w 468"/>
                  <a:gd name="T41" fmla="*/ 132 h 195"/>
                  <a:gd name="T42" fmla="*/ 289 w 468"/>
                  <a:gd name="T43" fmla="*/ 116 h 195"/>
                  <a:gd name="T44" fmla="*/ 263 w 468"/>
                  <a:gd name="T45" fmla="*/ 116 h 195"/>
                  <a:gd name="T46" fmla="*/ 279 w 468"/>
                  <a:gd name="T47" fmla="*/ 111 h 195"/>
                  <a:gd name="T48" fmla="*/ 268 w 468"/>
                  <a:gd name="T49" fmla="*/ 105 h 195"/>
                  <a:gd name="T50" fmla="*/ 242 w 468"/>
                  <a:gd name="T51" fmla="*/ 95 h 195"/>
                  <a:gd name="T52" fmla="*/ 253 w 468"/>
                  <a:gd name="T53" fmla="*/ 111 h 195"/>
                  <a:gd name="T54" fmla="*/ 242 w 468"/>
                  <a:gd name="T55" fmla="*/ 95 h 195"/>
                  <a:gd name="T56" fmla="*/ 216 w 468"/>
                  <a:gd name="T57" fmla="*/ 95 h 195"/>
                  <a:gd name="T58" fmla="*/ 232 w 468"/>
                  <a:gd name="T59" fmla="*/ 95 h 195"/>
                  <a:gd name="T60" fmla="*/ 195 w 468"/>
                  <a:gd name="T61" fmla="*/ 79 h 195"/>
                  <a:gd name="T62" fmla="*/ 205 w 468"/>
                  <a:gd name="T63" fmla="*/ 90 h 195"/>
                  <a:gd name="T64" fmla="*/ 195 w 468"/>
                  <a:gd name="T65" fmla="*/ 79 h 195"/>
                  <a:gd name="T66" fmla="*/ 168 w 468"/>
                  <a:gd name="T67" fmla="*/ 74 h 195"/>
                  <a:gd name="T68" fmla="*/ 184 w 468"/>
                  <a:gd name="T69" fmla="*/ 74 h 195"/>
                  <a:gd name="T70" fmla="*/ 147 w 468"/>
                  <a:gd name="T71" fmla="*/ 58 h 195"/>
                  <a:gd name="T72" fmla="*/ 158 w 468"/>
                  <a:gd name="T73" fmla="*/ 74 h 195"/>
                  <a:gd name="T74" fmla="*/ 147 w 468"/>
                  <a:gd name="T75" fmla="*/ 58 h 195"/>
                  <a:gd name="T76" fmla="*/ 116 w 468"/>
                  <a:gd name="T77" fmla="*/ 58 h 195"/>
                  <a:gd name="T78" fmla="*/ 137 w 468"/>
                  <a:gd name="T79" fmla="*/ 53 h 195"/>
                  <a:gd name="T80" fmla="*/ 100 w 468"/>
                  <a:gd name="T81" fmla="*/ 37 h 195"/>
                  <a:gd name="T82" fmla="*/ 105 w 468"/>
                  <a:gd name="T83" fmla="*/ 53 h 195"/>
                  <a:gd name="T84" fmla="*/ 100 w 468"/>
                  <a:gd name="T85" fmla="*/ 37 h 195"/>
                  <a:gd name="T86" fmla="*/ 68 w 468"/>
                  <a:gd name="T87" fmla="*/ 37 h 195"/>
                  <a:gd name="T88" fmla="*/ 84 w 468"/>
                  <a:gd name="T89" fmla="*/ 32 h 195"/>
                  <a:gd name="T90" fmla="*/ 47 w 468"/>
                  <a:gd name="T91" fmla="*/ 21 h 195"/>
                  <a:gd name="T92" fmla="*/ 58 w 468"/>
                  <a:gd name="T93" fmla="*/ 32 h 195"/>
                  <a:gd name="T94" fmla="*/ 47 w 468"/>
                  <a:gd name="T95" fmla="*/ 21 h 195"/>
                  <a:gd name="T96" fmla="*/ 21 w 468"/>
                  <a:gd name="T97" fmla="*/ 16 h 195"/>
                  <a:gd name="T98" fmla="*/ 37 w 468"/>
                  <a:gd name="T99" fmla="*/ 16 h 195"/>
                  <a:gd name="T100" fmla="*/ 0 w 468"/>
                  <a:gd name="T101" fmla="*/ 0 h 195"/>
                  <a:gd name="T102" fmla="*/ 11 w 468"/>
                  <a:gd name="T103" fmla="*/ 11 h 195"/>
                  <a:gd name="T104" fmla="*/ 0 w 468"/>
                  <a:gd name="T105"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195">
                    <a:moveTo>
                      <a:pt x="458" y="184"/>
                    </a:moveTo>
                    <a:lnTo>
                      <a:pt x="458" y="195"/>
                    </a:lnTo>
                    <a:lnTo>
                      <a:pt x="463" y="195"/>
                    </a:lnTo>
                    <a:lnTo>
                      <a:pt x="468" y="190"/>
                    </a:lnTo>
                    <a:lnTo>
                      <a:pt x="458" y="184"/>
                    </a:lnTo>
                    <a:moveTo>
                      <a:pt x="437" y="174"/>
                    </a:moveTo>
                    <a:lnTo>
                      <a:pt x="431" y="184"/>
                    </a:lnTo>
                    <a:lnTo>
                      <a:pt x="447" y="190"/>
                    </a:lnTo>
                    <a:lnTo>
                      <a:pt x="447" y="184"/>
                    </a:lnTo>
                    <a:lnTo>
                      <a:pt x="437" y="174"/>
                    </a:lnTo>
                    <a:moveTo>
                      <a:pt x="410" y="169"/>
                    </a:moveTo>
                    <a:lnTo>
                      <a:pt x="410" y="174"/>
                    </a:lnTo>
                    <a:lnTo>
                      <a:pt x="421" y="179"/>
                    </a:lnTo>
                    <a:lnTo>
                      <a:pt x="426" y="174"/>
                    </a:lnTo>
                    <a:lnTo>
                      <a:pt x="410" y="169"/>
                    </a:lnTo>
                    <a:lnTo>
                      <a:pt x="410" y="169"/>
                    </a:lnTo>
                    <a:lnTo>
                      <a:pt x="410" y="169"/>
                    </a:lnTo>
                    <a:moveTo>
                      <a:pt x="389" y="158"/>
                    </a:moveTo>
                    <a:lnTo>
                      <a:pt x="384" y="163"/>
                    </a:lnTo>
                    <a:lnTo>
                      <a:pt x="400" y="169"/>
                    </a:lnTo>
                    <a:lnTo>
                      <a:pt x="400" y="163"/>
                    </a:lnTo>
                    <a:lnTo>
                      <a:pt x="389" y="158"/>
                    </a:lnTo>
                    <a:moveTo>
                      <a:pt x="363" y="147"/>
                    </a:moveTo>
                    <a:lnTo>
                      <a:pt x="358" y="153"/>
                    </a:lnTo>
                    <a:lnTo>
                      <a:pt x="374" y="158"/>
                    </a:lnTo>
                    <a:lnTo>
                      <a:pt x="379" y="153"/>
                    </a:lnTo>
                    <a:lnTo>
                      <a:pt x="363" y="147"/>
                    </a:lnTo>
                    <a:moveTo>
                      <a:pt x="337" y="137"/>
                    </a:moveTo>
                    <a:lnTo>
                      <a:pt x="337" y="142"/>
                    </a:lnTo>
                    <a:lnTo>
                      <a:pt x="347" y="153"/>
                    </a:lnTo>
                    <a:lnTo>
                      <a:pt x="353" y="142"/>
                    </a:lnTo>
                    <a:lnTo>
                      <a:pt x="342" y="137"/>
                    </a:lnTo>
                    <a:lnTo>
                      <a:pt x="342" y="137"/>
                    </a:lnTo>
                    <a:lnTo>
                      <a:pt x="337" y="137"/>
                    </a:lnTo>
                    <a:moveTo>
                      <a:pt x="316" y="126"/>
                    </a:moveTo>
                    <a:lnTo>
                      <a:pt x="310" y="137"/>
                    </a:lnTo>
                    <a:lnTo>
                      <a:pt x="326" y="142"/>
                    </a:lnTo>
                    <a:lnTo>
                      <a:pt x="326" y="132"/>
                    </a:lnTo>
                    <a:lnTo>
                      <a:pt x="316" y="126"/>
                    </a:lnTo>
                    <a:moveTo>
                      <a:pt x="289" y="116"/>
                    </a:moveTo>
                    <a:lnTo>
                      <a:pt x="289" y="126"/>
                    </a:lnTo>
                    <a:lnTo>
                      <a:pt x="300" y="132"/>
                    </a:lnTo>
                    <a:lnTo>
                      <a:pt x="305" y="121"/>
                    </a:lnTo>
                    <a:lnTo>
                      <a:pt x="289" y="116"/>
                    </a:lnTo>
                    <a:moveTo>
                      <a:pt x="268" y="105"/>
                    </a:moveTo>
                    <a:lnTo>
                      <a:pt x="263" y="116"/>
                    </a:lnTo>
                    <a:lnTo>
                      <a:pt x="279" y="121"/>
                    </a:lnTo>
                    <a:lnTo>
                      <a:pt x="279" y="111"/>
                    </a:lnTo>
                    <a:lnTo>
                      <a:pt x="268" y="105"/>
                    </a:lnTo>
                    <a:lnTo>
                      <a:pt x="268" y="105"/>
                    </a:lnTo>
                    <a:lnTo>
                      <a:pt x="268" y="105"/>
                    </a:lnTo>
                    <a:moveTo>
                      <a:pt x="242" y="95"/>
                    </a:moveTo>
                    <a:lnTo>
                      <a:pt x="237" y="105"/>
                    </a:lnTo>
                    <a:lnTo>
                      <a:pt x="253" y="111"/>
                    </a:lnTo>
                    <a:lnTo>
                      <a:pt x="258" y="105"/>
                    </a:lnTo>
                    <a:lnTo>
                      <a:pt x="242" y="95"/>
                    </a:lnTo>
                    <a:moveTo>
                      <a:pt x="216" y="90"/>
                    </a:moveTo>
                    <a:lnTo>
                      <a:pt x="216" y="95"/>
                    </a:lnTo>
                    <a:lnTo>
                      <a:pt x="226" y="100"/>
                    </a:lnTo>
                    <a:lnTo>
                      <a:pt x="232" y="95"/>
                    </a:lnTo>
                    <a:lnTo>
                      <a:pt x="216" y="90"/>
                    </a:lnTo>
                    <a:moveTo>
                      <a:pt x="195" y="79"/>
                    </a:moveTo>
                    <a:lnTo>
                      <a:pt x="189" y="84"/>
                    </a:lnTo>
                    <a:lnTo>
                      <a:pt x="205" y="90"/>
                    </a:lnTo>
                    <a:lnTo>
                      <a:pt x="205" y="84"/>
                    </a:lnTo>
                    <a:lnTo>
                      <a:pt x="195" y="79"/>
                    </a:lnTo>
                    <a:moveTo>
                      <a:pt x="168" y="69"/>
                    </a:moveTo>
                    <a:lnTo>
                      <a:pt x="168" y="74"/>
                    </a:lnTo>
                    <a:lnTo>
                      <a:pt x="179" y="79"/>
                    </a:lnTo>
                    <a:lnTo>
                      <a:pt x="184" y="74"/>
                    </a:lnTo>
                    <a:lnTo>
                      <a:pt x="168" y="69"/>
                    </a:lnTo>
                    <a:moveTo>
                      <a:pt x="147" y="58"/>
                    </a:moveTo>
                    <a:lnTo>
                      <a:pt x="142" y="63"/>
                    </a:lnTo>
                    <a:lnTo>
                      <a:pt x="158" y="74"/>
                    </a:lnTo>
                    <a:lnTo>
                      <a:pt x="158" y="63"/>
                    </a:lnTo>
                    <a:lnTo>
                      <a:pt x="147" y="58"/>
                    </a:lnTo>
                    <a:moveTo>
                      <a:pt x="121" y="48"/>
                    </a:moveTo>
                    <a:lnTo>
                      <a:pt x="116" y="58"/>
                    </a:lnTo>
                    <a:lnTo>
                      <a:pt x="132" y="63"/>
                    </a:lnTo>
                    <a:lnTo>
                      <a:pt x="137" y="53"/>
                    </a:lnTo>
                    <a:lnTo>
                      <a:pt x="121" y="48"/>
                    </a:lnTo>
                    <a:moveTo>
                      <a:pt x="100" y="37"/>
                    </a:moveTo>
                    <a:lnTo>
                      <a:pt x="95" y="48"/>
                    </a:lnTo>
                    <a:lnTo>
                      <a:pt x="105" y="53"/>
                    </a:lnTo>
                    <a:lnTo>
                      <a:pt x="111" y="42"/>
                    </a:lnTo>
                    <a:lnTo>
                      <a:pt x="100" y="37"/>
                    </a:lnTo>
                    <a:moveTo>
                      <a:pt x="74" y="27"/>
                    </a:moveTo>
                    <a:lnTo>
                      <a:pt x="68" y="37"/>
                    </a:lnTo>
                    <a:lnTo>
                      <a:pt x="84" y="42"/>
                    </a:lnTo>
                    <a:lnTo>
                      <a:pt x="84" y="32"/>
                    </a:lnTo>
                    <a:lnTo>
                      <a:pt x="74" y="27"/>
                    </a:lnTo>
                    <a:moveTo>
                      <a:pt x="47" y="21"/>
                    </a:moveTo>
                    <a:lnTo>
                      <a:pt x="47" y="27"/>
                    </a:lnTo>
                    <a:lnTo>
                      <a:pt x="58" y="32"/>
                    </a:lnTo>
                    <a:lnTo>
                      <a:pt x="63" y="27"/>
                    </a:lnTo>
                    <a:lnTo>
                      <a:pt x="47" y="21"/>
                    </a:lnTo>
                    <a:moveTo>
                      <a:pt x="26" y="11"/>
                    </a:moveTo>
                    <a:lnTo>
                      <a:pt x="21" y="16"/>
                    </a:lnTo>
                    <a:lnTo>
                      <a:pt x="37" y="21"/>
                    </a:lnTo>
                    <a:lnTo>
                      <a:pt x="37" y="16"/>
                    </a:lnTo>
                    <a:lnTo>
                      <a:pt x="26" y="11"/>
                    </a:lnTo>
                    <a:moveTo>
                      <a:pt x="0" y="0"/>
                    </a:moveTo>
                    <a:lnTo>
                      <a:pt x="0" y="6"/>
                    </a:lnTo>
                    <a:lnTo>
                      <a:pt x="11" y="11"/>
                    </a:lnTo>
                    <a:lnTo>
                      <a:pt x="16"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108" name="圆角矩形 107"/>
            <p:cNvSpPr/>
            <p:nvPr/>
          </p:nvSpPr>
          <p:spPr>
            <a:xfrm>
              <a:off x="6712582" y="1949817"/>
              <a:ext cx="2022873" cy="1523692"/>
            </a:xfrm>
            <a:prstGeom prst="roundRect">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fade">
                                      <p:cBhvr>
                                        <p:cTn id="21" dur="500"/>
                                        <p:tgtEl>
                                          <p:spTgt spid="103"/>
                                        </p:tgtEl>
                                      </p:cBhvr>
                                    </p:animEffect>
                                  </p:childTnLst>
                                </p:cTn>
                              </p:par>
                            </p:childTnLst>
                          </p:cTn>
                        </p:par>
                        <p:par>
                          <p:cTn id="22" fill="hold">
                            <p:stCondLst>
                              <p:cond delay="2000"/>
                            </p:stCondLst>
                            <p:childTnLst>
                              <p:par>
                                <p:cTn id="23" presetID="10" presetClass="entr" presetSubtype="0" fill="hold" grpId="0" nodeType="afterEffect">
                                  <p:stCondLst>
                                    <p:cond delay="0"/>
                                  </p:stCondLst>
                                  <p:iterate type="lt">
                                    <p:tmPct val="10000"/>
                                  </p:iterate>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childTnLst>
                          </p:cTn>
                        </p:par>
                        <p:par>
                          <p:cTn id="26" fill="hold">
                            <p:stCondLst>
                              <p:cond delay="4500"/>
                            </p:stCondLst>
                            <p:childTnLst>
                              <p:par>
                                <p:cTn id="27" presetID="53" presetClass="entr" presetSubtype="16"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animEffect transition="in" filter="fade">
                                      <p:cBhvr>
                                        <p:cTn id="31" dur="500"/>
                                        <p:tgtEl>
                                          <p:spTgt spid="46"/>
                                        </p:tgtEl>
                                      </p:cBhvr>
                                    </p:animEffect>
                                  </p:childTnLst>
                                </p:cTn>
                              </p:par>
                            </p:childTnLst>
                          </p:cTn>
                        </p:par>
                        <p:par>
                          <p:cTn id="32" fill="hold">
                            <p:stCondLst>
                              <p:cond delay="5000"/>
                            </p:stCondLst>
                            <p:childTnLst>
                              <p:par>
                                <p:cTn id="33" presetID="2" presetClass="entr" presetSubtype="1" fill="hold" nodeType="afterEffect">
                                  <p:stCondLst>
                                    <p:cond delay="0"/>
                                  </p:stCondLst>
                                  <p:childTnLst>
                                    <p:set>
                                      <p:cBhvr>
                                        <p:cTn id="34" dur="1" fill="hold">
                                          <p:stCondLst>
                                            <p:cond delay="0"/>
                                          </p:stCondLst>
                                        </p:cTn>
                                        <p:tgtEl>
                                          <p:spTgt spid="109"/>
                                        </p:tgtEl>
                                        <p:attrNameLst>
                                          <p:attrName>style.visibility</p:attrName>
                                        </p:attrNameLst>
                                      </p:cBhvr>
                                      <p:to>
                                        <p:strVal val="visible"/>
                                      </p:to>
                                    </p:set>
                                    <p:anim calcmode="lin" valueType="num">
                                      <p:cBhvr additive="base">
                                        <p:cTn id="35" dur="500" fill="hold"/>
                                        <p:tgtEl>
                                          <p:spTgt spid="109"/>
                                        </p:tgtEl>
                                        <p:attrNameLst>
                                          <p:attrName>ppt_x</p:attrName>
                                        </p:attrNameLst>
                                      </p:cBhvr>
                                      <p:tavLst>
                                        <p:tav tm="0">
                                          <p:val>
                                            <p:strVal val="#ppt_x"/>
                                          </p:val>
                                        </p:tav>
                                        <p:tav tm="100000">
                                          <p:val>
                                            <p:strVal val="#ppt_x"/>
                                          </p:val>
                                        </p:tav>
                                      </p:tavLst>
                                    </p:anim>
                                    <p:anim calcmode="lin" valueType="num">
                                      <p:cBhvr additive="base">
                                        <p:cTn id="36" dur="500" fill="hold"/>
                                        <p:tgtEl>
                                          <p:spTgt spid="109"/>
                                        </p:tgtEl>
                                        <p:attrNameLst>
                                          <p:attrName>ppt_y</p:attrName>
                                        </p:attrNameLst>
                                      </p:cBhvr>
                                      <p:tavLst>
                                        <p:tav tm="0">
                                          <p:val>
                                            <p:strVal val="0-#ppt_h/2"/>
                                          </p:val>
                                        </p:tav>
                                        <p:tav tm="100000">
                                          <p:val>
                                            <p:strVal val="#ppt_y"/>
                                          </p:val>
                                        </p:tav>
                                      </p:tavLst>
                                    </p:anim>
                                  </p:childTnLst>
                                </p:cTn>
                              </p:par>
                            </p:childTnLst>
                          </p:cTn>
                        </p:par>
                        <p:par>
                          <p:cTn id="37" fill="hold">
                            <p:stCondLst>
                              <p:cond delay="5500"/>
                            </p:stCondLst>
                            <p:childTnLst>
                              <p:par>
                                <p:cTn id="38" presetID="22" presetClass="entr" presetSubtype="1" fill="hold" grpId="0" nodeType="after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ipe(up)">
                                      <p:cBhvr>
                                        <p:cTn id="40" dur="500"/>
                                        <p:tgtEl>
                                          <p:spTgt spid="105"/>
                                        </p:tgtEl>
                                      </p:cBhvr>
                                    </p:animEffect>
                                  </p:childTnLst>
                                </p:cTn>
                              </p:par>
                            </p:childTnLst>
                          </p:cTn>
                        </p:par>
                        <p:par>
                          <p:cTn id="41" fill="hold">
                            <p:stCondLst>
                              <p:cond delay="6000"/>
                            </p:stCondLst>
                            <p:childTnLst>
                              <p:par>
                                <p:cTn id="42" presetID="10" presetClass="entr" presetSubtype="0" fill="hold" grpId="0" nodeType="after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fade">
                                      <p:cBhvr>
                                        <p:cTn id="44" dur="500"/>
                                        <p:tgtEl>
                                          <p:spTgt spid="106"/>
                                        </p:tgtEl>
                                      </p:cBhvr>
                                    </p:animEffect>
                                  </p:childTnLst>
                                </p:cTn>
                              </p:par>
                              <p:par>
                                <p:cTn id="45" presetID="10" presetClass="entr" presetSubtype="0" fill="hold" grpId="0" nodeType="withEffect">
                                  <p:stCondLst>
                                    <p:cond delay="0"/>
                                  </p:stCondLst>
                                  <p:iterate type="lt">
                                    <p:tmPct val="10000"/>
                                  </p:iterate>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3" grpId="0"/>
      <p:bldP spid="104" grpId="0"/>
      <p:bldP spid="105" grpId="0" animBg="1"/>
      <p:bldP spid="106" grpId="0"/>
      <p:bldP spid="1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52876" y="395228"/>
            <a:ext cx="1091124" cy="584775"/>
          </a:xfrm>
          <a:prstGeom prst="rect">
            <a:avLst/>
          </a:prstGeom>
          <a:noFill/>
          <a:effectLst>
            <a:innerShdw blurRad="63500" dist="50800" dir="18900000">
              <a:prstClr val="black">
                <a:alpha val="50000"/>
              </a:prstClr>
            </a:innerShdw>
          </a:effectLst>
        </p:spPr>
        <p:txBody>
          <a:bodyPr wrap="square" rtlCol="0">
            <a:spAutoFit/>
          </a:bodyPr>
          <a:lstStyle>
            <a:defPPr>
              <a:defRPr lang="zh-CN"/>
            </a:defPPr>
            <a:lvl1pPr>
              <a:defRPr sz="3200">
                <a:solidFill>
                  <a:srgbClr val="F17445"/>
                </a:solidFill>
                <a:effectLst>
                  <a:innerShdw blurRad="63500" dist="50800" dir="18900000">
                    <a:prstClr val="black">
                      <a:alpha val="50000"/>
                    </a:prstClr>
                  </a:innerShdw>
                </a:effectLst>
                <a:latin typeface="Agency FB" panose="020B0503020202020204" pitchFamily="34" charset="0"/>
                <a:cs typeface="+mn-ea"/>
              </a:defRPr>
            </a:lvl1pPr>
          </a:lstStyle>
          <a:p>
            <a:r>
              <a:rPr lang="en-US" altLang="zh-CN" dirty="0">
                <a:sym typeface="+mn-lt"/>
              </a:rPr>
              <a:t>LOGO</a:t>
            </a:r>
            <a:endParaRPr lang="zh-CN" altLang="en-US" dirty="0">
              <a:sym typeface="+mn-lt"/>
            </a:endParaRPr>
          </a:p>
        </p:txBody>
      </p:sp>
      <p:grpSp>
        <p:nvGrpSpPr>
          <p:cNvPr id="3" name="组合 2"/>
          <p:cNvGrpSpPr/>
          <p:nvPr/>
        </p:nvGrpSpPr>
        <p:grpSpPr>
          <a:xfrm>
            <a:off x="296082" y="292100"/>
            <a:ext cx="599329" cy="599329"/>
            <a:chOff x="2112182" y="3122122"/>
            <a:chExt cx="935818" cy="935818"/>
          </a:xfrm>
        </p:grpSpPr>
        <p:sp>
          <p:nvSpPr>
            <p:cNvPr id="4" name="椭圆 3"/>
            <p:cNvSpPr/>
            <p:nvPr/>
          </p:nvSpPr>
          <p:spPr>
            <a:xfrm>
              <a:off x="2112182" y="3122122"/>
              <a:ext cx="935818" cy="935818"/>
            </a:xfrm>
            <a:prstGeom prst="ellipse">
              <a:avLst/>
            </a:prstGeom>
            <a:gradFill flip="none" rotWithShape="1">
              <a:gsLst>
                <a:gs pos="0">
                  <a:schemeClr val="bg1"/>
                </a:gs>
                <a:gs pos="100000">
                  <a:schemeClr val="bg1">
                    <a:lumMod val="85000"/>
                  </a:schemeClr>
                </a:gs>
              </a:gsLst>
              <a:lin ang="18900000" scaled="1"/>
              <a:tileRect/>
            </a:gradFill>
            <a:ln w="41275">
              <a:gradFill flip="none" rotWithShape="1">
                <a:gsLst>
                  <a:gs pos="0">
                    <a:schemeClr val="bg1">
                      <a:lumMod val="85000"/>
                    </a:schemeClr>
                  </a:gs>
                  <a:gs pos="100000">
                    <a:schemeClr val="bg1"/>
                  </a:gs>
                </a:gsLst>
                <a:lin ang="189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KSO_Shape"/>
            <p:cNvSpPr/>
            <p:nvPr/>
          </p:nvSpPr>
          <p:spPr bwMode="auto">
            <a:xfrm>
              <a:off x="2220051" y="3321801"/>
              <a:ext cx="720080" cy="536460"/>
            </a:xfrm>
            <a:custGeom>
              <a:avLst/>
              <a:gdLst>
                <a:gd name="T0" fmla="*/ 1318145 w 2143125"/>
                <a:gd name="T1" fmla="*/ 917194 h 1597025"/>
                <a:gd name="T2" fmla="*/ 1379831 w 2143125"/>
                <a:gd name="T3" fmla="*/ 1137598 h 1597025"/>
                <a:gd name="T4" fmla="*/ 1335097 w 2143125"/>
                <a:gd name="T5" fmla="*/ 1268287 h 1597025"/>
                <a:gd name="T6" fmla="*/ 1208192 w 2143125"/>
                <a:gd name="T7" fmla="*/ 1359886 h 1597025"/>
                <a:gd name="T8" fmla="*/ 922597 w 2143125"/>
                <a:gd name="T9" fmla="*/ 1418283 h 1597025"/>
                <a:gd name="T10" fmla="*/ 657487 w 2143125"/>
                <a:gd name="T11" fmla="*/ 1338693 h 1597025"/>
                <a:gd name="T12" fmla="*/ 552478 w 2143125"/>
                <a:gd name="T13" fmla="*/ 1242149 h 1597025"/>
                <a:gd name="T14" fmla="*/ 531288 w 2143125"/>
                <a:gd name="T15" fmla="*/ 1081555 h 1597025"/>
                <a:gd name="T16" fmla="*/ 616755 w 2143125"/>
                <a:gd name="T17" fmla="*/ 873161 h 1597025"/>
                <a:gd name="T18" fmla="*/ 1793602 w 2143125"/>
                <a:gd name="T19" fmla="*/ 648696 h 1597025"/>
                <a:gd name="T20" fmla="*/ 1890429 w 2143125"/>
                <a:gd name="T21" fmla="*/ 826850 h 1597025"/>
                <a:gd name="T22" fmla="*/ 1893955 w 2143125"/>
                <a:gd name="T23" fmla="*/ 997719 h 1597025"/>
                <a:gd name="T24" fmla="*/ 1811228 w 2143125"/>
                <a:gd name="T25" fmla="*/ 1095258 h 1597025"/>
                <a:gd name="T26" fmla="*/ 1583730 w 2143125"/>
                <a:gd name="T27" fmla="*/ 1181514 h 1597025"/>
                <a:gd name="T28" fmla="*/ 1467631 w 2143125"/>
                <a:gd name="T29" fmla="*/ 1082095 h 1597025"/>
                <a:gd name="T30" fmla="*/ 1367044 w 2143125"/>
                <a:gd name="T31" fmla="*/ 822855 h 1597025"/>
                <a:gd name="T32" fmla="*/ 1287607 w 2143125"/>
                <a:gd name="T33" fmla="*/ 640469 h 1597025"/>
                <a:gd name="T34" fmla="*/ 637786 w 2143125"/>
                <a:gd name="T35" fmla="*/ 718735 h 1597025"/>
                <a:gd name="T36" fmla="*/ 475984 w 2143125"/>
                <a:gd name="T37" fmla="*/ 936375 h 1597025"/>
                <a:gd name="T38" fmla="*/ 436888 w 2143125"/>
                <a:gd name="T39" fmla="*/ 1185275 h 1597025"/>
                <a:gd name="T40" fmla="*/ 191242 w 2143125"/>
                <a:gd name="T41" fmla="*/ 1146495 h 1597025"/>
                <a:gd name="T42" fmla="*/ 46633 w 2143125"/>
                <a:gd name="T43" fmla="*/ 1053656 h 1597025"/>
                <a:gd name="T44" fmla="*/ 0 w 2143125"/>
                <a:gd name="T45" fmla="*/ 940371 h 1597025"/>
                <a:gd name="T46" fmla="*/ 50165 w 2143125"/>
                <a:gd name="T47" fmla="*/ 736128 h 1597025"/>
                <a:gd name="T48" fmla="*/ 952970 w 2143125"/>
                <a:gd name="T49" fmla="*/ 136844 h 1597025"/>
                <a:gd name="T50" fmla="*/ 1076540 w 2143125"/>
                <a:gd name="T51" fmla="*/ 163209 h 1597025"/>
                <a:gd name="T52" fmla="*/ 1174924 w 2143125"/>
                <a:gd name="T53" fmla="*/ 235007 h 1597025"/>
                <a:gd name="T54" fmla="*/ 1237061 w 2143125"/>
                <a:gd name="T55" fmla="*/ 340233 h 1597025"/>
                <a:gd name="T56" fmla="*/ 1251420 w 2143125"/>
                <a:gd name="T57" fmla="*/ 467116 h 1597025"/>
                <a:gd name="T58" fmla="*/ 1213290 w 2143125"/>
                <a:gd name="T59" fmla="*/ 585759 h 1597025"/>
                <a:gd name="T60" fmla="*/ 1132322 w 2143125"/>
                <a:gd name="T61" fmla="*/ 676861 h 1597025"/>
                <a:gd name="T62" fmla="*/ 1020756 w 2143125"/>
                <a:gd name="T63" fmla="*/ 728650 h 1597025"/>
                <a:gd name="T64" fmla="*/ 892716 w 2143125"/>
                <a:gd name="T65" fmla="*/ 730298 h 1597025"/>
                <a:gd name="T66" fmla="*/ 779502 w 2143125"/>
                <a:gd name="T67" fmla="*/ 680863 h 1597025"/>
                <a:gd name="T68" fmla="*/ 696652 w 2143125"/>
                <a:gd name="T69" fmla="*/ 592115 h 1597025"/>
                <a:gd name="T70" fmla="*/ 655933 w 2143125"/>
                <a:gd name="T71" fmla="*/ 474649 h 1597025"/>
                <a:gd name="T72" fmla="*/ 666760 w 2143125"/>
                <a:gd name="T73" fmla="*/ 347531 h 1597025"/>
                <a:gd name="T74" fmla="*/ 726308 w 2143125"/>
                <a:gd name="T75" fmla="*/ 240187 h 1597025"/>
                <a:gd name="T76" fmla="*/ 823046 w 2143125"/>
                <a:gd name="T77" fmla="*/ 166505 h 1597025"/>
                <a:gd name="T78" fmla="*/ 945438 w 2143125"/>
                <a:gd name="T79" fmla="*/ 136844 h 1597025"/>
                <a:gd name="T80" fmla="*/ 1618384 w 2143125"/>
                <a:gd name="T81" fmla="*/ 22111 h 1597025"/>
                <a:gd name="T82" fmla="*/ 1763195 w 2143125"/>
                <a:gd name="T83" fmla="*/ 163718 h 1597025"/>
                <a:gd name="T84" fmla="*/ 1787878 w 2143125"/>
                <a:gd name="T85" fmla="*/ 278038 h 1597025"/>
                <a:gd name="T86" fmla="*/ 1763195 w 2143125"/>
                <a:gd name="T87" fmla="*/ 392122 h 1597025"/>
                <a:gd name="T88" fmla="*/ 1618384 w 2143125"/>
                <a:gd name="T89" fmla="*/ 533963 h 1597025"/>
                <a:gd name="T90" fmla="*/ 1498492 w 2143125"/>
                <a:gd name="T91" fmla="*/ 555604 h 1597025"/>
                <a:gd name="T92" fmla="*/ 1344043 w 2143125"/>
                <a:gd name="T93" fmla="*/ 467159 h 1597025"/>
                <a:gd name="T94" fmla="*/ 1325941 w 2143125"/>
                <a:gd name="T95" fmla="*/ 314968 h 1597025"/>
                <a:gd name="T96" fmla="*/ 1255886 w 2143125"/>
                <a:gd name="T97" fmla="*/ 187946 h 1597025"/>
                <a:gd name="T98" fmla="*/ 1350390 w 2143125"/>
                <a:gd name="T99" fmla="*/ 51280 h 1597025"/>
                <a:gd name="T100" fmla="*/ 396165 w 2143125"/>
                <a:gd name="T101" fmla="*/ 0 h 1597025"/>
                <a:gd name="T102" fmla="*/ 564484 w 2143125"/>
                <a:gd name="T103" fmla="*/ 57396 h 1597025"/>
                <a:gd name="T104" fmla="*/ 645353 w 2143125"/>
                <a:gd name="T105" fmla="*/ 194532 h 1597025"/>
                <a:gd name="T106" fmla="*/ 578120 w 2143125"/>
                <a:gd name="T107" fmla="*/ 323201 h 1597025"/>
                <a:gd name="T108" fmla="*/ 564014 w 2143125"/>
                <a:gd name="T109" fmla="*/ 482449 h 1597025"/>
                <a:gd name="T110" fmla="*/ 396165 w 2143125"/>
                <a:gd name="T111" fmla="*/ 555840 h 1597025"/>
                <a:gd name="T112" fmla="*/ 281916 w 2143125"/>
                <a:gd name="T113" fmla="*/ 531141 h 1597025"/>
                <a:gd name="T114" fmla="*/ 140396 w 2143125"/>
                <a:gd name="T115" fmla="*/ 386242 h 1597025"/>
                <a:gd name="T116" fmla="*/ 118533 w 2143125"/>
                <a:gd name="T117" fmla="*/ 270745 h 1597025"/>
                <a:gd name="T118" fmla="*/ 145803 w 2143125"/>
                <a:gd name="T119" fmla="*/ 157366 h 1597025"/>
                <a:gd name="T120" fmla="*/ 294375 w 2143125"/>
                <a:gd name="T121" fmla="*/ 19524 h 15970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43125" h="1597025">
                  <a:moveTo>
                    <a:pt x="795561" y="879475"/>
                  </a:moveTo>
                  <a:lnTo>
                    <a:pt x="1072091" y="1110003"/>
                  </a:lnTo>
                  <a:lnTo>
                    <a:pt x="1348886" y="879475"/>
                  </a:lnTo>
                  <a:lnTo>
                    <a:pt x="1360276" y="888484"/>
                  </a:lnTo>
                  <a:lnTo>
                    <a:pt x="1371400" y="897758"/>
                  </a:lnTo>
                  <a:lnTo>
                    <a:pt x="1382525" y="907297"/>
                  </a:lnTo>
                  <a:lnTo>
                    <a:pt x="1393120" y="917101"/>
                  </a:lnTo>
                  <a:lnTo>
                    <a:pt x="1403186" y="927435"/>
                  </a:lnTo>
                  <a:lnTo>
                    <a:pt x="1413516" y="937504"/>
                  </a:lnTo>
                  <a:lnTo>
                    <a:pt x="1423316" y="948368"/>
                  </a:lnTo>
                  <a:lnTo>
                    <a:pt x="1432587" y="959497"/>
                  </a:lnTo>
                  <a:lnTo>
                    <a:pt x="1441857" y="970891"/>
                  </a:lnTo>
                  <a:lnTo>
                    <a:pt x="1450863" y="982550"/>
                  </a:lnTo>
                  <a:lnTo>
                    <a:pt x="1459074" y="994739"/>
                  </a:lnTo>
                  <a:lnTo>
                    <a:pt x="1467550" y="1006663"/>
                  </a:lnTo>
                  <a:lnTo>
                    <a:pt x="1475232" y="1019116"/>
                  </a:lnTo>
                  <a:lnTo>
                    <a:pt x="1482913" y="1032100"/>
                  </a:lnTo>
                  <a:lnTo>
                    <a:pt x="1490065" y="1044819"/>
                  </a:lnTo>
                  <a:lnTo>
                    <a:pt x="1496687" y="1057803"/>
                  </a:lnTo>
                  <a:lnTo>
                    <a:pt x="1503308" y="1071581"/>
                  </a:lnTo>
                  <a:lnTo>
                    <a:pt x="1509401" y="1085095"/>
                  </a:lnTo>
                  <a:lnTo>
                    <a:pt x="1515228" y="1098874"/>
                  </a:lnTo>
                  <a:lnTo>
                    <a:pt x="1520525" y="1113182"/>
                  </a:lnTo>
                  <a:lnTo>
                    <a:pt x="1525558" y="1127226"/>
                  </a:lnTo>
                  <a:lnTo>
                    <a:pt x="1530061" y="1141799"/>
                  </a:lnTo>
                  <a:lnTo>
                    <a:pt x="1534034" y="1156638"/>
                  </a:lnTo>
                  <a:lnTo>
                    <a:pt x="1538007" y="1171477"/>
                  </a:lnTo>
                  <a:lnTo>
                    <a:pt x="1541186" y="1186580"/>
                  </a:lnTo>
                  <a:lnTo>
                    <a:pt x="1544364" y="1201684"/>
                  </a:lnTo>
                  <a:lnTo>
                    <a:pt x="1546748" y="1217052"/>
                  </a:lnTo>
                  <a:lnTo>
                    <a:pt x="1548867" y="1232686"/>
                  </a:lnTo>
                  <a:lnTo>
                    <a:pt x="1550456" y="1248319"/>
                  </a:lnTo>
                  <a:lnTo>
                    <a:pt x="1551781" y="1264218"/>
                  </a:lnTo>
                  <a:lnTo>
                    <a:pt x="1552310" y="1280116"/>
                  </a:lnTo>
                  <a:lnTo>
                    <a:pt x="1552575" y="1296279"/>
                  </a:lnTo>
                  <a:lnTo>
                    <a:pt x="1552310" y="1305554"/>
                  </a:lnTo>
                  <a:lnTo>
                    <a:pt x="1551781" y="1314298"/>
                  </a:lnTo>
                  <a:lnTo>
                    <a:pt x="1550456" y="1323307"/>
                  </a:lnTo>
                  <a:lnTo>
                    <a:pt x="1548867" y="1332316"/>
                  </a:lnTo>
                  <a:lnTo>
                    <a:pt x="1547013" y="1341060"/>
                  </a:lnTo>
                  <a:lnTo>
                    <a:pt x="1544894" y="1349539"/>
                  </a:lnTo>
                  <a:lnTo>
                    <a:pt x="1542245" y="1358018"/>
                  </a:lnTo>
                  <a:lnTo>
                    <a:pt x="1539067" y="1366233"/>
                  </a:lnTo>
                  <a:lnTo>
                    <a:pt x="1535623" y="1374182"/>
                  </a:lnTo>
                  <a:lnTo>
                    <a:pt x="1531650" y="1382396"/>
                  </a:lnTo>
                  <a:lnTo>
                    <a:pt x="1527677" y="1390080"/>
                  </a:lnTo>
                  <a:lnTo>
                    <a:pt x="1522909" y="1397765"/>
                  </a:lnTo>
                  <a:lnTo>
                    <a:pt x="1518406" y="1405184"/>
                  </a:lnTo>
                  <a:lnTo>
                    <a:pt x="1513109" y="1412603"/>
                  </a:lnTo>
                  <a:lnTo>
                    <a:pt x="1507811" y="1420022"/>
                  </a:lnTo>
                  <a:lnTo>
                    <a:pt x="1501984" y="1427177"/>
                  </a:lnTo>
                  <a:lnTo>
                    <a:pt x="1495892" y="1433801"/>
                  </a:lnTo>
                  <a:lnTo>
                    <a:pt x="1489800" y="1440955"/>
                  </a:lnTo>
                  <a:lnTo>
                    <a:pt x="1483178" y="1447315"/>
                  </a:lnTo>
                  <a:lnTo>
                    <a:pt x="1476026" y="1453939"/>
                  </a:lnTo>
                  <a:lnTo>
                    <a:pt x="1469404" y="1460298"/>
                  </a:lnTo>
                  <a:lnTo>
                    <a:pt x="1461988" y="1466658"/>
                  </a:lnTo>
                  <a:lnTo>
                    <a:pt x="1454306" y="1472752"/>
                  </a:lnTo>
                  <a:lnTo>
                    <a:pt x="1446360" y="1478582"/>
                  </a:lnTo>
                  <a:lnTo>
                    <a:pt x="1438414" y="1484411"/>
                  </a:lnTo>
                  <a:lnTo>
                    <a:pt x="1430468" y="1490241"/>
                  </a:lnTo>
                  <a:lnTo>
                    <a:pt x="1421992" y="1495540"/>
                  </a:lnTo>
                  <a:lnTo>
                    <a:pt x="1413516" y="1501105"/>
                  </a:lnTo>
                  <a:lnTo>
                    <a:pt x="1404775" y="1506404"/>
                  </a:lnTo>
                  <a:lnTo>
                    <a:pt x="1395769" y="1511439"/>
                  </a:lnTo>
                  <a:lnTo>
                    <a:pt x="1387028" y="1516208"/>
                  </a:lnTo>
                  <a:lnTo>
                    <a:pt x="1377757" y="1521243"/>
                  </a:lnTo>
                  <a:lnTo>
                    <a:pt x="1359216" y="1530252"/>
                  </a:lnTo>
                  <a:lnTo>
                    <a:pt x="1340145" y="1538731"/>
                  </a:lnTo>
                  <a:lnTo>
                    <a:pt x="1320544" y="1546945"/>
                  </a:lnTo>
                  <a:lnTo>
                    <a:pt x="1300944" y="1554364"/>
                  </a:lnTo>
                  <a:lnTo>
                    <a:pt x="1280813" y="1560989"/>
                  </a:lnTo>
                  <a:lnTo>
                    <a:pt x="1260947" y="1567083"/>
                  </a:lnTo>
                  <a:lnTo>
                    <a:pt x="1241082" y="1573177"/>
                  </a:lnTo>
                  <a:lnTo>
                    <a:pt x="1220951" y="1577947"/>
                  </a:lnTo>
                  <a:lnTo>
                    <a:pt x="1200821" y="1582452"/>
                  </a:lnTo>
                  <a:lnTo>
                    <a:pt x="1181485" y="1586426"/>
                  </a:lnTo>
                  <a:lnTo>
                    <a:pt x="1161884" y="1589606"/>
                  </a:lnTo>
                  <a:lnTo>
                    <a:pt x="1142813" y="1592256"/>
                  </a:lnTo>
                  <a:lnTo>
                    <a:pt x="1124272" y="1594375"/>
                  </a:lnTo>
                  <a:lnTo>
                    <a:pt x="1106525" y="1595965"/>
                  </a:lnTo>
                  <a:lnTo>
                    <a:pt x="1088779" y="1596760"/>
                  </a:lnTo>
                  <a:lnTo>
                    <a:pt x="1072091" y="1597025"/>
                  </a:lnTo>
                  <a:lnTo>
                    <a:pt x="1055669" y="1596760"/>
                  </a:lnTo>
                  <a:lnTo>
                    <a:pt x="1037922" y="1595965"/>
                  </a:lnTo>
                  <a:lnTo>
                    <a:pt x="1020176" y="1594375"/>
                  </a:lnTo>
                  <a:lnTo>
                    <a:pt x="1001635" y="1592256"/>
                  </a:lnTo>
                  <a:lnTo>
                    <a:pt x="982299" y="1589606"/>
                  </a:lnTo>
                  <a:lnTo>
                    <a:pt x="963228" y="1586426"/>
                  </a:lnTo>
                  <a:lnTo>
                    <a:pt x="943627" y="1582452"/>
                  </a:lnTo>
                  <a:lnTo>
                    <a:pt x="923496" y="1577947"/>
                  </a:lnTo>
                  <a:lnTo>
                    <a:pt x="903631" y="1573177"/>
                  </a:lnTo>
                  <a:lnTo>
                    <a:pt x="883765" y="1567083"/>
                  </a:lnTo>
                  <a:lnTo>
                    <a:pt x="863634" y="1560989"/>
                  </a:lnTo>
                  <a:lnTo>
                    <a:pt x="843504" y="1554364"/>
                  </a:lnTo>
                  <a:lnTo>
                    <a:pt x="823903" y="1546945"/>
                  </a:lnTo>
                  <a:lnTo>
                    <a:pt x="804302" y="1538731"/>
                  </a:lnTo>
                  <a:lnTo>
                    <a:pt x="785496" y="1530252"/>
                  </a:lnTo>
                  <a:lnTo>
                    <a:pt x="766690" y="1521243"/>
                  </a:lnTo>
                  <a:lnTo>
                    <a:pt x="757419" y="1516208"/>
                  </a:lnTo>
                  <a:lnTo>
                    <a:pt x="748414" y="1511439"/>
                  </a:lnTo>
                  <a:lnTo>
                    <a:pt x="739673" y="1506404"/>
                  </a:lnTo>
                  <a:lnTo>
                    <a:pt x="730932" y="1501105"/>
                  </a:lnTo>
                  <a:lnTo>
                    <a:pt x="722720" y="1495540"/>
                  </a:lnTo>
                  <a:lnTo>
                    <a:pt x="714244" y="1490241"/>
                  </a:lnTo>
                  <a:lnTo>
                    <a:pt x="706033" y="1484411"/>
                  </a:lnTo>
                  <a:lnTo>
                    <a:pt x="697822" y="1478582"/>
                  </a:lnTo>
                  <a:lnTo>
                    <a:pt x="690141" y="1472752"/>
                  </a:lnTo>
                  <a:lnTo>
                    <a:pt x="682724" y="1466658"/>
                  </a:lnTo>
                  <a:lnTo>
                    <a:pt x="675308" y="1460298"/>
                  </a:lnTo>
                  <a:lnTo>
                    <a:pt x="668421" y="1453939"/>
                  </a:lnTo>
                  <a:lnTo>
                    <a:pt x="661534" y="1447315"/>
                  </a:lnTo>
                  <a:lnTo>
                    <a:pt x="655177" y="1440955"/>
                  </a:lnTo>
                  <a:lnTo>
                    <a:pt x="648555" y="1433801"/>
                  </a:lnTo>
                  <a:lnTo>
                    <a:pt x="642728" y="1427177"/>
                  </a:lnTo>
                  <a:lnTo>
                    <a:pt x="636901" y="1420022"/>
                  </a:lnTo>
                  <a:lnTo>
                    <a:pt x="631338" y="1412603"/>
                  </a:lnTo>
                  <a:lnTo>
                    <a:pt x="626306" y="1405184"/>
                  </a:lnTo>
                  <a:lnTo>
                    <a:pt x="621538" y="1397765"/>
                  </a:lnTo>
                  <a:lnTo>
                    <a:pt x="616770" y="1390080"/>
                  </a:lnTo>
                  <a:lnTo>
                    <a:pt x="612797" y="1382396"/>
                  </a:lnTo>
                  <a:lnTo>
                    <a:pt x="609089" y="1374182"/>
                  </a:lnTo>
                  <a:lnTo>
                    <a:pt x="605646" y="1366233"/>
                  </a:lnTo>
                  <a:lnTo>
                    <a:pt x="602467" y="1358018"/>
                  </a:lnTo>
                  <a:lnTo>
                    <a:pt x="599818" y="1349539"/>
                  </a:lnTo>
                  <a:lnTo>
                    <a:pt x="597434" y="1341060"/>
                  </a:lnTo>
                  <a:lnTo>
                    <a:pt x="595580" y="1332316"/>
                  </a:lnTo>
                  <a:lnTo>
                    <a:pt x="593991" y="1323307"/>
                  </a:lnTo>
                  <a:lnTo>
                    <a:pt x="592932" y="1314298"/>
                  </a:lnTo>
                  <a:lnTo>
                    <a:pt x="592402" y="1305554"/>
                  </a:lnTo>
                  <a:lnTo>
                    <a:pt x="592137" y="1296279"/>
                  </a:lnTo>
                  <a:lnTo>
                    <a:pt x="592402" y="1280116"/>
                  </a:lnTo>
                  <a:lnTo>
                    <a:pt x="592932" y="1264218"/>
                  </a:lnTo>
                  <a:lnTo>
                    <a:pt x="594256" y="1248319"/>
                  </a:lnTo>
                  <a:lnTo>
                    <a:pt x="595845" y="1232686"/>
                  </a:lnTo>
                  <a:lnTo>
                    <a:pt x="597699" y="1217052"/>
                  </a:lnTo>
                  <a:lnTo>
                    <a:pt x="600348" y="1201684"/>
                  </a:lnTo>
                  <a:lnTo>
                    <a:pt x="603262" y="1186580"/>
                  </a:lnTo>
                  <a:lnTo>
                    <a:pt x="606705" y="1171477"/>
                  </a:lnTo>
                  <a:lnTo>
                    <a:pt x="610413" y="1156638"/>
                  </a:lnTo>
                  <a:lnTo>
                    <a:pt x="614386" y="1141799"/>
                  </a:lnTo>
                  <a:lnTo>
                    <a:pt x="618889" y="1127226"/>
                  </a:lnTo>
                  <a:lnTo>
                    <a:pt x="623922" y="1113182"/>
                  </a:lnTo>
                  <a:lnTo>
                    <a:pt x="629484" y="1098874"/>
                  </a:lnTo>
                  <a:lnTo>
                    <a:pt x="635047" y="1085095"/>
                  </a:lnTo>
                  <a:lnTo>
                    <a:pt x="641139" y="1071581"/>
                  </a:lnTo>
                  <a:lnTo>
                    <a:pt x="647761" y="1057803"/>
                  </a:lnTo>
                  <a:lnTo>
                    <a:pt x="654383" y="1044819"/>
                  </a:lnTo>
                  <a:lnTo>
                    <a:pt x="661534" y="1032100"/>
                  </a:lnTo>
                  <a:lnTo>
                    <a:pt x="669216" y="1019116"/>
                  </a:lnTo>
                  <a:lnTo>
                    <a:pt x="676897" y="1006663"/>
                  </a:lnTo>
                  <a:lnTo>
                    <a:pt x="685373" y="994739"/>
                  </a:lnTo>
                  <a:lnTo>
                    <a:pt x="693849" y="982550"/>
                  </a:lnTo>
                  <a:lnTo>
                    <a:pt x="702590" y="970891"/>
                  </a:lnTo>
                  <a:lnTo>
                    <a:pt x="711861" y="959497"/>
                  </a:lnTo>
                  <a:lnTo>
                    <a:pt x="721396" y="948368"/>
                  </a:lnTo>
                  <a:lnTo>
                    <a:pt x="730932" y="937504"/>
                  </a:lnTo>
                  <a:lnTo>
                    <a:pt x="741262" y="927435"/>
                  </a:lnTo>
                  <a:lnTo>
                    <a:pt x="751327" y="917101"/>
                  </a:lnTo>
                  <a:lnTo>
                    <a:pt x="762187" y="907297"/>
                  </a:lnTo>
                  <a:lnTo>
                    <a:pt x="773047" y="897758"/>
                  </a:lnTo>
                  <a:lnTo>
                    <a:pt x="783907" y="888484"/>
                  </a:lnTo>
                  <a:lnTo>
                    <a:pt x="795561" y="879475"/>
                  </a:lnTo>
                  <a:close/>
                  <a:moveTo>
                    <a:pt x="1959370" y="676275"/>
                  </a:moveTo>
                  <a:lnTo>
                    <a:pt x="1969946" y="684738"/>
                  </a:lnTo>
                  <a:lnTo>
                    <a:pt x="1979729" y="692937"/>
                  </a:lnTo>
                  <a:lnTo>
                    <a:pt x="1989776" y="701929"/>
                  </a:lnTo>
                  <a:lnTo>
                    <a:pt x="1999294" y="710922"/>
                  </a:lnTo>
                  <a:lnTo>
                    <a:pt x="2008812" y="720443"/>
                  </a:lnTo>
                  <a:lnTo>
                    <a:pt x="2017802" y="729964"/>
                  </a:lnTo>
                  <a:lnTo>
                    <a:pt x="2026527" y="739750"/>
                  </a:lnTo>
                  <a:lnTo>
                    <a:pt x="2035252" y="750064"/>
                  </a:lnTo>
                  <a:lnTo>
                    <a:pt x="2043184" y="760379"/>
                  </a:lnTo>
                  <a:lnTo>
                    <a:pt x="2051380" y="771222"/>
                  </a:lnTo>
                  <a:lnTo>
                    <a:pt x="2059047" y="782330"/>
                  </a:lnTo>
                  <a:lnTo>
                    <a:pt x="2066450" y="793439"/>
                  </a:lnTo>
                  <a:lnTo>
                    <a:pt x="2073589" y="804811"/>
                  </a:lnTo>
                  <a:lnTo>
                    <a:pt x="2080199" y="816448"/>
                  </a:lnTo>
                  <a:lnTo>
                    <a:pt x="2086809" y="828350"/>
                  </a:lnTo>
                  <a:lnTo>
                    <a:pt x="2093154" y="840516"/>
                  </a:lnTo>
                  <a:lnTo>
                    <a:pt x="2098707" y="852946"/>
                  </a:lnTo>
                  <a:lnTo>
                    <a:pt x="2104259" y="865112"/>
                  </a:lnTo>
                  <a:lnTo>
                    <a:pt x="2109547" y="877807"/>
                  </a:lnTo>
                  <a:lnTo>
                    <a:pt x="2114306" y="890766"/>
                  </a:lnTo>
                  <a:lnTo>
                    <a:pt x="2118801" y="903990"/>
                  </a:lnTo>
                  <a:lnTo>
                    <a:pt x="2123031" y="917214"/>
                  </a:lnTo>
                  <a:lnTo>
                    <a:pt x="2126733" y="930438"/>
                  </a:lnTo>
                  <a:lnTo>
                    <a:pt x="2130170" y="944191"/>
                  </a:lnTo>
                  <a:lnTo>
                    <a:pt x="2133078" y="957943"/>
                  </a:lnTo>
                  <a:lnTo>
                    <a:pt x="2135722" y="971696"/>
                  </a:lnTo>
                  <a:lnTo>
                    <a:pt x="2137837" y="985978"/>
                  </a:lnTo>
                  <a:lnTo>
                    <a:pt x="2139688" y="1000260"/>
                  </a:lnTo>
                  <a:lnTo>
                    <a:pt x="2141274" y="1014277"/>
                  </a:lnTo>
                  <a:lnTo>
                    <a:pt x="2142068" y="1028823"/>
                  </a:lnTo>
                  <a:lnTo>
                    <a:pt x="2143125" y="1043370"/>
                  </a:lnTo>
                  <a:lnTo>
                    <a:pt x="2143125" y="1058180"/>
                  </a:lnTo>
                  <a:lnTo>
                    <a:pt x="2143125" y="1066644"/>
                  </a:lnTo>
                  <a:lnTo>
                    <a:pt x="2142332" y="1075107"/>
                  </a:lnTo>
                  <a:lnTo>
                    <a:pt x="2141274" y="1083306"/>
                  </a:lnTo>
                  <a:lnTo>
                    <a:pt x="2139952" y="1091769"/>
                  </a:lnTo>
                  <a:lnTo>
                    <a:pt x="2138102" y="1099703"/>
                  </a:lnTo>
                  <a:lnTo>
                    <a:pt x="2135987" y="1107373"/>
                  </a:lnTo>
                  <a:lnTo>
                    <a:pt x="2133607" y="1115043"/>
                  </a:lnTo>
                  <a:lnTo>
                    <a:pt x="2130699" y="1122713"/>
                  </a:lnTo>
                  <a:lnTo>
                    <a:pt x="2127261" y="1130383"/>
                  </a:lnTo>
                  <a:lnTo>
                    <a:pt x="2124089" y="1137788"/>
                  </a:lnTo>
                  <a:lnTo>
                    <a:pt x="2119858" y="1144929"/>
                  </a:lnTo>
                  <a:lnTo>
                    <a:pt x="2115892" y="1152070"/>
                  </a:lnTo>
                  <a:lnTo>
                    <a:pt x="2111398" y="1159211"/>
                  </a:lnTo>
                  <a:lnTo>
                    <a:pt x="2106639" y="1165823"/>
                  </a:lnTo>
                  <a:lnTo>
                    <a:pt x="2101880" y="1172699"/>
                  </a:lnTo>
                  <a:lnTo>
                    <a:pt x="2096327" y="1179047"/>
                  </a:lnTo>
                  <a:lnTo>
                    <a:pt x="2090775" y="1185658"/>
                  </a:lnTo>
                  <a:lnTo>
                    <a:pt x="2084958" y="1191741"/>
                  </a:lnTo>
                  <a:lnTo>
                    <a:pt x="2078877" y="1197824"/>
                  </a:lnTo>
                  <a:lnTo>
                    <a:pt x="2072532" y="1204172"/>
                  </a:lnTo>
                  <a:lnTo>
                    <a:pt x="2066186" y="1209990"/>
                  </a:lnTo>
                  <a:lnTo>
                    <a:pt x="2059312" y="1215809"/>
                  </a:lnTo>
                  <a:lnTo>
                    <a:pt x="2052173" y="1221363"/>
                  </a:lnTo>
                  <a:lnTo>
                    <a:pt x="2045034" y="1226917"/>
                  </a:lnTo>
                  <a:lnTo>
                    <a:pt x="2037631" y="1232471"/>
                  </a:lnTo>
                  <a:lnTo>
                    <a:pt x="2029964" y="1237761"/>
                  </a:lnTo>
                  <a:lnTo>
                    <a:pt x="2022296" y="1242521"/>
                  </a:lnTo>
                  <a:lnTo>
                    <a:pt x="2014629" y="1247546"/>
                  </a:lnTo>
                  <a:lnTo>
                    <a:pt x="2006433" y="1252571"/>
                  </a:lnTo>
                  <a:lnTo>
                    <a:pt x="1998236" y="1257067"/>
                  </a:lnTo>
                  <a:lnTo>
                    <a:pt x="1981315" y="1266324"/>
                  </a:lnTo>
                  <a:lnTo>
                    <a:pt x="1964129" y="1274523"/>
                  </a:lnTo>
                  <a:lnTo>
                    <a:pt x="1946679" y="1282722"/>
                  </a:lnTo>
                  <a:lnTo>
                    <a:pt x="1928436" y="1290127"/>
                  </a:lnTo>
                  <a:lnTo>
                    <a:pt x="1910193" y="1296739"/>
                  </a:lnTo>
                  <a:lnTo>
                    <a:pt x="1891685" y="1303351"/>
                  </a:lnTo>
                  <a:lnTo>
                    <a:pt x="1873177" y="1308905"/>
                  </a:lnTo>
                  <a:lnTo>
                    <a:pt x="1854670" y="1314195"/>
                  </a:lnTo>
                  <a:lnTo>
                    <a:pt x="1836426" y="1318691"/>
                  </a:lnTo>
                  <a:lnTo>
                    <a:pt x="1817919" y="1322922"/>
                  </a:lnTo>
                  <a:lnTo>
                    <a:pt x="1799675" y="1326360"/>
                  </a:lnTo>
                  <a:lnTo>
                    <a:pt x="1781696" y="1329534"/>
                  </a:lnTo>
                  <a:lnTo>
                    <a:pt x="1764246" y="1331915"/>
                  </a:lnTo>
                  <a:lnTo>
                    <a:pt x="1747061" y="1333766"/>
                  </a:lnTo>
                  <a:lnTo>
                    <a:pt x="1730404" y="1335353"/>
                  </a:lnTo>
                  <a:lnTo>
                    <a:pt x="1714276" y="1336146"/>
                  </a:lnTo>
                  <a:lnTo>
                    <a:pt x="1698676" y="1336675"/>
                  </a:lnTo>
                  <a:lnTo>
                    <a:pt x="1687836" y="1336146"/>
                  </a:lnTo>
                  <a:lnTo>
                    <a:pt x="1676467" y="1335617"/>
                  </a:lnTo>
                  <a:lnTo>
                    <a:pt x="1664834" y="1335088"/>
                  </a:lnTo>
                  <a:lnTo>
                    <a:pt x="1652671" y="1333766"/>
                  </a:lnTo>
                  <a:lnTo>
                    <a:pt x="1653993" y="1324509"/>
                  </a:lnTo>
                  <a:lnTo>
                    <a:pt x="1654787" y="1314988"/>
                  </a:lnTo>
                  <a:lnTo>
                    <a:pt x="1655844" y="1305202"/>
                  </a:lnTo>
                  <a:lnTo>
                    <a:pt x="1655844" y="1295681"/>
                  </a:lnTo>
                  <a:lnTo>
                    <a:pt x="1655580" y="1275845"/>
                  </a:lnTo>
                  <a:lnTo>
                    <a:pt x="1654787" y="1256274"/>
                  </a:lnTo>
                  <a:lnTo>
                    <a:pt x="1653465" y="1236703"/>
                  </a:lnTo>
                  <a:lnTo>
                    <a:pt x="1651085" y="1217660"/>
                  </a:lnTo>
                  <a:lnTo>
                    <a:pt x="1648705" y="1198618"/>
                  </a:lnTo>
                  <a:lnTo>
                    <a:pt x="1645268" y="1179840"/>
                  </a:lnTo>
                  <a:lnTo>
                    <a:pt x="1641567" y="1161062"/>
                  </a:lnTo>
                  <a:lnTo>
                    <a:pt x="1637601" y="1142549"/>
                  </a:lnTo>
                  <a:lnTo>
                    <a:pt x="1632842" y="1124300"/>
                  </a:lnTo>
                  <a:lnTo>
                    <a:pt x="1627554" y="1106051"/>
                  </a:lnTo>
                  <a:lnTo>
                    <a:pt x="1621737" y="1088595"/>
                  </a:lnTo>
                  <a:lnTo>
                    <a:pt x="1615392" y="1070875"/>
                  </a:lnTo>
                  <a:lnTo>
                    <a:pt x="1608782" y="1053684"/>
                  </a:lnTo>
                  <a:lnTo>
                    <a:pt x="1601379" y="1036758"/>
                  </a:lnTo>
                  <a:lnTo>
                    <a:pt x="1593711" y="1019831"/>
                  </a:lnTo>
                  <a:lnTo>
                    <a:pt x="1585515" y="1003434"/>
                  </a:lnTo>
                  <a:lnTo>
                    <a:pt x="1576790" y="987565"/>
                  </a:lnTo>
                  <a:lnTo>
                    <a:pt x="1567800" y="971432"/>
                  </a:lnTo>
                  <a:lnTo>
                    <a:pt x="1558282" y="956092"/>
                  </a:lnTo>
                  <a:lnTo>
                    <a:pt x="1548235" y="940752"/>
                  </a:lnTo>
                  <a:lnTo>
                    <a:pt x="1537924" y="925942"/>
                  </a:lnTo>
                  <a:lnTo>
                    <a:pt x="1527084" y="911395"/>
                  </a:lnTo>
                  <a:lnTo>
                    <a:pt x="1515979" y="897114"/>
                  </a:lnTo>
                  <a:lnTo>
                    <a:pt x="1504345" y="883361"/>
                  </a:lnTo>
                  <a:lnTo>
                    <a:pt x="1492183" y="870137"/>
                  </a:lnTo>
                  <a:lnTo>
                    <a:pt x="1480021" y="856913"/>
                  </a:lnTo>
                  <a:lnTo>
                    <a:pt x="1467330" y="844218"/>
                  </a:lnTo>
                  <a:lnTo>
                    <a:pt x="1454375" y="832052"/>
                  </a:lnTo>
                  <a:lnTo>
                    <a:pt x="1440891" y="820151"/>
                  </a:lnTo>
                  <a:lnTo>
                    <a:pt x="1427406" y="808778"/>
                  </a:lnTo>
                  <a:lnTo>
                    <a:pt x="1413129" y="797670"/>
                  </a:lnTo>
                  <a:lnTo>
                    <a:pt x="1398587" y="787356"/>
                  </a:lnTo>
                  <a:lnTo>
                    <a:pt x="1407841" y="776776"/>
                  </a:lnTo>
                  <a:lnTo>
                    <a:pt x="1416831" y="765933"/>
                  </a:lnTo>
                  <a:lnTo>
                    <a:pt x="1425027" y="755089"/>
                  </a:lnTo>
                  <a:lnTo>
                    <a:pt x="1433487" y="744246"/>
                  </a:lnTo>
                  <a:lnTo>
                    <a:pt x="1441155" y="732344"/>
                  </a:lnTo>
                  <a:lnTo>
                    <a:pt x="1448558" y="720707"/>
                  </a:lnTo>
                  <a:lnTo>
                    <a:pt x="1455697" y="709070"/>
                  </a:lnTo>
                  <a:lnTo>
                    <a:pt x="1462307" y="696640"/>
                  </a:lnTo>
                  <a:lnTo>
                    <a:pt x="1698676" y="893147"/>
                  </a:lnTo>
                  <a:lnTo>
                    <a:pt x="1959370" y="676275"/>
                  </a:lnTo>
                  <a:close/>
                  <a:moveTo>
                    <a:pt x="183882" y="676275"/>
                  </a:moveTo>
                  <a:lnTo>
                    <a:pt x="445396" y="893147"/>
                  </a:lnTo>
                  <a:lnTo>
                    <a:pt x="682270" y="696640"/>
                  </a:lnTo>
                  <a:lnTo>
                    <a:pt x="688894" y="709070"/>
                  </a:lnTo>
                  <a:lnTo>
                    <a:pt x="696048" y="720707"/>
                  </a:lnTo>
                  <a:lnTo>
                    <a:pt x="703466" y="732344"/>
                  </a:lnTo>
                  <a:lnTo>
                    <a:pt x="711415" y="744246"/>
                  </a:lnTo>
                  <a:lnTo>
                    <a:pt x="719364" y="755089"/>
                  </a:lnTo>
                  <a:lnTo>
                    <a:pt x="728108" y="765933"/>
                  </a:lnTo>
                  <a:lnTo>
                    <a:pt x="736852" y="776776"/>
                  </a:lnTo>
                  <a:lnTo>
                    <a:pt x="746125" y="787356"/>
                  </a:lnTo>
                  <a:lnTo>
                    <a:pt x="731552" y="797670"/>
                  </a:lnTo>
                  <a:lnTo>
                    <a:pt x="717509" y="808778"/>
                  </a:lnTo>
                  <a:lnTo>
                    <a:pt x="703731" y="820151"/>
                  </a:lnTo>
                  <a:lnTo>
                    <a:pt x="690483" y="832052"/>
                  </a:lnTo>
                  <a:lnTo>
                    <a:pt x="677235" y="844218"/>
                  </a:lnTo>
                  <a:lnTo>
                    <a:pt x="664517" y="856913"/>
                  </a:lnTo>
                  <a:lnTo>
                    <a:pt x="652329" y="870137"/>
                  </a:lnTo>
                  <a:lnTo>
                    <a:pt x="640141" y="883361"/>
                  </a:lnTo>
                  <a:lnTo>
                    <a:pt x="628748" y="897114"/>
                  </a:lnTo>
                  <a:lnTo>
                    <a:pt x="617355" y="911395"/>
                  </a:lnTo>
                  <a:lnTo>
                    <a:pt x="606491" y="925942"/>
                  </a:lnTo>
                  <a:lnTo>
                    <a:pt x="596158" y="940752"/>
                  </a:lnTo>
                  <a:lnTo>
                    <a:pt x="586090" y="956092"/>
                  </a:lnTo>
                  <a:lnTo>
                    <a:pt x="576551" y="971432"/>
                  </a:lnTo>
                  <a:lnTo>
                    <a:pt x="567542" y="987565"/>
                  </a:lnTo>
                  <a:lnTo>
                    <a:pt x="559064" y="1003434"/>
                  </a:lnTo>
                  <a:lnTo>
                    <a:pt x="550585" y="1019831"/>
                  </a:lnTo>
                  <a:lnTo>
                    <a:pt x="542901" y="1036758"/>
                  </a:lnTo>
                  <a:lnTo>
                    <a:pt x="535482" y="1053684"/>
                  </a:lnTo>
                  <a:lnTo>
                    <a:pt x="528858" y="1070875"/>
                  </a:lnTo>
                  <a:lnTo>
                    <a:pt x="522499" y="1088595"/>
                  </a:lnTo>
                  <a:lnTo>
                    <a:pt x="516670" y="1106051"/>
                  </a:lnTo>
                  <a:lnTo>
                    <a:pt x="511371" y="1124300"/>
                  </a:lnTo>
                  <a:lnTo>
                    <a:pt x="506602" y="1142549"/>
                  </a:lnTo>
                  <a:lnTo>
                    <a:pt x="502627" y="1161062"/>
                  </a:lnTo>
                  <a:lnTo>
                    <a:pt x="498918" y="1179840"/>
                  </a:lnTo>
                  <a:lnTo>
                    <a:pt x="495473" y="1198618"/>
                  </a:lnTo>
                  <a:lnTo>
                    <a:pt x="492824" y="1217660"/>
                  </a:lnTo>
                  <a:lnTo>
                    <a:pt x="490704" y="1236703"/>
                  </a:lnTo>
                  <a:lnTo>
                    <a:pt x="489114" y="1256274"/>
                  </a:lnTo>
                  <a:lnTo>
                    <a:pt x="488585" y="1275845"/>
                  </a:lnTo>
                  <a:lnTo>
                    <a:pt x="488320" y="1295681"/>
                  </a:lnTo>
                  <a:lnTo>
                    <a:pt x="488585" y="1305202"/>
                  </a:lnTo>
                  <a:lnTo>
                    <a:pt x="489114" y="1314988"/>
                  </a:lnTo>
                  <a:lnTo>
                    <a:pt x="490174" y="1324509"/>
                  </a:lnTo>
                  <a:lnTo>
                    <a:pt x="491499" y="1333766"/>
                  </a:lnTo>
                  <a:lnTo>
                    <a:pt x="479311" y="1335088"/>
                  </a:lnTo>
                  <a:lnTo>
                    <a:pt x="467653" y="1335617"/>
                  </a:lnTo>
                  <a:lnTo>
                    <a:pt x="456260" y="1336146"/>
                  </a:lnTo>
                  <a:lnTo>
                    <a:pt x="445396" y="1336675"/>
                  </a:lnTo>
                  <a:lnTo>
                    <a:pt x="429764" y="1336146"/>
                  </a:lnTo>
                  <a:lnTo>
                    <a:pt x="413601" y="1335353"/>
                  </a:lnTo>
                  <a:lnTo>
                    <a:pt x="396909" y="1333766"/>
                  </a:lnTo>
                  <a:lnTo>
                    <a:pt x="379686" y="1331915"/>
                  </a:lnTo>
                  <a:lnTo>
                    <a:pt x="362199" y="1329534"/>
                  </a:lnTo>
                  <a:lnTo>
                    <a:pt x="344182" y="1326360"/>
                  </a:lnTo>
                  <a:lnTo>
                    <a:pt x="325900" y="1322922"/>
                  </a:lnTo>
                  <a:lnTo>
                    <a:pt x="307352" y="1318691"/>
                  </a:lnTo>
                  <a:lnTo>
                    <a:pt x="288805" y="1314195"/>
                  </a:lnTo>
                  <a:lnTo>
                    <a:pt x="270523" y="1308905"/>
                  </a:lnTo>
                  <a:lnTo>
                    <a:pt x="251976" y="1303351"/>
                  </a:lnTo>
                  <a:lnTo>
                    <a:pt x="233429" y="1296739"/>
                  </a:lnTo>
                  <a:lnTo>
                    <a:pt x="215147" y="1290127"/>
                  </a:lnTo>
                  <a:lnTo>
                    <a:pt x="196865" y="1282722"/>
                  </a:lnTo>
                  <a:lnTo>
                    <a:pt x="179377" y="1274523"/>
                  </a:lnTo>
                  <a:lnTo>
                    <a:pt x="162155" y="1266324"/>
                  </a:lnTo>
                  <a:lnTo>
                    <a:pt x="145197" y="1257067"/>
                  </a:lnTo>
                  <a:lnTo>
                    <a:pt x="136984" y="1252571"/>
                  </a:lnTo>
                  <a:lnTo>
                    <a:pt x="128770" y="1247546"/>
                  </a:lnTo>
                  <a:lnTo>
                    <a:pt x="121086" y="1242521"/>
                  </a:lnTo>
                  <a:lnTo>
                    <a:pt x="113402" y="1237761"/>
                  </a:lnTo>
                  <a:lnTo>
                    <a:pt x="105719" y="1232471"/>
                  </a:lnTo>
                  <a:lnTo>
                    <a:pt x="98300" y="1226917"/>
                  </a:lnTo>
                  <a:lnTo>
                    <a:pt x="91146" y="1221363"/>
                  </a:lnTo>
                  <a:lnTo>
                    <a:pt x="83992" y="1215809"/>
                  </a:lnTo>
                  <a:lnTo>
                    <a:pt x="77103" y="1209990"/>
                  </a:lnTo>
                  <a:lnTo>
                    <a:pt x="70744" y="1204172"/>
                  </a:lnTo>
                  <a:lnTo>
                    <a:pt x="64120" y="1197824"/>
                  </a:lnTo>
                  <a:lnTo>
                    <a:pt x="58291" y="1191741"/>
                  </a:lnTo>
                  <a:lnTo>
                    <a:pt x="52462" y="1185658"/>
                  </a:lnTo>
                  <a:lnTo>
                    <a:pt x="46898" y="1179047"/>
                  </a:lnTo>
                  <a:lnTo>
                    <a:pt x="41334" y="1172699"/>
                  </a:lnTo>
                  <a:lnTo>
                    <a:pt x="36564" y="1165823"/>
                  </a:lnTo>
                  <a:lnTo>
                    <a:pt x="31795" y="1159211"/>
                  </a:lnTo>
                  <a:lnTo>
                    <a:pt x="27291" y="1152070"/>
                  </a:lnTo>
                  <a:lnTo>
                    <a:pt x="23051" y="1144929"/>
                  </a:lnTo>
                  <a:lnTo>
                    <a:pt x="19077" y="1137788"/>
                  </a:lnTo>
                  <a:lnTo>
                    <a:pt x="15897" y="1130383"/>
                  </a:lnTo>
                  <a:lnTo>
                    <a:pt x="12453" y="1122713"/>
                  </a:lnTo>
                  <a:lnTo>
                    <a:pt x="9538" y="1115043"/>
                  </a:lnTo>
                  <a:lnTo>
                    <a:pt x="7154" y="1107373"/>
                  </a:lnTo>
                  <a:lnTo>
                    <a:pt x="5034" y="1099703"/>
                  </a:lnTo>
                  <a:lnTo>
                    <a:pt x="3179" y="1091769"/>
                  </a:lnTo>
                  <a:lnTo>
                    <a:pt x="1855" y="1083306"/>
                  </a:lnTo>
                  <a:lnTo>
                    <a:pt x="530" y="1075107"/>
                  </a:lnTo>
                  <a:lnTo>
                    <a:pt x="265" y="1066644"/>
                  </a:lnTo>
                  <a:lnTo>
                    <a:pt x="0" y="1058180"/>
                  </a:lnTo>
                  <a:lnTo>
                    <a:pt x="265" y="1043370"/>
                  </a:lnTo>
                  <a:lnTo>
                    <a:pt x="1060" y="1028823"/>
                  </a:lnTo>
                  <a:lnTo>
                    <a:pt x="1855" y="1014277"/>
                  </a:lnTo>
                  <a:lnTo>
                    <a:pt x="3444" y="1000260"/>
                  </a:lnTo>
                  <a:lnTo>
                    <a:pt x="5299" y="985978"/>
                  </a:lnTo>
                  <a:lnTo>
                    <a:pt x="7419" y="971696"/>
                  </a:lnTo>
                  <a:lnTo>
                    <a:pt x="10333" y="957943"/>
                  </a:lnTo>
                  <a:lnTo>
                    <a:pt x="12983" y="944191"/>
                  </a:lnTo>
                  <a:lnTo>
                    <a:pt x="16427" y="930438"/>
                  </a:lnTo>
                  <a:lnTo>
                    <a:pt x="20137" y="917214"/>
                  </a:lnTo>
                  <a:lnTo>
                    <a:pt x="24376" y="903990"/>
                  </a:lnTo>
                  <a:lnTo>
                    <a:pt x="28615" y="890766"/>
                  </a:lnTo>
                  <a:lnTo>
                    <a:pt x="33650" y="877807"/>
                  </a:lnTo>
                  <a:lnTo>
                    <a:pt x="38949" y="865112"/>
                  </a:lnTo>
                  <a:lnTo>
                    <a:pt x="44513" y="852946"/>
                  </a:lnTo>
                  <a:lnTo>
                    <a:pt x="50342" y="840516"/>
                  </a:lnTo>
                  <a:lnTo>
                    <a:pt x="56436" y="828350"/>
                  </a:lnTo>
                  <a:lnTo>
                    <a:pt x="63060" y="816448"/>
                  </a:lnTo>
                  <a:lnTo>
                    <a:pt x="69684" y="804811"/>
                  </a:lnTo>
                  <a:lnTo>
                    <a:pt x="76838" y="793439"/>
                  </a:lnTo>
                  <a:lnTo>
                    <a:pt x="84257" y="782330"/>
                  </a:lnTo>
                  <a:lnTo>
                    <a:pt x="91941" y="771222"/>
                  </a:lnTo>
                  <a:lnTo>
                    <a:pt x="100154" y="760379"/>
                  </a:lnTo>
                  <a:lnTo>
                    <a:pt x="108368" y="750064"/>
                  </a:lnTo>
                  <a:lnTo>
                    <a:pt x="116582" y="739750"/>
                  </a:lnTo>
                  <a:lnTo>
                    <a:pt x="125591" y="729964"/>
                  </a:lnTo>
                  <a:lnTo>
                    <a:pt x="134864" y="720443"/>
                  </a:lnTo>
                  <a:lnTo>
                    <a:pt x="144138" y="710922"/>
                  </a:lnTo>
                  <a:lnTo>
                    <a:pt x="153676" y="701929"/>
                  </a:lnTo>
                  <a:lnTo>
                    <a:pt x="163745" y="692937"/>
                  </a:lnTo>
                  <a:lnTo>
                    <a:pt x="173813" y="684738"/>
                  </a:lnTo>
                  <a:lnTo>
                    <a:pt x="183882" y="676275"/>
                  </a:lnTo>
                  <a:close/>
                  <a:moveTo>
                    <a:pt x="1063618" y="153988"/>
                  </a:moveTo>
                  <a:lnTo>
                    <a:pt x="1072091" y="153988"/>
                  </a:lnTo>
                  <a:lnTo>
                    <a:pt x="1080830" y="153988"/>
                  </a:lnTo>
                  <a:lnTo>
                    <a:pt x="1089568" y="154253"/>
                  </a:lnTo>
                  <a:lnTo>
                    <a:pt x="1098041" y="155048"/>
                  </a:lnTo>
                  <a:lnTo>
                    <a:pt x="1106779" y="155577"/>
                  </a:lnTo>
                  <a:lnTo>
                    <a:pt x="1114988" y="156902"/>
                  </a:lnTo>
                  <a:lnTo>
                    <a:pt x="1123726" y="157697"/>
                  </a:lnTo>
                  <a:lnTo>
                    <a:pt x="1131934" y="159286"/>
                  </a:lnTo>
                  <a:lnTo>
                    <a:pt x="1140143" y="160875"/>
                  </a:lnTo>
                  <a:lnTo>
                    <a:pt x="1148351" y="162730"/>
                  </a:lnTo>
                  <a:lnTo>
                    <a:pt x="1156295" y="164584"/>
                  </a:lnTo>
                  <a:lnTo>
                    <a:pt x="1164504" y="166703"/>
                  </a:lnTo>
                  <a:lnTo>
                    <a:pt x="1172447" y="169087"/>
                  </a:lnTo>
                  <a:lnTo>
                    <a:pt x="1180391" y="171471"/>
                  </a:lnTo>
                  <a:lnTo>
                    <a:pt x="1188070" y="174385"/>
                  </a:lnTo>
                  <a:lnTo>
                    <a:pt x="1196014" y="177564"/>
                  </a:lnTo>
                  <a:lnTo>
                    <a:pt x="1203693" y="180478"/>
                  </a:lnTo>
                  <a:lnTo>
                    <a:pt x="1211107" y="183656"/>
                  </a:lnTo>
                  <a:lnTo>
                    <a:pt x="1218521" y="187365"/>
                  </a:lnTo>
                  <a:lnTo>
                    <a:pt x="1225935" y="190808"/>
                  </a:lnTo>
                  <a:lnTo>
                    <a:pt x="1232820" y="194782"/>
                  </a:lnTo>
                  <a:lnTo>
                    <a:pt x="1239969" y="198755"/>
                  </a:lnTo>
                  <a:lnTo>
                    <a:pt x="1247118" y="202729"/>
                  </a:lnTo>
                  <a:lnTo>
                    <a:pt x="1254003" y="206967"/>
                  </a:lnTo>
                  <a:lnTo>
                    <a:pt x="1260623" y="211470"/>
                  </a:lnTo>
                  <a:lnTo>
                    <a:pt x="1267507" y="215974"/>
                  </a:lnTo>
                  <a:lnTo>
                    <a:pt x="1273862" y="221007"/>
                  </a:lnTo>
                  <a:lnTo>
                    <a:pt x="1280482" y="226040"/>
                  </a:lnTo>
                  <a:lnTo>
                    <a:pt x="1286837" y="230808"/>
                  </a:lnTo>
                  <a:lnTo>
                    <a:pt x="1293192" y="236106"/>
                  </a:lnTo>
                  <a:lnTo>
                    <a:pt x="1299017" y="241668"/>
                  </a:lnTo>
                  <a:lnTo>
                    <a:pt x="1305108" y="247231"/>
                  </a:lnTo>
                  <a:lnTo>
                    <a:pt x="1310668" y="252794"/>
                  </a:lnTo>
                  <a:lnTo>
                    <a:pt x="1316494" y="258622"/>
                  </a:lnTo>
                  <a:lnTo>
                    <a:pt x="1321790" y="264449"/>
                  </a:lnTo>
                  <a:lnTo>
                    <a:pt x="1327350" y="270277"/>
                  </a:lnTo>
                  <a:lnTo>
                    <a:pt x="1332646" y="276634"/>
                  </a:lnTo>
                  <a:lnTo>
                    <a:pt x="1337412" y="282992"/>
                  </a:lnTo>
                  <a:lnTo>
                    <a:pt x="1342443" y="289349"/>
                  </a:lnTo>
                  <a:lnTo>
                    <a:pt x="1347474" y="295972"/>
                  </a:lnTo>
                  <a:lnTo>
                    <a:pt x="1351976" y="302859"/>
                  </a:lnTo>
                  <a:lnTo>
                    <a:pt x="1356212" y="309482"/>
                  </a:lnTo>
                  <a:lnTo>
                    <a:pt x="1360714" y="316369"/>
                  </a:lnTo>
                  <a:lnTo>
                    <a:pt x="1364951" y="323521"/>
                  </a:lnTo>
                  <a:lnTo>
                    <a:pt x="1368922" y="330408"/>
                  </a:lnTo>
                  <a:lnTo>
                    <a:pt x="1372629" y="337560"/>
                  </a:lnTo>
                  <a:lnTo>
                    <a:pt x="1376337" y="344977"/>
                  </a:lnTo>
                  <a:lnTo>
                    <a:pt x="1379779" y="352395"/>
                  </a:lnTo>
                  <a:lnTo>
                    <a:pt x="1383221" y="359812"/>
                  </a:lnTo>
                  <a:lnTo>
                    <a:pt x="1386134" y="367494"/>
                  </a:lnTo>
                  <a:lnTo>
                    <a:pt x="1389047" y="375176"/>
                  </a:lnTo>
                  <a:lnTo>
                    <a:pt x="1391694" y="382857"/>
                  </a:lnTo>
                  <a:lnTo>
                    <a:pt x="1394342" y="391069"/>
                  </a:lnTo>
                  <a:lnTo>
                    <a:pt x="1396725" y="398751"/>
                  </a:lnTo>
                  <a:lnTo>
                    <a:pt x="1398844" y="406963"/>
                  </a:lnTo>
                  <a:lnTo>
                    <a:pt x="1400962" y="415175"/>
                  </a:lnTo>
                  <a:lnTo>
                    <a:pt x="1402551" y="423122"/>
                  </a:lnTo>
                  <a:lnTo>
                    <a:pt x="1404404" y="431333"/>
                  </a:lnTo>
                  <a:lnTo>
                    <a:pt x="1405728" y="439810"/>
                  </a:lnTo>
                  <a:lnTo>
                    <a:pt x="1406788" y="448022"/>
                  </a:lnTo>
                  <a:lnTo>
                    <a:pt x="1407847" y="456763"/>
                  </a:lnTo>
                  <a:lnTo>
                    <a:pt x="1408376" y="465240"/>
                  </a:lnTo>
                  <a:lnTo>
                    <a:pt x="1409171" y="473717"/>
                  </a:lnTo>
                  <a:lnTo>
                    <a:pt x="1409435" y="482458"/>
                  </a:lnTo>
                  <a:lnTo>
                    <a:pt x="1409700" y="491200"/>
                  </a:lnTo>
                  <a:lnTo>
                    <a:pt x="1409435" y="499941"/>
                  </a:lnTo>
                  <a:lnTo>
                    <a:pt x="1409171" y="508683"/>
                  </a:lnTo>
                  <a:lnTo>
                    <a:pt x="1408376" y="517159"/>
                  </a:lnTo>
                  <a:lnTo>
                    <a:pt x="1407847" y="525636"/>
                  </a:lnTo>
                  <a:lnTo>
                    <a:pt x="1406788" y="534113"/>
                  </a:lnTo>
                  <a:lnTo>
                    <a:pt x="1405728" y="542589"/>
                  </a:lnTo>
                  <a:lnTo>
                    <a:pt x="1404404" y="550801"/>
                  </a:lnTo>
                  <a:lnTo>
                    <a:pt x="1402551" y="559278"/>
                  </a:lnTo>
                  <a:lnTo>
                    <a:pt x="1400962" y="567489"/>
                  </a:lnTo>
                  <a:lnTo>
                    <a:pt x="1398844" y="575436"/>
                  </a:lnTo>
                  <a:lnTo>
                    <a:pt x="1396725" y="583648"/>
                  </a:lnTo>
                  <a:lnTo>
                    <a:pt x="1394342" y="591595"/>
                  </a:lnTo>
                  <a:lnTo>
                    <a:pt x="1391694" y="599277"/>
                  </a:lnTo>
                  <a:lnTo>
                    <a:pt x="1389047" y="607224"/>
                  </a:lnTo>
                  <a:lnTo>
                    <a:pt x="1386134" y="614641"/>
                  </a:lnTo>
                  <a:lnTo>
                    <a:pt x="1383221" y="622323"/>
                  </a:lnTo>
                  <a:lnTo>
                    <a:pt x="1379779" y="630270"/>
                  </a:lnTo>
                  <a:lnTo>
                    <a:pt x="1376337" y="637422"/>
                  </a:lnTo>
                  <a:lnTo>
                    <a:pt x="1372629" y="644574"/>
                  </a:lnTo>
                  <a:lnTo>
                    <a:pt x="1368922" y="651991"/>
                  </a:lnTo>
                  <a:lnTo>
                    <a:pt x="1364951" y="659143"/>
                  </a:lnTo>
                  <a:lnTo>
                    <a:pt x="1360714" y="666295"/>
                  </a:lnTo>
                  <a:lnTo>
                    <a:pt x="1356212" y="672918"/>
                  </a:lnTo>
                  <a:lnTo>
                    <a:pt x="1351976" y="679805"/>
                  </a:lnTo>
                  <a:lnTo>
                    <a:pt x="1347474" y="686427"/>
                  </a:lnTo>
                  <a:lnTo>
                    <a:pt x="1342443" y="693050"/>
                  </a:lnTo>
                  <a:lnTo>
                    <a:pt x="1337412" y="699672"/>
                  </a:lnTo>
                  <a:lnTo>
                    <a:pt x="1332646" y="705765"/>
                  </a:lnTo>
                  <a:lnTo>
                    <a:pt x="1327350" y="711857"/>
                  </a:lnTo>
                  <a:lnTo>
                    <a:pt x="1321790" y="718215"/>
                  </a:lnTo>
                  <a:lnTo>
                    <a:pt x="1316494" y="724043"/>
                  </a:lnTo>
                  <a:lnTo>
                    <a:pt x="1310668" y="729870"/>
                  </a:lnTo>
                  <a:lnTo>
                    <a:pt x="1305108" y="735433"/>
                  </a:lnTo>
                  <a:lnTo>
                    <a:pt x="1299017" y="740996"/>
                  </a:lnTo>
                  <a:lnTo>
                    <a:pt x="1293192" y="746294"/>
                  </a:lnTo>
                  <a:lnTo>
                    <a:pt x="1286837" y="751327"/>
                  </a:lnTo>
                  <a:lnTo>
                    <a:pt x="1280482" y="756625"/>
                  </a:lnTo>
                  <a:lnTo>
                    <a:pt x="1273862" y="761658"/>
                  </a:lnTo>
                  <a:lnTo>
                    <a:pt x="1267507" y="766161"/>
                  </a:lnTo>
                  <a:lnTo>
                    <a:pt x="1260623" y="770929"/>
                  </a:lnTo>
                  <a:lnTo>
                    <a:pt x="1254003" y="775432"/>
                  </a:lnTo>
                  <a:lnTo>
                    <a:pt x="1247118" y="779670"/>
                  </a:lnTo>
                  <a:lnTo>
                    <a:pt x="1239969" y="783909"/>
                  </a:lnTo>
                  <a:lnTo>
                    <a:pt x="1232820" y="787882"/>
                  </a:lnTo>
                  <a:lnTo>
                    <a:pt x="1225935" y="791591"/>
                  </a:lnTo>
                  <a:lnTo>
                    <a:pt x="1218521" y="795299"/>
                  </a:lnTo>
                  <a:lnTo>
                    <a:pt x="1211107" y="798743"/>
                  </a:lnTo>
                  <a:lnTo>
                    <a:pt x="1203693" y="801922"/>
                  </a:lnTo>
                  <a:lnTo>
                    <a:pt x="1196014" y="805100"/>
                  </a:lnTo>
                  <a:lnTo>
                    <a:pt x="1188070" y="807749"/>
                  </a:lnTo>
                  <a:lnTo>
                    <a:pt x="1180391" y="810663"/>
                  </a:lnTo>
                  <a:lnTo>
                    <a:pt x="1172447" y="813312"/>
                  </a:lnTo>
                  <a:lnTo>
                    <a:pt x="1164504" y="815696"/>
                  </a:lnTo>
                  <a:lnTo>
                    <a:pt x="1156295" y="817815"/>
                  </a:lnTo>
                  <a:lnTo>
                    <a:pt x="1148351" y="819935"/>
                  </a:lnTo>
                  <a:lnTo>
                    <a:pt x="1140143" y="821789"/>
                  </a:lnTo>
                  <a:lnTo>
                    <a:pt x="1131934" y="823378"/>
                  </a:lnTo>
                  <a:lnTo>
                    <a:pt x="1123726" y="824438"/>
                  </a:lnTo>
                  <a:lnTo>
                    <a:pt x="1114988" y="825762"/>
                  </a:lnTo>
                  <a:lnTo>
                    <a:pt x="1106779" y="826822"/>
                  </a:lnTo>
                  <a:lnTo>
                    <a:pt x="1098041" y="827617"/>
                  </a:lnTo>
                  <a:lnTo>
                    <a:pt x="1089568" y="827881"/>
                  </a:lnTo>
                  <a:lnTo>
                    <a:pt x="1080830" y="828146"/>
                  </a:lnTo>
                  <a:lnTo>
                    <a:pt x="1072091" y="828676"/>
                  </a:lnTo>
                  <a:lnTo>
                    <a:pt x="1063618" y="828146"/>
                  </a:lnTo>
                  <a:lnTo>
                    <a:pt x="1054880" y="827881"/>
                  </a:lnTo>
                  <a:lnTo>
                    <a:pt x="1046407" y="827617"/>
                  </a:lnTo>
                  <a:lnTo>
                    <a:pt x="1037669" y="826822"/>
                  </a:lnTo>
                  <a:lnTo>
                    <a:pt x="1029460" y="825762"/>
                  </a:lnTo>
                  <a:lnTo>
                    <a:pt x="1020987" y="824438"/>
                  </a:lnTo>
                  <a:lnTo>
                    <a:pt x="1012778" y="823378"/>
                  </a:lnTo>
                  <a:lnTo>
                    <a:pt x="1004305" y="821789"/>
                  </a:lnTo>
                  <a:lnTo>
                    <a:pt x="996096" y="819935"/>
                  </a:lnTo>
                  <a:lnTo>
                    <a:pt x="987888" y="817815"/>
                  </a:lnTo>
                  <a:lnTo>
                    <a:pt x="979944" y="815696"/>
                  </a:lnTo>
                  <a:lnTo>
                    <a:pt x="972000" y="813312"/>
                  </a:lnTo>
                  <a:lnTo>
                    <a:pt x="964321" y="810663"/>
                  </a:lnTo>
                  <a:lnTo>
                    <a:pt x="956113" y="807749"/>
                  </a:lnTo>
                  <a:lnTo>
                    <a:pt x="948434" y="805100"/>
                  </a:lnTo>
                  <a:lnTo>
                    <a:pt x="941020" y="801922"/>
                  </a:lnTo>
                  <a:lnTo>
                    <a:pt x="933341" y="798743"/>
                  </a:lnTo>
                  <a:lnTo>
                    <a:pt x="925927" y="795299"/>
                  </a:lnTo>
                  <a:lnTo>
                    <a:pt x="918513" y="791591"/>
                  </a:lnTo>
                  <a:lnTo>
                    <a:pt x="911628" y="787882"/>
                  </a:lnTo>
                  <a:lnTo>
                    <a:pt x="904479" y="783909"/>
                  </a:lnTo>
                  <a:lnTo>
                    <a:pt x="897329" y="779670"/>
                  </a:lnTo>
                  <a:lnTo>
                    <a:pt x="890445" y="775432"/>
                  </a:lnTo>
                  <a:lnTo>
                    <a:pt x="883825" y="770929"/>
                  </a:lnTo>
                  <a:lnTo>
                    <a:pt x="876940" y="766161"/>
                  </a:lnTo>
                  <a:lnTo>
                    <a:pt x="870585" y="761658"/>
                  </a:lnTo>
                  <a:lnTo>
                    <a:pt x="863965" y="756625"/>
                  </a:lnTo>
                  <a:lnTo>
                    <a:pt x="857875" y="751327"/>
                  </a:lnTo>
                  <a:lnTo>
                    <a:pt x="851785" y="746294"/>
                  </a:lnTo>
                  <a:lnTo>
                    <a:pt x="845430" y="740996"/>
                  </a:lnTo>
                  <a:lnTo>
                    <a:pt x="839605" y="735433"/>
                  </a:lnTo>
                  <a:lnTo>
                    <a:pt x="833779" y="729870"/>
                  </a:lnTo>
                  <a:lnTo>
                    <a:pt x="828219" y="724043"/>
                  </a:lnTo>
                  <a:lnTo>
                    <a:pt x="822658" y="718215"/>
                  </a:lnTo>
                  <a:lnTo>
                    <a:pt x="817097" y="711857"/>
                  </a:lnTo>
                  <a:lnTo>
                    <a:pt x="812066" y="705765"/>
                  </a:lnTo>
                  <a:lnTo>
                    <a:pt x="807035" y="699672"/>
                  </a:lnTo>
                  <a:lnTo>
                    <a:pt x="802004" y="693050"/>
                  </a:lnTo>
                  <a:lnTo>
                    <a:pt x="797503" y="686427"/>
                  </a:lnTo>
                  <a:lnTo>
                    <a:pt x="792737" y="679805"/>
                  </a:lnTo>
                  <a:lnTo>
                    <a:pt x="788235" y="672918"/>
                  </a:lnTo>
                  <a:lnTo>
                    <a:pt x="783734" y="666295"/>
                  </a:lnTo>
                  <a:lnTo>
                    <a:pt x="779762" y="659143"/>
                  </a:lnTo>
                  <a:lnTo>
                    <a:pt x="775790" y="651991"/>
                  </a:lnTo>
                  <a:lnTo>
                    <a:pt x="771818" y="644574"/>
                  </a:lnTo>
                  <a:lnTo>
                    <a:pt x="768376" y="637422"/>
                  </a:lnTo>
                  <a:lnTo>
                    <a:pt x="764669" y="630270"/>
                  </a:lnTo>
                  <a:lnTo>
                    <a:pt x="761491" y="622323"/>
                  </a:lnTo>
                  <a:lnTo>
                    <a:pt x="758579" y="614641"/>
                  </a:lnTo>
                  <a:lnTo>
                    <a:pt x="755401" y="607224"/>
                  </a:lnTo>
                  <a:lnTo>
                    <a:pt x="752753" y="599277"/>
                  </a:lnTo>
                  <a:lnTo>
                    <a:pt x="750105" y="591595"/>
                  </a:lnTo>
                  <a:lnTo>
                    <a:pt x="747722" y="583648"/>
                  </a:lnTo>
                  <a:lnTo>
                    <a:pt x="745604" y="575436"/>
                  </a:lnTo>
                  <a:lnTo>
                    <a:pt x="743750" y="567489"/>
                  </a:lnTo>
                  <a:lnTo>
                    <a:pt x="741897" y="559278"/>
                  </a:lnTo>
                  <a:lnTo>
                    <a:pt x="740308" y="550801"/>
                  </a:lnTo>
                  <a:lnTo>
                    <a:pt x="738719" y="542589"/>
                  </a:lnTo>
                  <a:lnTo>
                    <a:pt x="737925" y="534113"/>
                  </a:lnTo>
                  <a:lnTo>
                    <a:pt x="736601" y="525636"/>
                  </a:lnTo>
                  <a:lnTo>
                    <a:pt x="736071" y="517159"/>
                  </a:lnTo>
                  <a:lnTo>
                    <a:pt x="735277" y="508683"/>
                  </a:lnTo>
                  <a:lnTo>
                    <a:pt x="735012" y="499941"/>
                  </a:lnTo>
                  <a:lnTo>
                    <a:pt x="735012" y="491200"/>
                  </a:lnTo>
                  <a:lnTo>
                    <a:pt x="735012" y="482458"/>
                  </a:lnTo>
                  <a:lnTo>
                    <a:pt x="735277" y="473717"/>
                  </a:lnTo>
                  <a:lnTo>
                    <a:pt x="736071" y="465240"/>
                  </a:lnTo>
                  <a:lnTo>
                    <a:pt x="736601" y="456763"/>
                  </a:lnTo>
                  <a:lnTo>
                    <a:pt x="737925" y="448022"/>
                  </a:lnTo>
                  <a:lnTo>
                    <a:pt x="738719" y="439810"/>
                  </a:lnTo>
                  <a:lnTo>
                    <a:pt x="740308" y="431333"/>
                  </a:lnTo>
                  <a:lnTo>
                    <a:pt x="741897" y="423122"/>
                  </a:lnTo>
                  <a:lnTo>
                    <a:pt x="743750" y="415175"/>
                  </a:lnTo>
                  <a:lnTo>
                    <a:pt x="745604" y="406963"/>
                  </a:lnTo>
                  <a:lnTo>
                    <a:pt x="747722" y="398751"/>
                  </a:lnTo>
                  <a:lnTo>
                    <a:pt x="750105" y="391069"/>
                  </a:lnTo>
                  <a:lnTo>
                    <a:pt x="752753" y="382857"/>
                  </a:lnTo>
                  <a:lnTo>
                    <a:pt x="755401" y="375176"/>
                  </a:lnTo>
                  <a:lnTo>
                    <a:pt x="758579" y="367494"/>
                  </a:lnTo>
                  <a:lnTo>
                    <a:pt x="761491" y="359812"/>
                  </a:lnTo>
                  <a:lnTo>
                    <a:pt x="764669" y="352395"/>
                  </a:lnTo>
                  <a:lnTo>
                    <a:pt x="768376" y="344977"/>
                  </a:lnTo>
                  <a:lnTo>
                    <a:pt x="771818" y="337560"/>
                  </a:lnTo>
                  <a:lnTo>
                    <a:pt x="775790" y="330408"/>
                  </a:lnTo>
                  <a:lnTo>
                    <a:pt x="779762" y="323521"/>
                  </a:lnTo>
                  <a:lnTo>
                    <a:pt x="783734" y="316369"/>
                  </a:lnTo>
                  <a:lnTo>
                    <a:pt x="788235" y="309482"/>
                  </a:lnTo>
                  <a:lnTo>
                    <a:pt x="792737" y="302859"/>
                  </a:lnTo>
                  <a:lnTo>
                    <a:pt x="797503" y="295972"/>
                  </a:lnTo>
                  <a:lnTo>
                    <a:pt x="802004" y="289349"/>
                  </a:lnTo>
                  <a:lnTo>
                    <a:pt x="807035" y="282992"/>
                  </a:lnTo>
                  <a:lnTo>
                    <a:pt x="812066" y="276634"/>
                  </a:lnTo>
                  <a:lnTo>
                    <a:pt x="817097" y="270277"/>
                  </a:lnTo>
                  <a:lnTo>
                    <a:pt x="822658" y="264449"/>
                  </a:lnTo>
                  <a:lnTo>
                    <a:pt x="828219" y="258622"/>
                  </a:lnTo>
                  <a:lnTo>
                    <a:pt x="833779" y="252794"/>
                  </a:lnTo>
                  <a:lnTo>
                    <a:pt x="839605" y="247231"/>
                  </a:lnTo>
                  <a:lnTo>
                    <a:pt x="845430" y="241668"/>
                  </a:lnTo>
                  <a:lnTo>
                    <a:pt x="851785" y="236106"/>
                  </a:lnTo>
                  <a:lnTo>
                    <a:pt x="857875" y="230808"/>
                  </a:lnTo>
                  <a:lnTo>
                    <a:pt x="863965" y="226040"/>
                  </a:lnTo>
                  <a:lnTo>
                    <a:pt x="870585" y="221007"/>
                  </a:lnTo>
                  <a:lnTo>
                    <a:pt x="876940" y="215974"/>
                  </a:lnTo>
                  <a:lnTo>
                    <a:pt x="883825" y="211470"/>
                  </a:lnTo>
                  <a:lnTo>
                    <a:pt x="890445" y="206967"/>
                  </a:lnTo>
                  <a:lnTo>
                    <a:pt x="897329" y="202729"/>
                  </a:lnTo>
                  <a:lnTo>
                    <a:pt x="904479" y="198755"/>
                  </a:lnTo>
                  <a:lnTo>
                    <a:pt x="911628" y="194782"/>
                  </a:lnTo>
                  <a:lnTo>
                    <a:pt x="918513" y="190808"/>
                  </a:lnTo>
                  <a:lnTo>
                    <a:pt x="925927" y="187365"/>
                  </a:lnTo>
                  <a:lnTo>
                    <a:pt x="933341" y="183656"/>
                  </a:lnTo>
                  <a:lnTo>
                    <a:pt x="941020" y="180478"/>
                  </a:lnTo>
                  <a:lnTo>
                    <a:pt x="948434" y="177564"/>
                  </a:lnTo>
                  <a:lnTo>
                    <a:pt x="956113" y="174385"/>
                  </a:lnTo>
                  <a:lnTo>
                    <a:pt x="964321" y="171471"/>
                  </a:lnTo>
                  <a:lnTo>
                    <a:pt x="972000" y="169087"/>
                  </a:lnTo>
                  <a:lnTo>
                    <a:pt x="979944" y="166703"/>
                  </a:lnTo>
                  <a:lnTo>
                    <a:pt x="987888" y="164584"/>
                  </a:lnTo>
                  <a:lnTo>
                    <a:pt x="996096" y="162730"/>
                  </a:lnTo>
                  <a:lnTo>
                    <a:pt x="1004305" y="160875"/>
                  </a:lnTo>
                  <a:lnTo>
                    <a:pt x="1012778" y="159286"/>
                  </a:lnTo>
                  <a:lnTo>
                    <a:pt x="1020987" y="157697"/>
                  </a:lnTo>
                  <a:lnTo>
                    <a:pt x="1029460" y="156902"/>
                  </a:lnTo>
                  <a:lnTo>
                    <a:pt x="1037669" y="155577"/>
                  </a:lnTo>
                  <a:lnTo>
                    <a:pt x="1046407" y="155048"/>
                  </a:lnTo>
                  <a:lnTo>
                    <a:pt x="1054880" y="154253"/>
                  </a:lnTo>
                  <a:lnTo>
                    <a:pt x="1063618" y="153988"/>
                  </a:lnTo>
                  <a:close/>
                  <a:moveTo>
                    <a:pt x="1699027" y="0"/>
                  </a:moveTo>
                  <a:lnTo>
                    <a:pt x="1706961" y="265"/>
                  </a:lnTo>
                  <a:lnTo>
                    <a:pt x="1714895" y="794"/>
                  </a:lnTo>
                  <a:lnTo>
                    <a:pt x="1723093" y="1059"/>
                  </a:lnTo>
                  <a:lnTo>
                    <a:pt x="1731027" y="1853"/>
                  </a:lnTo>
                  <a:lnTo>
                    <a:pt x="1738697" y="2912"/>
                  </a:lnTo>
                  <a:lnTo>
                    <a:pt x="1746631" y="3706"/>
                  </a:lnTo>
                  <a:lnTo>
                    <a:pt x="1754565" y="5029"/>
                  </a:lnTo>
                  <a:lnTo>
                    <a:pt x="1762235" y="6617"/>
                  </a:lnTo>
                  <a:lnTo>
                    <a:pt x="1769640" y="8206"/>
                  </a:lnTo>
                  <a:lnTo>
                    <a:pt x="1777309" y="10058"/>
                  </a:lnTo>
                  <a:lnTo>
                    <a:pt x="1784714" y="12176"/>
                  </a:lnTo>
                  <a:lnTo>
                    <a:pt x="1792119" y="14294"/>
                  </a:lnTo>
                  <a:lnTo>
                    <a:pt x="1798996" y="16676"/>
                  </a:lnTo>
                  <a:lnTo>
                    <a:pt x="1806401" y="19323"/>
                  </a:lnTo>
                  <a:lnTo>
                    <a:pt x="1813541" y="21970"/>
                  </a:lnTo>
                  <a:lnTo>
                    <a:pt x="1820682" y="24881"/>
                  </a:lnTo>
                  <a:lnTo>
                    <a:pt x="1827823" y="27793"/>
                  </a:lnTo>
                  <a:lnTo>
                    <a:pt x="1834434" y="30969"/>
                  </a:lnTo>
                  <a:lnTo>
                    <a:pt x="1848187" y="38116"/>
                  </a:lnTo>
                  <a:lnTo>
                    <a:pt x="1861145" y="45528"/>
                  </a:lnTo>
                  <a:lnTo>
                    <a:pt x="1873575" y="53468"/>
                  </a:lnTo>
                  <a:lnTo>
                    <a:pt x="1886005" y="62468"/>
                  </a:lnTo>
                  <a:lnTo>
                    <a:pt x="1897642" y="71732"/>
                  </a:lnTo>
                  <a:lnTo>
                    <a:pt x="1909014" y="81526"/>
                  </a:lnTo>
                  <a:lnTo>
                    <a:pt x="1919857" y="91585"/>
                  </a:lnTo>
                  <a:lnTo>
                    <a:pt x="1930436" y="102437"/>
                  </a:lnTo>
                  <a:lnTo>
                    <a:pt x="1940221" y="113819"/>
                  </a:lnTo>
                  <a:lnTo>
                    <a:pt x="1949478" y="125466"/>
                  </a:lnTo>
                  <a:lnTo>
                    <a:pt x="1958205" y="137906"/>
                  </a:lnTo>
                  <a:lnTo>
                    <a:pt x="1966139" y="150612"/>
                  </a:lnTo>
                  <a:lnTo>
                    <a:pt x="1973809" y="163846"/>
                  </a:lnTo>
                  <a:lnTo>
                    <a:pt x="1980685" y="177081"/>
                  </a:lnTo>
                  <a:lnTo>
                    <a:pt x="1983594" y="184228"/>
                  </a:lnTo>
                  <a:lnTo>
                    <a:pt x="1986768" y="190845"/>
                  </a:lnTo>
                  <a:lnTo>
                    <a:pt x="1989677" y="197992"/>
                  </a:lnTo>
                  <a:lnTo>
                    <a:pt x="1992322" y="205139"/>
                  </a:lnTo>
                  <a:lnTo>
                    <a:pt x="1994966" y="212550"/>
                  </a:lnTo>
                  <a:lnTo>
                    <a:pt x="1997082" y="219962"/>
                  </a:lnTo>
                  <a:lnTo>
                    <a:pt x="1999727" y="227109"/>
                  </a:lnTo>
                  <a:lnTo>
                    <a:pt x="2001578" y="234785"/>
                  </a:lnTo>
                  <a:lnTo>
                    <a:pt x="2003429" y="242196"/>
                  </a:lnTo>
                  <a:lnTo>
                    <a:pt x="2005016" y="249872"/>
                  </a:lnTo>
                  <a:lnTo>
                    <a:pt x="2006338" y="257549"/>
                  </a:lnTo>
                  <a:lnTo>
                    <a:pt x="2007661" y="265225"/>
                  </a:lnTo>
                  <a:lnTo>
                    <a:pt x="2008983" y="272901"/>
                  </a:lnTo>
                  <a:lnTo>
                    <a:pt x="2009776" y="280577"/>
                  </a:lnTo>
                  <a:lnTo>
                    <a:pt x="2010570" y="288783"/>
                  </a:lnTo>
                  <a:lnTo>
                    <a:pt x="2011099" y="296723"/>
                  </a:lnTo>
                  <a:lnTo>
                    <a:pt x="2011363" y="304664"/>
                  </a:lnTo>
                  <a:lnTo>
                    <a:pt x="2011363" y="312870"/>
                  </a:lnTo>
                  <a:lnTo>
                    <a:pt x="2011363" y="320811"/>
                  </a:lnTo>
                  <a:lnTo>
                    <a:pt x="2011099" y="328752"/>
                  </a:lnTo>
                  <a:lnTo>
                    <a:pt x="2010570" y="336693"/>
                  </a:lnTo>
                  <a:lnTo>
                    <a:pt x="2009776" y="344898"/>
                  </a:lnTo>
                  <a:lnTo>
                    <a:pt x="2008983" y="352574"/>
                  </a:lnTo>
                  <a:lnTo>
                    <a:pt x="2007661" y="360250"/>
                  </a:lnTo>
                  <a:lnTo>
                    <a:pt x="2006338" y="367927"/>
                  </a:lnTo>
                  <a:lnTo>
                    <a:pt x="2005016" y="375603"/>
                  </a:lnTo>
                  <a:lnTo>
                    <a:pt x="2003429" y="383279"/>
                  </a:lnTo>
                  <a:lnTo>
                    <a:pt x="2001578" y="390690"/>
                  </a:lnTo>
                  <a:lnTo>
                    <a:pt x="1999727" y="398102"/>
                  </a:lnTo>
                  <a:lnTo>
                    <a:pt x="1997082" y="405513"/>
                  </a:lnTo>
                  <a:lnTo>
                    <a:pt x="1994966" y="412925"/>
                  </a:lnTo>
                  <a:lnTo>
                    <a:pt x="1992322" y="420072"/>
                  </a:lnTo>
                  <a:lnTo>
                    <a:pt x="1989677" y="427483"/>
                  </a:lnTo>
                  <a:lnTo>
                    <a:pt x="1986768" y="434630"/>
                  </a:lnTo>
                  <a:lnTo>
                    <a:pt x="1983594" y="441247"/>
                  </a:lnTo>
                  <a:lnTo>
                    <a:pt x="1980685" y="448129"/>
                  </a:lnTo>
                  <a:lnTo>
                    <a:pt x="1973809" y="461629"/>
                  </a:lnTo>
                  <a:lnTo>
                    <a:pt x="1966139" y="474863"/>
                  </a:lnTo>
                  <a:lnTo>
                    <a:pt x="1958205" y="487569"/>
                  </a:lnTo>
                  <a:lnTo>
                    <a:pt x="1949478" y="499480"/>
                  </a:lnTo>
                  <a:lnTo>
                    <a:pt x="1940221" y="511656"/>
                  </a:lnTo>
                  <a:lnTo>
                    <a:pt x="1930436" y="523038"/>
                  </a:lnTo>
                  <a:lnTo>
                    <a:pt x="1919857" y="533891"/>
                  </a:lnTo>
                  <a:lnTo>
                    <a:pt x="1909014" y="543949"/>
                  </a:lnTo>
                  <a:lnTo>
                    <a:pt x="1897642" y="553743"/>
                  </a:lnTo>
                  <a:lnTo>
                    <a:pt x="1886005" y="563007"/>
                  </a:lnTo>
                  <a:lnTo>
                    <a:pt x="1873575" y="572007"/>
                  </a:lnTo>
                  <a:lnTo>
                    <a:pt x="1861145" y="579948"/>
                  </a:lnTo>
                  <a:lnTo>
                    <a:pt x="1848187" y="587359"/>
                  </a:lnTo>
                  <a:lnTo>
                    <a:pt x="1834434" y="594506"/>
                  </a:lnTo>
                  <a:lnTo>
                    <a:pt x="1827823" y="597682"/>
                  </a:lnTo>
                  <a:lnTo>
                    <a:pt x="1820682" y="600858"/>
                  </a:lnTo>
                  <a:lnTo>
                    <a:pt x="1813541" y="603505"/>
                  </a:lnTo>
                  <a:lnTo>
                    <a:pt x="1806401" y="606152"/>
                  </a:lnTo>
                  <a:lnTo>
                    <a:pt x="1798996" y="608799"/>
                  </a:lnTo>
                  <a:lnTo>
                    <a:pt x="1792119" y="611182"/>
                  </a:lnTo>
                  <a:lnTo>
                    <a:pt x="1784714" y="613299"/>
                  </a:lnTo>
                  <a:lnTo>
                    <a:pt x="1777309" y="615417"/>
                  </a:lnTo>
                  <a:lnTo>
                    <a:pt x="1769640" y="617270"/>
                  </a:lnTo>
                  <a:lnTo>
                    <a:pt x="1762235" y="618858"/>
                  </a:lnTo>
                  <a:lnTo>
                    <a:pt x="1754565" y="620446"/>
                  </a:lnTo>
                  <a:lnTo>
                    <a:pt x="1746631" y="621769"/>
                  </a:lnTo>
                  <a:lnTo>
                    <a:pt x="1738697" y="622828"/>
                  </a:lnTo>
                  <a:lnTo>
                    <a:pt x="1731027" y="623622"/>
                  </a:lnTo>
                  <a:lnTo>
                    <a:pt x="1723093" y="624416"/>
                  </a:lnTo>
                  <a:lnTo>
                    <a:pt x="1714895" y="624681"/>
                  </a:lnTo>
                  <a:lnTo>
                    <a:pt x="1706961" y="625210"/>
                  </a:lnTo>
                  <a:lnTo>
                    <a:pt x="1699027" y="625475"/>
                  </a:lnTo>
                  <a:lnTo>
                    <a:pt x="1685803" y="625210"/>
                  </a:lnTo>
                  <a:lnTo>
                    <a:pt x="1672580" y="624152"/>
                  </a:lnTo>
                  <a:lnTo>
                    <a:pt x="1659357" y="622563"/>
                  </a:lnTo>
                  <a:lnTo>
                    <a:pt x="1646398" y="620711"/>
                  </a:lnTo>
                  <a:lnTo>
                    <a:pt x="1633439" y="618328"/>
                  </a:lnTo>
                  <a:lnTo>
                    <a:pt x="1620744" y="615152"/>
                  </a:lnTo>
                  <a:lnTo>
                    <a:pt x="1608314" y="611711"/>
                  </a:lnTo>
                  <a:lnTo>
                    <a:pt x="1596413" y="607741"/>
                  </a:lnTo>
                  <a:lnTo>
                    <a:pt x="1584248" y="603241"/>
                  </a:lnTo>
                  <a:lnTo>
                    <a:pt x="1572611" y="598211"/>
                  </a:lnTo>
                  <a:lnTo>
                    <a:pt x="1561239" y="592918"/>
                  </a:lnTo>
                  <a:lnTo>
                    <a:pt x="1549867" y="587094"/>
                  </a:lnTo>
                  <a:lnTo>
                    <a:pt x="1539024" y="580742"/>
                  </a:lnTo>
                  <a:lnTo>
                    <a:pt x="1528180" y="573860"/>
                  </a:lnTo>
                  <a:lnTo>
                    <a:pt x="1517866" y="566713"/>
                  </a:lnTo>
                  <a:lnTo>
                    <a:pt x="1508081" y="559301"/>
                  </a:lnTo>
                  <a:lnTo>
                    <a:pt x="1510197" y="542890"/>
                  </a:lnTo>
                  <a:lnTo>
                    <a:pt x="1512048" y="525685"/>
                  </a:lnTo>
                  <a:lnTo>
                    <a:pt x="1513106" y="508744"/>
                  </a:lnTo>
                  <a:lnTo>
                    <a:pt x="1513635" y="500539"/>
                  </a:lnTo>
                  <a:lnTo>
                    <a:pt x="1513635" y="491804"/>
                  </a:lnTo>
                  <a:lnTo>
                    <a:pt x="1513635" y="481481"/>
                  </a:lnTo>
                  <a:lnTo>
                    <a:pt x="1513106" y="471158"/>
                  </a:lnTo>
                  <a:lnTo>
                    <a:pt x="1512577" y="461099"/>
                  </a:lnTo>
                  <a:lnTo>
                    <a:pt x="1511783" y="451306"/>
                  </a:lnTo>
                  <a:lnTo>
                    <a:pt x="1510726" y="440982"/>
                  </a:lnTo>
                  <a:lnTo>
                    <a:pt x="1509403" y="431189"/>
                  </a:lnTo>
                  <a:lnTo>
                    <a:pt x="1508081" y="421395"/>
                  </a:lnTo>
                  <a:lnTo>
                    <a:pt x="1506230" y="411337"/>
                  </a:lnTo>
                  <a:lnTo>
                    <a:pt x="1504378" y="401808"/>
                  </a:lnTo>
                  <a:lnTo>
                    <a:pt x="1501998" y="392014"/>
                  </a:lnTo>
                  <a:lnTo>
                    <a:pt x="1499882" y="382485"/>
                  </a:lnTo>
                  <a:lnTo>
                    <a:pt x="1497238" y="372956"/>
                  </a:lnTo>
                  <a:lnTo>
                    <a:pt x="1494329" y="363691"/>
                  </a:lnTo>
                  <a:lnTo>
                    <a:pt x="1491684" y="354427"/>
                  </a:lnTo>
                  <a:lnTo>
                    <a:pt x="1488510" y="345163"/>
                  </a:lnTo>
                  <a:lnTo>
                    <a:pt x="1485072" y="335898"/>
                  </a:lnTo>
                  <a:lnTo>
                    <a:pt x="1481370" y="326899"/>
                  </a:lnTo>
                  <a:lnTo>
                    <a:pt x="1477667" y="317899"/>
                  </a:lnTo>
                  <a:lnTo>
                    <a:pt x="1473700" y="309164"/>
                  </a:lnTo>
                  <a:lnTo>
                    <a:pt x="1469733" y="300429"/>
                  </a:lnTo>
                  <a:lnTo>
                    <a:pt x="1465502" y="291694"/>
                  </a:lnTo>
                  <a:lnTo>
                    <a:pt x="1460741" y="283224"/>
                  </a:lnTo>
                  <a:lnTo>
                    <a:pt x="1456245" y="274754"/>
                  </a:lnTo>
                  <a:lnTo>
                    <a:pt x="1451220" y="266548"/>
                  </a:lnTo>
                  <a:lnTo>
                    <a:pt x="1446460" y="258078"/>
                  </a:lnTo>
                  <a:lnTo>
                    <a:pt x="1441171" y="250137"/>
                  </a:lnTo>
                  <a:lnTo>
                    <a:pt x="1435881" y="242196"/>
                  </a:lnTo>
                  <a:lnTo>
                    <a:pt x="1430327" y="234520"/>
                  </a:lnTo>
                  <a:lnTo>
                    <a:pt x="1424509" y="226844"/>
                  </a:lnTo>
                  <a:lnTo>
                    <a:pt x="1418691" y="218903"/>
                  </a:lnTo>
                  <a:lnTo>
                    <a:pt x="1412872" y="211492"/>
                  </a:lnTo>
                  <a:lnTo>
                    <a:pt x="1406525" y="204080"/>
                  </a:lnTo>
                  <a:lnTo>
                    <a:pt x="1411021" y="193492"/>
                  </a:lnTo>
                  <a:lnTo>
                    <a:pt x="1415517" y="182375"/>
                  </a:lnTo>
                  <a:lnTo>
                    <a:pt x="1420807" y="171787"/>
                  </a:lnTo>
                  <a:lnTo>
                    <a:pt x="1426360" y="161464"/>
                  </a:lnTo>
                  <a:lnTo>
                    <a:pt x="1432179" y="151141"/>
                  </a:lnTo>
                  <a:lnTo>
                    <a:pt x="1438261" y="141347"/>
                  </a:lnTo>
                  <a:lnTo>
                    <a:pt x="1445138" y="131818"/>
                  </a:lnTo>
                  <a:lnTo>
                    <a:pt x="1452014" y="122289"/>
                  </a:lnTo>
                  <a:lnTo>
                    <a:pt x="1459419" y="113025"/>
                  </a:lnTo>
                  <a:lnTo>
                    <a:pt x="1467088" y="104290"/>
                  </a:lnTo>
                  <a:lnTo>
                    <a:pt x="1474758" y="95555"/>
                  </a:lnTo>
                  <a:lnTo>
                    <a:pt x="1482956" y="87349"/>
                  </a:lnTo>
                  <a:lnTo>
                    <a:pt x="1491684" y="79673"/>
                  </a:lnTo>
                  <a:lnTo>
                    <a:pt x="1500676" y="71997"/>
                  </a:lnTo>
                  <a:lnTo>
                    <a:pt x="1509403" y="64586"/>
                  </a:lnTo>
                  <a:lnTo>
                    <a:pt x="1519189" y="57704"/>
                  </a:lnTo>
                  <a:lnTo>
                    <a:pt x="1528709" y="51086"/>
                  </a:lnTo>
                  <a:lnTo>
                    <a:pt x="1538495" y="44734"/>
                  </a:lnTo>
                  <a:lnTo>
                    <a:pt x="1548544" y="38910"/>
                  </a:lnTo>
                  <a:lnTo>
                    <a:pt x="1559123" y="33352"/>
                  </a:lnTo>
                  <a:lnTo>
                    <a:pt x="1569966" y="28058"/>
                  </a:lnTo>
                  <a:lnTo>
                    <a:pt x="1580810" y="23558"/>
                  </a:lnTo>
                  <a:lnTo>
                    <a:pt x="1591653" y="19323"/>
                  </a:lnTo>
                  <a:lnTo>
                    <a:pt x="1602760" y="15617"/>
                  </a:lnTo>
                  <a:lnTo>
                    <a:pt x="1614133" y="11911"/>
                  </a:lnTo>
                  <a:lnTo>
                    <a:pt x="1626034" y="8735"/>
                  </a:lnTo>
                  <a:lnTo>
                    <a:pt x="1637670" y="6353"/>
                  </a:lnTo>
                  <a:lnTo>
                    <a:pt x="1649571" y="3970"/>
                  </a:lnTo>
                  <a:lnTo>
                    <a:pt x="1662001" y="2647"/>
                  </a:lnTo>
                  <a:lnTo>
                    <a:pt x="1673902" y="1323"/>
                  </a:lnTo>
                  <a:lnTo>
                    <a:pt x="1686597" y="265"/>
                  </a:lnTo>
                  <a:lnTo>
                    <a:pt x="1699027" y="0"/>
                  </a:lnTo>
                  <a:close/>
                  <a:moveTo>
                    <a:pt x="445686" y="0"/>
                  </a:moveTo>
                  <a:lnTo>
                    <a:pt x="458116" y="265"/>
                  </a:lnTo>
                  <a:lnTo>
                    <a:pt x="470546" y="1323"/>
                  </a:lnTo>
                  <a:lnTo>
                    <a:pt x="482712" y="2647"/>
                  </a:lnTo>
                  <a:lnTo>
                    <a:pt x="494877" y="3970"/>
                  </a:lnTo>
                  <a:lnTo>
                    <a:pt x="507043" y="6353"/>
                  </a:lnTo>
                  <a:lnTo>
                    <a:pt x="518680" y="8735"/>
                  </a:lnTo>
                  <a:lnTo>
                    <a:pt x="530316" y="11911"/>
                  </a:lnTo>
                  <a:lnTo>
                    <a:pt x="541953" y="15617"/>
                  </a:lnTo>
                  <a:lnTo>
                    <a:pt x="552796" y="19323"/>
                  </a:lnTo>
                  <a:lnTo>
                    <a:pt x="563904" y="23558"/>
                  </a:lnTo>
                  <a:lnTo>
                    <a:pt x="574747" y="28058"/>
                  </a:lnTo>
                  <a:lnTo>
                    <a:pt x="585590" y="33352"/>
                  </a:lnTo>
                  <a:lnTo>
                    <a:pt x="596169" y="38910"/>
                  </a:lnTo>
                  <a:lnTo>
                    <a:pt x="606218" y="44734"/>
                  </a:lnTo>
                  <a:lnTo>
                    <a:pt x="616004" y="51086"/>
                  </a:lnTo>
                  <a:lnTo>
                    <a:pt x="625525" y="57704"/>
                  </a:lnTo>
                  <a:lnTo>
                    <a:pt x="635045" y="64586"/>
                  </a:lnTo>
                  <a:lnTo>
                    <a:pt x="644037" y="71997"/>
                  </a:lnTo>
                  <a:lnTo>
                    <a:pt x="653029" y="79673"/>
                  </a:lnTo>
                  <a:lnTo>
                    <a:pt x="661757" y="87349"/>
                  </a:lnTo>
                  <a:lnTo>
                    <a:pt x="669955" y="95555"/>
                  </a:lnTo>
                  <a:lnTo>
                    <a:pt x="677625" y="104290"/>
                  </a:lnTo>
                  <a:lnTo>
                    <a:pt x="685294" y="113025"/>
                  </a:lnTo>
                  <a:lnTo>
                    <a:pt x="692699" y="122289"/>
                  </a:lnTo>
                  <a:lnTo>
                    <a:pt x="699576" y="131818"/>
                  </a:lnTo>
                  <a:lnTo>
                    <a:pt x="706452" y="141347"/>
                  </a:lnTo>
                  <a:lnTo>
                    <a:pt x="712534" y="151141"/>
                  </a:lnTo>
                  <a:lnTo>
                    <a:pt x="718353" y="161464"/>
                  </a:lnTo>
                  <a:lnTo>
                    <a:pt x="723907" y="171787"/>
                  </a:lnTo>
                  <a:lnTo>
                    <a:pt x="729196" y="182375"/>
                  </a:lnTo>
                  <a:lnTo>
                    <a:pt x="733692" y="193492"/>
                  </a:lnTo>
                  <a:lnTo>
                    <a:pt x="738188" y="204080"/>
                  </a:lnTo>
                  <a:lnTo>
                    <a:pt x="731841" y="211492"/>
                  </a:lnTo>
                  <a:lnTo>
                    <a:pt x="726022" y="218903"/>
                  </a:lnTo>
                  <a:lnTo>
                    <a:pt x="720204" y="226844"/>
                  </a:lnTo>
                  <a:lnTo>
                    <a:pt x="714386" y="234520"/>
                  </a:lnTo>
                  <a:lnTo>
                    <a:pt x="709096" y="242196"/>
                  </a:lnTo>
                  <a:lnTo>
                    <a:pt x="703543" y="250137"/>
                  </a:lnTo>
                  <a:lnTo>
                    <a:pt x="698253" y="258078"/>
                  </a:lnTo>
                  <a:lnTo>
                    <a:pt x="693493" y="266548"/>
                  </a:lnTo>
                  <a:lnTo>
                    <a:pt x="688468" y="274754"/>
                  </a:lnTo>
                  <a:lnTo>
                    <a:pt x="683972" y="283224"/>
                  </a:lnTo>
                  <a:lnTo>
                    <a:pt x="679476" y="291694"/>
                  </a:lnTo>
                  <a:lnTo>
                    <a:pt x="675244" y="300429"/>
                  </a:lnTo>
                  <a:lnTo>
                    <a:pt x="671013" y="309164"/>
                  </a:lnTo>
                  <a:lnTo>
                    <a:pt x="666782" y="317899"/>
                  </a:lnTo>
                  <a:lnTo>
                    <a:pt x="663079" y="326899"/>
                  </a:lnTo>
                  <a:lnTo>
                    <a:pt x="659905" y="335898"/>
                  </a:lnTo>
                  <a:lnTo>
                    <a:pt x="656467" y="345163"/>
                  </a:lnTo>
                  <a:lnTo>
                    <a:pt x="653294" y="354427"/>
                  </a:lnTo>
                  <a:lnTo>
                    <a:pt x="650385" y="363691"/>
                  </a:lnTo>
                  <a:lnTo>
                    <a:pt x="647475" y="372956"/>
                  </a:lnTo>
                  <a:lnTo>
                    <a:pt x="645095" y="382485"/>
                  </a:lnTo>
                  <a:lnTo>
                    <a:pt x="642450" y="392014"/>
                  </a:lnTo>
                  <a:lnTo>
                    <a:pt x="640335" y="401808"/>
                  </a:lnTo>
                  <a:lnTo>
                    <a:pt x="638483" y="411337"/>
                  </a:lnTo>
                  <a:lnTo>
                    <a:pt x="636632" y="421395"/>
                  </a:lnTo>
                  <a:lnTo>
                    <a:pt x="635574" y="431189"/>
                  </a:lnTo>
                  <a:lnTo>
                    <a:pt x="633988" y="440982"/>
                  </a:lnTo>
                  <a:lnTo>
                    <a:pt x="632930" y="451306"/>
                  </a:lnTo>
                  <a:lnTo>
                    <a:pt x="632136" y="461099"/>
                  </a:lnTo>
                  <a:lnTo>
                    <a:pt x="631872" y="471158"/>
                  </a:lnTo>
                  <a:lnTo>
                    <a:pt x="631078" y="481481"/>
                  </a:lnTo>
                  <a:lnTo>
                    <a:pt x="631078" y="491804"/>
                  </a:lnTo>
                  <a:lnTo>
                    <a:pt x="631078" y="500539"/>
                  </a:lnTo>
                  <a:lnTo>
                    <a:pt x="631343" y="508744"/>
                  </a:lnTo>
                  <a:lnTo>
                    <a:pt x="632665" y="525685"/>
                  </a:lnTo>
                  <a:lnTo>
                    <a:pt x="634516" y="542890"/>
                  </a:lnTo>
                  <a:lnTo>
                    <a:pt x="636897" y="559301"/>
                  </a:lnTo>
                  <a:lnTo>
                    <a:pt x="626847" y="566713"/>
                  </a:lnTo>
                  <a:lnTo>
                    <a:pt x="616268" y="573860"/>
                  </a:lnTo>
                  <a:lnTo>
                    <a:pt x="605954" y="580742"/>
                  </a:lnTo>
                  <a:lnTo>
                    <a:pt x="594846" y="587094"/>
                  </a:lnTo>
                  <a:lnTo>
                    <a:pt x="583739" y="592918"/>
                  </a:lnTo>
                  <a:lnTo>
                    <a:pt x="572102" y="598211"/>
                  </a:lnTo>
                  <a:lnTo>
                    <a:pt x="560201" y="603241"/>
                  </a:lnTo>
                  <a:lnTo>
                    <a:pt x="548300" y="607741"/>
                  </a:lnTo>
                  <a:lnTo>
                    <a:pt x="536399" y="611711"/>
                  </a:lnTo>
                  <a:lnTo>
                    <a:pt x="523969" y="615152"/>
                  </a:lnTo>
                  <a:lnTo>
                    <a:pt x="511274" y="618328"/>
                  </a:lnTo>
                  <a:lnTo>
                    <a:pt x="498316" y="620711"/>
                  </a:lnTo>
                  <a:lnTo>
                    <a:pt x="485357" y="622563"/>
                  </a:lnTo>
                  <a:lnTo>
                    <a:pt x="472398" y="624152"/>
                  </a:lnTo>
                  <a:lnTo>
                    <a:pt x="458910" y="625210"/>
                  </a:lnTo>
                  <a:lnTo>
                    <a:pt x="445686" y="625475"/>
                  </a:lnTo>
                  <a:lnTo>
                    <a:pt x="437752" y="625210"/>
                  </a:lnTo>
                  <a:lnTo>
                    <a:pt x="429554" y="624681"/>
                  </a:lnTo>
                  <a:lnTo>
                    <a:pt x="421620" y="624416"/>
                  </a:lnTo>
                  <a:lnTo>
                    <a:pt x="413686" y="623622"/>
                  </a:lnTo>
                  <a:lnTo>
                    <a:pt x="406016" y="622828"/>
                  </a:lnTo>
                  <a:lnTo>
                    <a:pt x="398082" y="621769"/>
                  </a:lnTo>
                  <a:lnTo>
                    <a:pt x="390148" y="620446"/>
                  </a:lnTo>
                  <a:lnTo>
                    <a:pt x="382479" y="618858"/>
                  </a:lnTo>
                  <a:lnTo>
                    <a:pt x="375073" y="617270"/>
                  </a:lnTo>
                  <a:lnTo>
                    <a:pt x="367404" y="615417"/>
                  </a:lnTo>
                  <a:lnTo>
                    <a:pt x="359999" y="613299"/>
                  </a:lnTo>
                  <a:lnTo>
                    <a:pt x="352594" y="611182"/>
                  </a:lnTo>
                  <a:lnTo>
                    <a:pt x="345453" y="608799"/>
                  </a:lnTo>
                  <a:lnTo>
                    <a:pt x="338312" y="606152"/>
                  </a:lnTo>
                  <a:lnTo>
                    <a:pt x="331172" y="603505"/>
                  </a:lnTo>
                  <a:lnTo>
                    <a:pt x="324031" y="600858"/>
                  </a:lnTo>
                  <a:lnTo>
                    <a:pt x="317155" y="597682"/>
                  </a:lnTo>
                  <a:lnTo>
                    <a:pt x="310279" y="594506"/>
                  </a:lnTo>
                  <a:lnTo>
                    <a:pt x="296791" y="587359"/>
                  </a:lnTo>
                  <a:lnTo>
                    <a:pt x="283568" y="579948"/>
                  </a:lnTo>
                  <a:lnTo>
                    <a:pt x="271138" y="572007"/>
                  </a:lnTo>
                  <a:lnTo>
                    <a:pt x="258708" y="563007"/>
                  </a:lnTo>
                  <a:lnTo>
                    <a:pt x="247071" y="553743"/>
                  </a:lnTo>
                  <a:lnTo>
                    <a:pt x="235699" y="543949"/>
                  </a:lnTo>
                  <a:lnTo>
                    <a:pt x="224856" y="533891"/>
                  </a:lnTo>
                  <a:lnTo>
                    <a:pt x="214277" y="523038"/>
                  </a:lnTo>
                  <a:lnTo>
                    <a:pt x="204756" y="511656"/>
                  </a:lnTo>
                  <a:lnTo>
                    <a:pt x="195235" y="499480"/>
                  </a:lnTo>
                  <a:lnTo>
                    <a:pt x="186508" y="487569"/>
                  </a:lnTo>
                  <a:lnTo>
                    <a:pt x="178574" y="474863"/>
                  </a:lnTo>
                  <a:lnTo>
                    <a:pt x="170904" y="461629"/>
                  </a:lnTo>
                  <a:lnTo>
                    <a:pt x="164028" y="448129"/>
                  </a:lnTo>
                  <a:lnTo>
                    <a:pt x="161119" y="441247"/>
                  </a:lnTo>
                  <a:lnTo>
                    <a:pt x="157945" y="434630"/>
                  </a:lnTo>
                  <a:lnTo>
                    <a:pt x="154772" y="427483"/>
                  </a:lnTo>
                  <a:lnTo>
                    <a:pt x="152392" y="420072"/>
                  </a:lnTo>
                  <a:lnTo>
                    <a:pt x="149747" y="412925"/>
                  </a:lnTo>
                  <a:lnTo>
                    <a:pt x="147367" y="405513"/>
                  </a:lnTo>
                  <a:lnTo>
                    <a:pt x="145251" y="398102"/>
                  </a:lnTo>
                  <a:lnTo>
                    <a:pt x="143135" y="390690"/>
                  </a:lnTo>
                  <a:lnTo>
                    <a:pt x="141284" y="383279"/>
                  </a:lnTo>
                  <a:lnTo>
                    <a:pt x="139697" y="375603"/>
                  </a:lnTo>
                  <a:lnTo>
                    <a:pt x="138110" y="367927"/>
                  </a:lnTo>
                  <a:lnTo>
                    <a:pt x="137052" y="360250"/>
                  </a:lnTo>
                  <a:lnTo>
                    <a:pt x="135730" y="352574"/>
                  </a:lnTo>
                  <a:lnTo>
                    <a:pt x="134937" y="344898"/>
                  </a:lnTo>
                  <a:lnTo>
                    <a:pt x="134143" y="336693"/>
                  </a:lnTo>
                  <a:lnTo>
                    <a:pt x="133614" y="328752"/>
                  </a:lnTo>
                  <a:lnTo>
                    <a:pt x="133350" y="320811"/>
                  </a:lnTo>
                  <a:lnTo>
                    <a:pt x="133350" y="312870"/>
                  </a:lnTo>
                  <a:lnTo>
                    <a:pt x="133350" y="304664"/>
                  </a:lnTo>
                  <a:lnTo>
                    <a:pt x="133614" y="296723"/>
                  </a:lnTo>
                  <a:lnTo>
                    <a:pt x="134143" y="288783"/>
                  </a:lnTo>
                  <a:lnTo>
                    <a:pt x="134937" y="280577"/>
                  </a:lnTo>
                  <a:lnTo>
                    <a:pt x="135730" y="272901"/>
                  </a:lnTo>
                  <a:lnTo>
                    <a:pt x="137052" y="265225"/>
                  </a:lnTo>
                  <a:lnTo>
                    <a:pt x="138110" y="257549"/>
                  </a:lnTo>
                  <a:lnTo>
                    <a:pt x="139697" y="249872"/>
                  </a:lnTo>
                  <a:lnTo>
                    <a:pt x="141284" y="242196"/>
                  </a:lnTo>
                  <a:lnTo>
                    <a:pt x="143135" y="234785"/>
                  </a:lnTo>
                  <a:lnTo>
                    <a:pt x="145251" y="227109"/>
                  </a:lnTo>
                  <a:lnTo>
                    <a:pt x="147367" y="219962"/>
                  </a:lnTo>
                  <a:lnTo>
                    <a:pt x="149747" y="212550"/>
                  </a:lnTo>
                  <a:lnTo>
                    <a:pt x="152392" y="205139"/>
                  </a:lnTo>
                  <a:lnTo>
                    <a:pt x="154772" y="197992"/>
                  </a:lnTo>
                  <a:lnTo>
                    <a:pt x="157945" y="190845"/>
                  </a:lnTo>
                  <a:lnTo>
                    <a:pt x="161119" y="184228"/>
                  </a:lnTo>
                  <a:lnTo>
                    <a:pt x="164028" y="177081"/>
                  </a:lnTo>
                  <a:lnTo>
                    <a:pt x="170904" y="163846"/>
                  </a:lnTo>
                  <a:lnTo>
                    <a:pt x="178574" y="150612"/>
                  </a:lnTo>
                  <a:lnTo>
                    <a:pt x="186508" y="137906"/>
                  </a:lnTo>
                  <a:lnTo>
                    <a:pt x="195235" y="125466"/>
                  </a:lnTo>
                  <a:lnTo>
                    <a:pt x="204756" y="113819"/>
                  </a:lnTo>
                  <a:lnTo>
                    <a:pt x="214277" y="102437"/>
                  </a:lnTo>
                  <a:lnTo>
                    <a:pt x="224856" y="91585"/>
                  </a:lnTo>
                  <a:lnTo>
                    <a:pt x="235699" y="81526"/>
                  </a:lnTo>
                  <a:lnTo>
                    <a:pt x="247071" y="71732"/>
                  </a:lnTo>
                  <a:lnTo>
                    <a:pt x="258708" y="62468"/>
                  </a:lnTo>
                  <a:lnTo>
                    <a:pt x="271138" y="53468"/>
                  </a:lnTo>
                  <a:lnTo>
                    <a:pt x="283568" y="45528"/>
                  </a:lnTo>
                  <a:lnTo>
                    <a:pt x="296791" y="38116"/>
                  </a:lnTo>
                  <a:lnTo>
                    <a:pt x="310279" y="30969"/>
                  </a:lnTo>
                  <a:lnTo>
                    <a:pt x="317155" y="27793"/>
                  </a:lnTo>
                  <a:lnTo>
                    <a:pt x="324031" y="24881"/>
                  </a:lnTo>
                  <a:lnTo>
                    <a:pt x="331172" y="21970"/>
                  </a:lnTo>
                  <a:lnTo>
                    <a:pt x="338312" y="19323"/>
                  </a:lnTo>
                  <a:lnTo>
                    <a:pt x="345453" y="16676"/>
                  </a:lnTo>
                  <a:lnTo>
                    <a:pt x="352594" y="14294"/>
                  </a:lnTo>
                  <a:lnTo>
                    <a:pt x="359999" y="12176"/>
                  </a:lnTo>
                  <a:lnTo>
                    <a:pt x="367404" y="10058"/>
                  </a:lnTo>
                  <a:lnTo>
                    <a:pt x="375073" y="8206"/>
                  </a:lnTo>
                  <a:lnTo>
                    <a:pt x="382479" y="6617"/>
                  </a:lnTo>
                  <a:lnTo>
                    <a:pt x="390148" y="5029"/>
                  </a:lnTo>
                  <a:lnTo>
                    <a:pt x="398082" y="3706"/>
                  </a:lnTo>
                  <a:lnTo>
                    <a:pt x="406016" y="2912"/>
                  </a:lnTo>
                  <a:lnTo>
                    <a:pt x="413686" y="1853"/>
                  </a:lnTo>
                  <a:lnTo>
                    <a:pt x="421620" y="1059"/>
                  </a:lnTo>
                  <a:lnTo>
                    <a:pt x="429554" y="794"/>
                  </a:lnTo>
                  <a:lnTo>
                    <a:pt x="437752" y="265"/>
                  </a:lnTo>
                  <a:lnTo>
                    <a:pt x="445686" y="0"/>
                  </a:lnTo>
                  <a:close/>
                </a:path>
              </a:pathLst>
            </a:custGeom>
            <a:solidFill>
              <a:srgbClr val="015A7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cs typeface="+mn-ea"/>
                <a:sym typeface="+mn-lt"/>
              </a:endParaRPr>
            </a:p>
          </p:txBody>
        </p:sp>
      </p:grpSp>
      <p:sp>
        <p:nvSpPr>
          <p:cNvPr id="6" name="文本框 5"/>
          <p:cNvSpPr txBox="1"/>
          <p:nvPr/>
        </p:nvSpPr>
        <p:spPr>
          <a:xfrm>
            <a:off x="1079499" y="360931"/>
            <a:ext cx="3066615" cy="461665"/>
          </a:xfrm>
          <a:prstGeom prst="rect">
            <a:avLst/>
          </a:prstGeom>
          <a:noFill/>
        </p:spPr>
        <p:txBody>
          <a:bodyPr wrap="square" rtlCol="0">
            <a:spAutoFit/>
          </a:bodyPr>
          <a:lstStyle/>
          <a:p>
            <a:r>
              <a:rPr lang="en-US" altLang="zh-CN" sz="2400" dirty="0">
                <a:solidFill>
                  <a:schemeClr val="bg1">
                    <a:lumMod val="50000"/>
                  </a:schemeClr>
                </a:solidFill>
                <a:cs typeface="+mn-ea"/>
                <a:sym typeface="+mn-lt"/>
              </a:rPr>
              <a:t>Add title text</a:t>
            </a:r>
            <a:endParaRPr lang="zh-CN" altLang="en-US" sz="2400" dirty="0">
              <a:solidFill>
                <a:schemeClr val="bg1">
                  <a:lumMod val="50000"/>
                </a:schemeClr>
              </a:solidFill>
              <a:cs typeface="+mn-ea"/>
              <a:sym typeface="+mn-lt"/>
            </a:endParaRPr>
          </a:p>
        </p:txBody>
      </p:sp>
      <p:grpSp>
        <p:nvGrpSpPr>
          <p:cNvPr id="7" name="Group 4"/>
          <p:cNvGrpSpPr/>
          <p:nvPr/>
        </p:nvGrpSpPr>
        <p:grpSpPr>
          <a:xfrm>
            <a:off x="1315533" y="2197242"/>
            <a:ext cx="682723" cy="576488"/>
            <a:chOff x="5408613" y="4151313"/>
            <a:chExt cx="1458913" cy="1231900"/>
          </a:xfrm>
          <a:effectLst>
            <a:outerShdw blurRad="317500" dist="190500" dir="8100000" algn="tr" rotWithShape="0">
              <a:prstClr val="black">
                <a:alpha val="40000"/>
              </a:prstClr>
            </a:outerShdw>
          </a:effectLst>
        </p:grpSpPr>
        <p:sp>
          <p:nvSpPr>
            <p:cNvPr id="8" name="Rectangle 16"/>
            <p:cNvSpPr>
              <a:spLocks noChangeArrowheads="1"/>
            </p:cNvSpPr>
            <p:nvPr/>
          </p:nvSpPr>
          <p:spPr bwMode="auto">
            <a:xfrm>
              <a:off x="5408613" y="4151313"/>
              <a:ext cx="1458913" cy="284163"/>
            </a:xfrm>
            <a:prstGeom prst="rect">
              <a:avLst/>
            </a:prstGeom>
            <a:solidFill>
              <a:srgbClr val="966836"/>
            </a:solidFill>
            <a:ln>
              <a:noFill/>
            </a:ln>
          </p:spPr>
          <p:txBody>
            <a:bodyPr vert="horz" wrap="square" lIns="91440" tIns="45720" rIns="91440" bIns="45720" numCol="1" anchor="t" anchorCtr="0" compatLnSpc="1"/>
            <a:lstStyle/>
            <a:p>
              <a:endParaRPr lang="en-US">
                <a:cs typeface="+mn-ea"/>
                <a:sym typeface="+mn-lt"/>
              </a:endParaRPr>
            </a:p>
          </p:txBody>
        </p:sp>
        <p:sp>
          <p:nvSpPr>
            <p:cNvPr id="9" name="Freeform 18"/>
            <p:cNvSpPr/>
            <p:nvPr/>
          </p:nvSpPr>
          <p:spPr bwMode="auto">
            <a:xfrm>
              <a:off x="5480052" y="4435474"/>
              <a:ext cx="1316037" cy="947739"/>
            </a:xfrm>
            <a:custGeom>
              <a:avLst/>
              <a:gdLst>
                <a:gd name="T0" fmla="*/ 669 w 829"/>
                <a:gd name="T1" fmla="*/ 597 h 597"/>
                <a:gd name="T2" fmla="*/ 160 w 829"/>
                <a:gd name="T3" fmla="*/ 597 h 597"/>
                <a:gd name="T4" fmla="*/ 0 w 829"/>
                <a:gd name="T5" fmla="*/ 0 h 597"/>
                <a:gd name="T6" fmla="*/ 829 w 829"/>
                <a:gd name="T7" fmla="*/ 0 h 597"/>
                <a:gd name="T8" fmla="*/ 669 w 829"/>
                <a:gd name="T9" fmla="*/ 597 h 597"/>
              </a:gdLst>
              <a:ahLst/>
              <a:cxnLst>
                <a:cxn ang="0">
                  <a:pos x="T0" y="T1"/>
                </a:cxn>
                <a:cxn ang="0">
                  <a:pos x="T2" y="T3"/>
                </a:cxn>
                <a:cxn ang="0">
                  <a:pos x="T4" y="T5"/>
                </a:cxn>
                <a:cxn ang="0">
                  <a:pos x="T6" y="T7"/>
                </a:cxn>
                <a:cxn ang="0">
                  <a:pos x="T8" y="T9"/>
                </a:cxn>
              </a:cxnLst>
              <a:rect l="0" t="0" r="r" b="b"/>
              <a:pathLst>
                <a:path w="829" h="597">
                  <a:moveTo>
                    <a:pt x="669" y="597"/>
                  </a:moveTo>
                  <a:lnTo>
                    <a:pt x="160" y="597"/>
                  </a:lnTo>
                  <a:lnTo>
                    <a:pt x="0" y="0"/>
                  </a:lnTo>
                  <a:lnTo>
                    <a:pt x="829" y="0"/>
                  </a:lnTo>
                  <a:lnTo>
                    <a:pt x="669" y="597"/>
                  </a:lnTo>
                  <a:close/>
                </a:path>
              </a:pathLst>
            </a:custGeom>
            <a:solidFill>
              <a:srgbClr val="009999"/>
            </a:solidFill>
            <a:ln>
              <a:noFill/>
            </a:ln>
          </p:spPr>
          <p:txBody>
            <a:bodyPr vert="horz" wrap="square" lIns="91440" tIns="45720" rIns="91440" bIns="45720" numCol="1" anchor="t" anchorCtr="0" compatLnSpc="1"/>
            <a:lstStyle/>
            <a:p>
              <a:endParaRPr lang="en-US">
                <a:cs typeface="+mn-ea"/>
                <a:sym typeface="+mn-lt"/>
              </a:endParaRPr>
            </a:p>
          </p:txBody>
        </p:sp>
        <p:sp>
          <p:nvSpPr>
            <p:cNvPr id="10" name="Freeform 20"/>
            <p:cNvSpPr/>
            <p:nvPr/>
          </p:nvSpPr>
          <p:spPr bwMode="auto">
            <a:xfrm>
              <a:off x="6137276" y="4151313"/>
              <a:ext cx="730250" cy="284163"/>
            </a:xfrm>
            <a:custGeom>
              <a:avLst/>
              <a:gdLst>
                <a:gd name="T0" fmla="*/ 460 w 460"/>
                <a:gd name="T1" fmla="*/ 0 h 179"/>
                <a:gd name="T2" fmla="*/ 14 w 460"/>
                <a:gd name="T3" fmla="*/ 0 h 179"/>
                <a:gd name="T4" fmla="*/ 0 w 460"/>
                <a:gd name="T5" fmla="*/ 0 h 179"/>
                <a:gd name="T6" fmla="*/ 0 w 460"/>
                <a:gd name="T7" fmla="*/ 179 h 179"/>
                <a:gd name="T8" fmla="*/ 415 w 460"/>
                <a:gd name="T9" fmla="*/ 179 h 179"/>
                <a:gd name="T10" fmla="*/ 460 w 460"/>
                <a:gd name="T11" fmla="*/ 179 h 179"/>
                <a:gd name="T12" fmla="*/ 460 w 460"/>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460" h="179">
                  <a:moveTo>
                    <a:pt x="460" y="0"/>
                  </a:moveTo>
                  <a:lnTo>
                    <a:pt x="14" y="0"/>
                  </a:lnTo>
                  <a:lnTo>
                    <a:pt x="0" y="0"/>
                  </a:lnTo>
                  <a:lnTo>
                    <a:pt x="0" y="179"/>
                  </a:lnTo>
                  <a:lnTo>
                    <a:pt x="415" y="179"/>
                  </a:lnTo>
                  <a:lnTo>
                    <a:pt x="460" y="179"/>
                  </a:lnTo>
                  <a:lnTo>
                    <a:pt x="460" y="0"/>
                  </a:lnTo>
                  <a:close/>
                </a:path>
              </a:pathLst>
            </a:custGeom>
            <a:solidFill>
              <a:srgbClr val="7E582E"/>
            </a:solidFill>
            <a:ln>
              <a:noFill/>
            </a:ln>
          </p:spPr>
          <p:txBody>
            <a:bodyPr vert="horz" wrap="square" lIns="91440" tIns="45720" rIns="91440" bIns="45720" numCol="1" anchor="t" anchorCtr="0" compatLnSpc="1"/>
            <a:lstStyle/>
            <a:p>
              <a:endParaRPr lang="en-US">
                <a:cs typeface="+mn-ea"/>
                <a:sym typeface="+mn-lt"/>
              </a:endParaRPr>
            </a:p>
          </p:txBody>
        </p:sp>
        <p:sp>
          <p:nvSpPr>
            <p:cNvPr id="11" name="Freeform 22"/>
            <p:cNvSpPr/>
            <p:nvPr/>
          </p:nvSpPr>
          <p:spPr bwMode="auto">
            <a:xfrm>
              <a:off x="6137276" y="4435475"/>
              <a:ext cx="658813" cy="947738"/>
            </a:xfrm>
            <a:custGeom>
              <a:avLst/>
              <a:gdLst>
                <a:gd name="T0" fmla="*/ 415 w 415"/>
                <a:gd name="T1" fmla="*/ 0 h 597"/>
                <a:gd name="T2" fmla="*/ 0 w 415"/>
                <a:gd name="T3" fmla="*/ 0 h 597"/>
                <a:gd name="T4" fmla="*/ 0 w 415"/>
                <a:gd name="T5" fmla="*/ 597 h 597"/>
                <a:gd name="T6" fmla="*/ 255 w 415"/>
                <a:gd name="T7" fmla="*/ 597 h 597"/>
                <a:gd name="T8" fmla="*/ 415 w 415"/>
                <a:gd name="T9" fmla="*/ 0 h 597"/>
              </a:gdLst>
              <a:ahLst/>
              <a:cxnLst>
                <a:cxn ang="0">
                  <a:pos x="T0" y="T1"/>
                </a:cxn>
                <a:cxn ang="0">
                  <a:pos x="T2" y="T3"/>
                </a:cxn>
                <a:cxn ang="0">
                  <a:pos x="T4" y="T5"/>
                </a:cxn>
                <a:cxn ang="0">
                  <a:pos x="T6" y="T7"/>
                </a:cxn>
                <a:cxn ang="0">
                  <a:pos x="T8" y="T9"/>
                </a:cxn>
              </a:cxnLst>
              <a:rect l="0" t="0" r="r" b="b"/>
              <a:pathLst>
                <a:path w="415" h="597">
                  <a:moveTo>
                    <a:pt x="415" y="0"/>
                  </a:moveTo>
                  <a:lnTo>
                    <a:pt x="0" y="0"/>
                  </a:lnTo>
                  <a:lnTo>
                    <a:pt x="0" y="597"/>
                  </a:lnTo>
                  <a:lnTo>
                    <a:pt x="255" y="597"/>
                  </a:lnTo>
                  <a:lnTo>
                    <a:pt x="415" y="0"/>
                  </a:lnTo>
                  <a:close/>
                </a:path>
              </a:pathLst>
            </a:custGeom>
            <a:solidFill>
              <a:srgbClr val="006666"/>
            </a:solidFill>
            <a:ln>
              <a:noFill/>
            </a:ln>
          </p:spPr>
          <p:txBody>
            <a:bodyPr vert="horz" wrap="square" lIns="91440" tIns="45720" rIns="91440" bIns="45720" numCol="1" anchor="t" anchorCtr="0" compatLnSpc="1"/>
            <a:lstStyle/>
            <a:p>
              <a:endParaRPr lang="en-US">
                <a:cs typeface="+mn-ea"/>
                <a:sym typeface="+mn-lt"/>
              </a:endParaRPr>
            </a:p>
          </p:txBody>
        </p:sp>
      </p:grpSp>
      <p:grpSp>
        <p:nvGrpSpPr>
          <p:cNvPr id="12" name="Group 2"/>
          <p:cNvGrpSpPr/>
          <p:nvPr/>
        </p:nvGrpSpPr>
        <p:grpSpPr>
          <a:xfrm>
            <a:off x="1438721" y="2298617"/>
            <a:ext cx="2485969" cy="2017301"/>
            <a:chOff x="4586289" y="3298426"/>
            <a:chExt cx="3314625" cy="2689735"/>
          </a:xfrm>
          <a:effectLst>
            <a:outerShdw blurRad="317500" dist="190500" dir="8100000" algn="tr" rotWithShape="0">
              <a:prstClr val="black">
                <a:alpha val="40000"/>
              </a:prstClr>
            </a:outerShdw>
          </a:effectLst>
        </p:grpSpPr>
        <p:sp>
          <p:nvSpPr>
            <p:cNvPr id="13" name="Freeform 296"/>
            <p:cNvSpPr/>
            <p:nvPr/>
          </p:nvSpPr>
          <p:spPr bwMode="auto">
            <a:xfrm flipH="1">
              <a:off x="5905618" y="3475067"/>
              <a:ext cx="697299" cy="730906"/>
            </a:xfrm>
            <a:custGeom>
              <a:avLst/>
              <a:gdLst>
                <a:gd name="T0" fmla="*/ 80 w 160"/>
                <a:gd name="T1" fmla="*/ 0 h 158"/>
                <a:gd name="T2" fmla="*/ 85 w 160"/>
                <a:gd name="T3" fmla="*/ 1 h 158"/>
                <a:gd name="T4" fmla="*/ 139 w 160"/>
                <a:gd name="T5" fmla="*/ 1 h 158"/>
                <a:gd name="T6" fmla="*/ 143 w 160"/>
                <a:gd name="T7" fmla="*/ 18 h 158"/>
                <a:gd name="T8" fmla="*/ 160 w 160"/>
                <a:gd name="T9" fmla="*/ 35 h 158"/>
                <a:gd name="T10" fmla="*/ 160 w 160"/>
                <a:gd name="T11" fmla="*/ 77 h 158"/>
                <a:gd name="T12" fmla="*/ 159 w 160"/>
                <a:gd name="T13" fmla="*/ 77 h 158"/>
                <a:gd name="T14" fmla="*/ 159 w 160"/>
                <a:gd name="T15" fmla="*/ 79 h 158"/>
                <a:gd name="T16" fmla="*/ 80 w 160"/>
                <a:gd name="T17" fmla="*/ 158 h 158"/>
                <a:gd name="T18" fmla="*/ 0 w 160"/>
                <a:gd name="T19" fmla="*/ 79 h 158"/>
                <a:gd name="T20" fmla="*/ 0 w 160"/>
                <a:gd name="T21" fmla="*/ 73 h 158"/>
                <a:gd name="T22" fmla="*/ 0 w 160"/>
                <a:gd name="T23" fmla="*/ 17 h 158"/>
                <a:gd name="T24" fmla="*/ 12 w 160"/>
                <a:gd name="T25" fmla="*/ 1 h 158"/>
                <a:gd name="T26" fmla="*/ 75 w 160"/>
                <a:gd name="T27" fmla="*/ 1 h 158"/>
                <a:gd name="T28" fmla="*/ 80 w 160"/>
                <a:gd name="T2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58">
                  <a:moveTo>
                    <a:pt x="80" y="0"/>
                  </a:moveTo>
                  <a:cubicBezTo>
                    <a:pt x="81" y="0"/>
                    <a:pt x="83" y="1"/>
                    <a:pt x="85" y="1"/>
                  </a:cubicBezTo>
                  <a:cubicBezTo>
                    <a:pt x="139" y="1"/>
                    <a:pt x="139" y="1"/>
                    <a:pt x="139" y="1"/>
                  </a:cubicBezTo>
                  <a:cubicBezTo>
                    <a:pt x="143" y="18"/>
                    <a:pt x="143" y="18"/>
                    <a:pt x="143" y="18"/>
                  </a:cubicBezTo>
                  <a:cubicBezTo>
                    <a:pt x="160" y="35"/>
                    <a:pt x="160" y="35"/>
                    <a:pt x="160" y="35"/>
                  </a:cubicBezTo>
                  <a:cubicBezTo>
                    <a:pt x="160" y="77"/>
                    <a:pt x="160" y="77"/>
                    <a:pt x="160" y="77"/>
                  </a:cubicBezTo>
                  <a:cubicBezTo>
                    <a:pt x="159" y="77"/>
                    <a:pt x="159" y="77"/>
                    <a:pt x="159" y="77"/>
                  </a:cubicBezTo>
                  <a:cubicBezTo>
                    <a:pt x="159" y="78"/>
                    <a:pt x="159" y="79"/>
                    <a:pt x="159" y="79"/>
                  </a:cubicBezTo>
                  <a:cubicBezTo>
                    <a:pt x="159" y="123"/>
                    <a:pt x="124" y="158"/>
                    <a:pt x="80" y="158"/>
                  </a:cubicBezTo>
                  <a:cubicBezTo>
                    <a:pt x="36" y="158"/>
                    <a:pt x="0" y="123"/>
                    <a:pt x="0" y="79"/>
                  </a:cubicBezTo>
                  <a:cubicBezTo>
                    <a:pt x="0" y="77"/>
                    <a:pt x="0" y="75"/>
                    <a:pt x="0" y="73"/>
                  </a:cubicBezTo>
                  <a:cubicBezTo>
                    <a:pt x="0" y="17"/>
                    <a:pt x="0" y="17"/>
                    <a:pt x="0" y="17"/>
                  </a:cubicBezTo>
                  <a:cubicBezTo>
                    <a:pt x="12" y="1"/>
                    <a:pt x="12" y="1"/>
                    <a:pt x="12" y="1"/>
                  </a:cubicBezTo>
                  <a:cubicBezTo>
                    <a:pt x="75" y="1"/>
                    <a:pt x="75" y="1"/>
                    <a:pt x="75" y="1"/>
                  </a:cubicBezTo>
                  <a:cubicBezTo>
                    <a:pt x="76" y="1"/>
                    <a:pt x="78" y="0"/>
                    <a:pt x="80" y="0"/>
                  </a:cubicBezTo>
                  <a:close/>
                </a:path>
              </a:pathLst>
            </a:custGeom>
            <a:solidFill>
              <a:srgbClr val="FFDCB8"/>
            </a:solidFill>
            <a:ln>
              <a:noFill/>
            </a:ln>
          </p:spPr>
          <p:txBody>
            <a:bodyPr vert="horz" wrap="square" lIns="91440" tIns="45720" rIns="91440" bIns="45720" numCol="1" anchor="t" anchorCtr="0" compatLnSpc="1"/>
            <a:lstStyle/>
            <a:p>
              <a:endParaRPr lang="en-US">
                <a:cs typeface="+mn-ea"/>
                <a:sym typeface="+mn-lt"/>
              </a:endParaRPr>
            </a:p>
          </p:txBody>
        </p:sp>
        <p:sp>
          <p:nvSpPr>
            <p:cNvPr id="14" name="Freeform 297"/>
            <p:cNvSpPr/>
            <p:nvPr/>
          </p:nvSpPr>
          <p:spPr bwMode="auto">
            <a:xfrm flipH="1">
              <a:off x="6302230" y="3478965"/>
              <a:ext cx="300688" cy="721160"/>
            </a:xfrm>
            <a:custGeom>
              <a:avLst/>
              <a:gdLst>
                <a:gd name="T0" fmla="*/ 69 w 69"/>
                <a:gd name="T1" fmla="*/ 156 h 156"/>
                <a:gd name="T2" fmla="*/ 0 w 69"/>
                <a:gd name="T3" fmla="*/ 78 h 156"/>
                <a:gd name="T4" fmla="*/ 0 w 69"/>
                <a:gd name="T5" fmla="*/ 72 h 156"/>
                <a:gd name="T6" fmla="*/ 0 w 69"/>
                <a:gd name="T7" fmla="*/ 16 h 156"/>
                <a:gd name="T8" fmla="*/ 12 w 69"/>
                <a:gd name="T9" fmla="*/ 0 h 156"/>
                <a:gd name="T10" fmla="*/ 69 w 69"/>
                <a:gd name="T11" fmla="*/ 0 h 156"/>
                <a:gd name="T12" fmla="*/ 69 w 69"/>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9" h="156">
                  <a:moveTo>
                    <a:pt x="69" y="156"/>
                  </a:moveTo>
                  <a:cubicBezTo>
                    <a:pt x="30" y="151"/>
                    <a:pt x="0" y="118"/>
                    <a:pt x="0" y="78"/>
                  </a:cubicBezTo>
                  <a:cubicBezTo>
                    <a:pt x="0" y="76"/>
                    <a:pt x="0" y="74"/>
                    <a:pt x="0" y="72"/>
                  </a:cubicBezTo>
                  <a:cubicBezTo>
                    <a:pt x="0" y="16"/>
                    <a:pt x="0" y="16"/>
                    <a:pt x="0" y="16"/>
                  </a:cubicBezTo>
                  <a:cubicBezTo>
                    <a:pt x="12" y="0"/>
                    <a:pt x="12" y="0"/>
                    <a:pt x="12" y="0"/>
                  </a:cubicBezTo>
                  <a:cubicBezTo>
                    <a:pt x="69" y="0"/>
                    <a:pt x="69" y="0"/>
                    <a:pt x="69" y="0"/>
                  </a:cubicBezTo>
                  <a:lnTo>
                    <a:pt x="69" y="156"/>
                  </a:lnTo>
                  <a:close/>
                </a:path>
              </a:pathLst>
            </a:custGeom>
            <a:solidFill>
              <a:srgbClr val="FFDCB8"/>
            </a:solidFill>
            <a:ln>
              <a:noFill/>
            </a:ln>
          </p:spPr>
          <p:txBody>
            <a:bodyPr vert="horz" wrap="square" lIns="91440" tIns="45720" rIns="91440" bIns="45720" numCol="1" anchor="t" anchorCtr="0" compatLnSpc="1"/>
            <a:lstStyle/>
            <a:p>
              <a:endParaRPr lang="en-US">
                <a:cs typeface="+mn-ea"/>
                <a:sym typeface="+mn-lt"/>
              </a:endParaRPr>
            </a:p>
          </p:txBody>
        </p:sp>
        <p:sp>
          <p:nvSpPr>
            <p:cNvPr id="15" name="Freeform 15"/>
            <p:cNvSpPr/>
            <p:nvPr/>
          </p:nvSpPr>
          <p:spPr bwMode="auto">
            <a:xfrm flipH="1">
              <a:off x="4586289" y="3932935"/>
              <a:ext cx="562944" cy="264186"/>
            </a:xfrm>
            <a:custGeom>
              <a:avLst/>
              <a:gdLst>
                <a:gd name="T0" fmla="*/ 0 w 84"/>
                <a:gd name="T1" fmla="*/ 31 h 41"/>
                <a:gd name="T2" fmla="*/ 0 w 84"/>
                <a:gd name="T3" fmla="*/ 7 h 41"/>
                <a:gd name="T4" fmla="*/ 19 w 84"/>
                <a:gd name="T5" fmla="*/ 2 h 41"/>
                <a:gd name="T6" fmla="*/ 39 w 84"/>
                <a:gd name="T7" fmla="*/ 14 h 41"/>
                <a:gd name="T8" fmla="*/ 41 w 84"/>
                <a:gd name="T9" fmla="*/ 29 h 41"/>
                <a:gd name="T10" fmla="*/ 26 w 84"/>
                <a:gd name="T11" fmla="*/ 24 h 41"/>
                <a:gd name="T12" fmla="*/ 40 w 84"/>
                <a:gd name="T13" fmla="*/ 30 h 41"/>
                <a:gd name="T14" fmla="*/ 52 w 84"/>
                <a:gd name="T15" fmla="*/ 18 h 41"/>
                <a:gd name="T16" fmla="*/ 68 w 84"/>
                <a:gd name="T17" fmla="*/ 10 h 41"/>
                <a:gd name="T18" fmla="*/ 78 w 84"/>
                <a:gd name="T19" fmla="*/ 20 h 41"/>
                <a:gd name="T20" fmla="*/ 54 w 84"/>
                <a:gd name="T21" fmla="*/ 36 h 41"/>
                <a:gd name="T22" fmla="*/ 30 w 84"/>
                <a:gd name="T23" fmla="*/ 37 h 41"/>
                <a:gd name="T24" fmla="*/ 0 w 84"/>
                <a:gd name="T25"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1">
                  <a:moveTo>
                    <a:pt x="0" y="31"/>
                  </a:moveTo>
                  <a:cubicBezTo>
                    <a:pt x="0" y="23"/>
                    <a:pt x="0" y="15"/>
                    <a:pt x="0" y="7"/>
                  </a:cubicBezTo>
                  <a:cubicBezTo>
                    <a:pt x="7" y="1"/>
                    <a:pt x="12" y="0"/>
                    <a:pt x="19" y="2"/>
                  </a:cubicBezTo>
                  <a:cubicBezTo>
                    <a:pt x="27" y="5"/>
                    <a:pt x="26" y="10"/>
                    <a:pt x="39" y="14"/>
                  </a:cubicBezTo>
                  <a:cubicBezTo>
                    <a:pt x="55" y="18"/>
                    <a:pt x="51" y="29"/>
                    <a:pt x="41" y="29"/>
                  </a:cubicBezTo>
                  <a:cubicBezTo>
                    <a:pt x="35" y="28"/>
                    <a:pt x="32" y="28"/>
                    <a:pt x="26" y="24"/>
                  </a:cubicBezTo>
                  <a:cubicBezTo>
                    <a:pt x="29" y="27"/>
                    <a:pt x="34" y="30"/>
                    <a:pt x="40" y="30"/>
                  </a:cubicBezTo>
                  <a:cubicBezTo>
                    <a:pt x="50" y="31"/>
                    <a:pt x="54" y="26"/>
                    <a:pt x="52" y="18"/>
                  </a:cubicBezTo>
                  <a:cubicBezTo>
                    <a:pt x="59" y="15"/>
                    <a:pt x="62" y="13"/>
                    <a:pt x="68" y="10"/>
                  </a:cubicBezTo>
                  <a:cubicBezTo>
                    <a:pt x="76" y="6"/>
                    <a:pt x="84" y="13"/>
                    <a:pt x="78" y="20"/>
                  </a:cubicBezTo>
                  <a:cubicBezTo>
                    <a:pt x="75" y="22"/>
                    <a:pt x="59" y="33"/>
                    <a:pt x="54" y="36"/>
                  </a:cubicBezTo>
                  <a:cubicBezTo>
                    <a:pt x="46" y="41"/>
                    <a:pt x="37" y="41"/>
                    <a:pt x="30" y="37"/>
                  </a:cubicBezTo>
                  <a:cubicBezTo>
                    <a:pt x="22" y="33"/>
                    <a:pt x="13" y="31"/>
                    <a:pt x="0" y="31"/>
                  </a:cubicBezTo>
                  <a:close/>
                </a:path>
              </a:pathLst>
            </a:custGeom>
            <a:solidFill>
              <a:srgbClr val="FFDCB8"/>
            </a:solidFill>
            <a:ln>
              <a:noFill/>
            </a:ln>
          </p:spPr>
          <p:txBody>
            <a:bodyPr vert="horz" wrap="square" lIns="121920" tIns="60960" rIns="121920" bIns="60960" numCol="1" anchor="t" anchorCtr="0" compatLnSpc="1"/>
            <a:lstStyle/>
            <a:p>
              <a:endParaRPr lang="id-ID" sz="1800">
                <a:cs typeface="+mn-ea"/>
                <a:sym typeface="+mn-lt"/>
              </a:endParaRPr>
            </a:p>
          </p:txBody>
        </p:sp>
        <p:sp>
          <p:nvSpPr>
            <p:cNvPr id="16" name="Freeform 15"/>
            <p:cNvSpPr/>
            <p:nvPr/>
          </p:nvSpPr>
          <p:spPr bwMode="auto">
            <a:xfrm flipH="1">
              <a:off x="4983194" y="3980646"/>
              <a:ext cx="1103135" cy="950324"/>
            </a:xfrm>
            <a:custGeom>
              <a:avLst/>
              <a:gdLst>
                <a:gd name="connsiteX0" fmla="*/ 934681 w 1103135"/>
                <a:gd name="connsiteY0" fmla="*/ 0 h 950324"/>
                <a:gd name="connsiteX1" fmla="*/ 1103135 w 1103135"/>
                <a:gd name="connsiteY1" fmla="*/ 187039 h 950324"/>
                <a:gd name="connsiteX2" fmla="*/ 1077924 w 1103135"/>
                <a:gd name="connsiteY2" fmla="*/ 239971 h 950324"/>
                <a:gd name="connsiteX3" fmla="*/ 770304 w 1103135"/>
                <a:gd name="connsiteY3" fmla="*/ 885831 h 950324"/>
                <a:gd name="connsiteX4" fmla="*/ 694691 w 1103135"/>
                <a:gd name="connsiteY4" fmla="*/ 945363 h 950324"/>
                <a:gd name="connsiteX5" fmla="*/ 671062 w 1103135"/>
                <a:gd name="connsiteY5" fmla="*/ 950324 h 950324"/>
                <a:gd name="connsiteX6" fmla="*/ 595449 w 1103135"/>
                <a:gd name="connsiteY6" fmla="*/ 920558 h 950324"/>
                <a:gd name="connsiteX7" fmla="*/ 0 w 1103135"/>
                <a:gd name="connsiteY7" fmla="*/ 404616 h 950324"/>
                <a:gd name="connsiteX8" fmla="*/ 141774 w 1103135"/>
                <a:gd name="connsiteY8" fmla="*/ 221059 h 950324"/>
                <a:gd name="connsiteX9" fmla="*/ 633256 w 1103135"/>
                <a:gd name="connsiteY9" fmla="*/ 642743 h 950324"/>
                <a:gd name="connsiteX10" fmla="*/ 930980 w 1103135"/>
                <a:gd name="connsiteY10" fmla="*/ 7892 h 95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135" h="950324">
                  <a:moveTo>
                    <a:pt x="934681" y="0"/>
                  </a:moveTo>
                  <a:lnTo>
                    <a:pt x="1103135" y="187039"/>
                  </a:lnTo>
                  <a:lnTo>
                    <a:pt x="1077924" y="239971"/>
                  </a:lnTo>
                  <a:cubicBezTo>
                    <a:pt x="770304" y="885831"/>
                    <a:pt x="770304" y="885831"/>
                    <a:pt x="770304" y="885831"/>
                  </a:cubicBezTo>
                  <a:cubicBezTo>
                    <a:pt x="756126" y="915597"/>
                    <a:pt x="727772" y="940402"/>
                    <a:pt x="694691" y="945363"/>
                  </a:cubicBezTo>
                  <a:cubicBezTo>
                    <a:pt x="685239" y="950324"/>
                    <a:pt x="675788" y="950324"/>
                    <a:pt x="671062" y="950324"/>
                  </a:cubicBezTo>
                  <a:cubicBezTo>
                    <a:pt x="642707" y="950324"/>
                    <a:pt x="619078" y="940402"/>
                    <a:pt x="595449" y="920558"/>
                  </a:cubicBezTo>
                  <a:cubicBezTo>
                    <a:pt x="0" y="404616"/>
                    <a:pt x="0" y="404616"/>
                    <a:pt x="0" y="404616"/>
                  </a:cubicBezTo>
                  <a:lnTo>
                    <a:pt x="141774" y="221059"/>
                  </a:lnTo>
                  <a:cubicBezTo>
                    <a:pt x="633256" y="642743"/>
                    <a:pt x="633256" y="642743"/>
                    <a:pt x="633256" y="642743"/>
                  </a:cubicBezTo>
                  <a:cubicBezTo>
                    <a:pt x="860094" y="159047"/>
                    <a:pt x="916803" y="38123"/>
                    <a:pt x="930980" y="7892"/>
                  </a:cubicBezTo>
                  <a:close/>
                </a:path>
              </a:pathLst>
            </a:custGeom>
            <a:solidFill>
              <a:srgbClr val="44546A"/>
            </a:solidFill>
            <a:ln>
              <a:noFill/>
            </a:ln>
          </p:spPr>
          <p:txBody>
            <a:bodyPr vert="horz" wrap="square" lIns="91440" tIns="45720" rIns="91440" bIns="45720" numCol="1" anchor="t" anchorCtr="0" compatLnSpc="1">
              <a:noAutofit/>
            </a:bodyPr>
            <a:lstStyle/>
            <a:p>
              <a:endParaRPr lang="en-GB" dirty="0">
                <a:cs typeface="+mn-ea"/>
                <a:sym typeface="+mn-lt"/>
              </a:endParaRPr>
            </a:p>
          </p:txBody>
        </p:sp>
        <p:sp>
          <p:nvSpPr>
            <p:cNvPr id="17" name="Freeform 15"/>
            <p:cNvSpPr/>
            <p:nvPr/>
          </p:nvSpPr>
          <p:spPr bwMode="auto">
            <a:xfrm>
              <a:off x="7337970" y="3932935"/>
              <a:ext cx="562944" cy="264186"/>
            </a:xfrm>
            <a:custGeom>
              <a:avLst/>
              <a:gdLst>
                <a:gd name="T0" fmla="*/ 0 w 84"/>
                <a:gd name="T1" fmla="*/ 31 h 41"/>
                <a:gd name="T2" fmla="*/ 0 w 84"/>
                <a:gd name="T3" fmla="*/ 7 h 41"/>
                <a:gd name="T4" fmla="*/ 19 w 84"/>
                <a:gd name="T5" fmla="*/ 2 h 41"/>
                <a:gd name="T6" fmla="*/ 39 w 84"/>
                <a:gd name="T7" fmla="*/ 14 h 41"/>
                <a:gd name="T8" fmla="*/ 41 w 84"/>
                <a:gd name="T9" fmla="*/ 29 h 41"/>
                <a:gd name="T10" fmla="*/ 26 w 84"/>
                <a:gd name="T11" fmla="*/ 24 h 41"/>
                <a:gd name="T12" fmla="*/ 40 w 84"/>
                <a:gd name="T13" fmla="*/ 30 h 41"/>
                <a:gd name="T14" fmla="*/ 52 w 84"/>
                <a:gd name="T15" fmla="*/ 18 h 41"/>
                <a:gd name="T16" fmla="*/ 68 w 84"/>
                <a:gd name="T17" fmla="*/ 10 h 41"/>
                <a:gd name="T18" fmla="*/ 78 w 84"/>
                <a:gd name="T19" fmla="*/ 20 h 41"/>
                <a:gd name="T20" fmla="*/ 54 w 84"/>
                <a:gd name="T21" fmla="*/ 36 h 41"/>
                <a:gd name="T22" fmla="*/ 30 w 84"/>
                <a:gd name="T23" fmla="*/ 37 h 41"/>
                <a:gd name="T24" fmla="*/ 0 w 84"/>
                <a:gd name="T25"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1">
                  <a:moveTo>
                    <a:pt x="0" y="31"/>
                  </a:moveTo>
                  <a:cubicBezTo>
                    <a:pt x="0" y="23"/>
                    <a:pt x="0" y="15"/>
                    <a:pt x="0" y="7"/>
                  </a:cubicBezTo>
                  <a:cubicBezTo>
                    <a:pt x="7" y="1"/>
                    <a:pt x="12" y="0"/>
                    <a:pt x="19" y="2"/>
                  </a:cubicBezTo>
                  <a:cubicBezTo>
                    <a:pt x="27" y="5"/>
                    <a:pt x="26" y="10"/>
                    <a:pt x="39" y="14"/>
                  </a:cubicBezTo>
                  <a:cubicBezTo>
                    <a:pt x="55" y="18"/>
                    <a:pt x="51" y="29"/>
                    <a:pt x="41" y="29"/>
                  </a:cubicBezTo>
                  <a:cubicBezTo>
                    <a:pt x="35" y="28"/>
                    <a:pt x="32" y="28"/>
                    <a:pt x="26" y="24"/>
                  </a:cubicBezTo>
                  <a:cubicBezTo>
                    <a:pt x="29" y="27"/>
                    <a:pt x="34" y="30"/>
                    <a:pt x="40" y="30"/>
                  </a:cubicBezTo>
                  <a:cubicBezTo>
                    <a:pt x="50" y="31"/>
                    <a:pt x="54" y="26"/>
                    <a:pt x="52" y="18"/>
                  </a:cubicBezTo>
                  <a:cubicBezTo>
                    <a:pt x="59" y="15"/>
                    <a:pt x="62" y="13"/>
                    <a:pt x="68" y="10"/>
                  </a:cubicBezTo>
                  <a:cubicBezTo>
                    <a:pt x="76" y="6"/>
                    <a:pt x="84" y="13"/>
                    <a:pt x="78" y="20"/>
                  </a:cubicBezTo>
                  <a:cubicBezTo>
                    <a:pt x="75" y="22"/>
                    <a:pt x="59" y="33"/>
                    <a:pt x="54" y="36"/>
                  </a:cubicBezTo>
                  <a:cubicBezTo>
                    <a:pt x="46" y="41"/>
                    <a:pt x="37" y="41"/>
                    <a:pt x="30" y="37"/>
                  </a:cubicBezTo>
                  <a:cubicBezTo>
                    <a:pt x="22" y="33"/>
                    <a:pt x="13" y="31"/>
                    <a:pt x="0" y="31"/>
                  </a:cubicBezTo>
                  <a:close/>
                </a:path>
              </a:pathLst>
            </a:custGeom>
            <a:solidFill>
              <a:srgbClr val="FFDCB8"/>
            </a:solidFill>
            <a:ln>
              <a:noFill/>
            </a:ln>
          </p:spPr>
          <p:txBody>
            <a:bodyPr vert="horz" wrap="square" lIns="121920" tIns="60960" rIns="121920" bIns="60960" numCol="1" anchor="t" anchorCtr="0" compatLnSpc="1"/>
            <a:lstStyle/>
            <a:p>
              <a:endParaRPr lang="id-ID" sz="1800">
                <a:cs typeface="+mn-ea"/>
                <a:sym typeface="+mn-lt"/>
              </a:endParaRPr>
            </a:p>
          </p:txBody>
        </p:sp>
        <p:sp>
          <p:nvSpPr>
            <p:cNvPr id="18" name="Freeform 17"/>
            <p:cNvSpPr/>
            <p:nvPr/>
          </p:nvSpPr>
          <p:spPr bwMode="auto">
            <a:xfrm>
              <a:off x="6400784" y="3978447"/>
              <a:ext cx="1103135" cy="950324"/>
            </a:xfrm>
            <a:custGeom>
              <a:avLst/>
              <a:gdLst>
                <a:gd name="connsiteX0" fmla="*/ 934681 w 1103135"/>
                <a:gd name="connsiteY0" fmla="*/ 0 h 950324"/>
                <a:gd name="connsiteX1" fmla="*/ 1103135 w 1103135"/>
                <a:gd name="connsiteY1" fmla="*/ 187039 h 950324"/>
                <a:gd name="connsiteX2" fmla="*/ 1077924 w 1103135"/>
                <a:gd name="connsiteY2" fmla="*/ 239971 h 950324"/>
                <a:gd name="connsiteX3" fmla="*/ 770304 w 1103135"/>
                <a:gd name="connsiteY3" fmla="*/ 885831 h 950324"/>
                <a:gd name="connsiteX4" fmla="*/ 694691 w 1103135"/>
                <a:gd name="connsiteY4" fmla="*/ 945363 h 950324"/>
                <a:gd name="connsiteX5" fmla="*/ 671062 w 1103135"/>
                <a:gd name="connsiteY5" fmla="*/ 950324 h 950324"/>
                <a:gd name="connsiteX6" fmla="*/ 595449 w 1103135"/>
                <a:gd name="connsiteY6" fmla="*/ 920558 h 950324"/>
                <a:gd name="connsiteX7" fmla="*/ 0 w 1103135"/>
                <a:gd name="connsiteY7" fmla="*/ 404616 h 950324"/>
                <a:gd name="connsiteX8" fmla="*/ 141774 w 1103135"/>
                <a:gd name="connsiteY8" fmla="*/ 221059 h 950324"/>
                <a:gd name="connsiteX9" fmla="*/ 633256 w 1103135"/>
                <a:gd name="connsiteY9" fmla="*/ 642743 h 950324"/>
                <a:gd name="connsiteX10" fmla="*/ 930980 w 1103135"/>
                <a:gd name="connsiteY10" fmla="*/ 7892 h 95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135" h="950324">
                  <a:moveTo>
                    <a:pt x="934681" y="0"/>
                  </a:moveTo>
                  <a:lnTo>
                    <a:pt x="1103135" y="187039"/>
                  </a:lnTo>
                  <a:lnTo>
                    <a:pt x="1077924" y="239971"/>
                  </a:lnTo>
                  <a:cubicBezTo>
                    <a:pt x="770304" y="885831"/>
                    <a:pt x="770304" y="885831"/>
                    <a:pt x="770304" y="885831"/>
                  </a:cubicBezTo>
                  <a:cubicBezTo>
                    <a:pt x="756126" y="915597"/>
                    <a:pt x="727772" y="940402"/>
                    <a:pt x="694691" y="945363"/>
                  </a:cubicBezTo>
                  <a:cubicBezTo>
                    <a:pt x="685239" y="950324"/>
                    <a:pt x="675788" y="950324"/>
                    <a:pt x="671062" y="950324"/>
                  </a:cubicBezTo>
                  <a:cubicBezTo>
                    <a:pt x="642707" y="950324"/>
                    <a:pt x="619078" y="940402"/>
                    <a:pt x="595449" y="920558"/>
                  </a:cubicBezTo>
                  <a:cubicBezTo>
                    <a:pt x="0" y="404616"/>
                    <a:pt x="0" y="404616"/>
                    <a:pt x="0" y="404616"/>
                  </a:cubicBezTo>
                  <a:lnTo>
                    <a:pt x="141774" y="221059"/>
                  </a:lnTo>
                  <a:cubicBezTo>
                    <a:pt x="633256" y="642743"/>
                    <a:pt x="633256" y="642743"/>
                    <a:pt x="633256" y="642743"/>
                  </a:cubicBezTo>
                  <a:cubicBezTo>
                    <a:pt x="860094" y="159047"/>
                    <a:pt x="916803" y="38123"/>
                    <a:pt x="930980" y="7892"/>
                  </a:cubicBezTo>
                  <a:close/>
                </a:path>
              </a:pathLst>
            </a:custGeom>
            <a:solidFill>
              <a:srgbClr val="44546A"/>
            </a:solidFill>
            <a:ln>
              <a:noFill/>
            </a:ln>
          </p:spPr>
          <p:txBody>
            <a:bodyPr vert="horz" wrap="square" lIns="91440" tIns="45720" rIns="91440" bIns="45720" numCol="1" anchor="t" anchorCtr="0" compatLnSpc="1">
              <a:noAutofit/>
            </a:bodyPr>
            <a:lstStyle/>
            <a:p>
              <a:endParaRPr lang="en-GB" dirty="0">
                <a:cs typeface="+mn-ea"/>
                <a:sym typeface="+mn-lt"/>
              </a:endParaRPr>
            </a:p>
          </p:txBody>
        </p:sp>
        <p:sp>
          <p:nvSpPr>
            <p:cNvPr id="19" name="Freeform 19"/>
            <p:cNvSpPr/>
            <p:nvPr/>
          </p:nvSpPr>
          <p:spPr bwMode="auto">
            <a:xfrm rot="10800000" flipH="1">
              <a:off x="5908297" y="4174376"/>
              <a:ext cx="670156" cy="1045278"/>
            </a:xfrm>
            <a:custGeom>
              <a:avLst/>
              <a:gdLst>
                <a:gd name="connsiteX0" fmla="*/ 138788 w 670156"/>
                <a:gd name="connsiteY0" fmla="*/ 1155858 h 1155858"/>
                <a:gd name="connsiteX1" fmla="*/ 270962 w 670156"/>
                <a:gd name="connsiteY1" fmla="*/ 1155858 h 1155858"/>
                <a:gd name="connsiteX2" fmla="*/ 392969 w 670156"/>
                <a:gd name="connsiteY2" fmla="*/ 1155858 h 1155858"/>
                <a:gd name="connsiteX3" fmla="*/ 530227 w 670156"/>
                <a:gd name="connsiteY3" fmla="*/ 1155858 h 1155858"/>
                <a:gd name="connsiteX4" fmla="*/ 611724 w 670156"/>
                <a:gd name="connsiteY4" fmla="*/ 1132192 h 1155858"/>
                <a:gd name="connsiteX5" fmla="*/ 633088 w 670156"/>
                <a:gd name="connsiteY5" fmla="*/ 1125988 h 1155858"/>
                <a:gd name="connsiteX6" fmla="*/ 643824 w 670156"/>
                <a:gd name="connsiteY6" fmla="*/ 1075078 h 1155858"/>
                <a:gd name="connsiteX7" fmla="*/ 670156 w 670156"/>
                <a:gd name="connsiteY7" fmla="*/ 739370 h 1155858"/>
                <a:gd name="connsiteX8" fmla="*/ 663833 w 670156"/>
                <a:gd name="connsiteY8" fmla="*/ 577939 h 1155858"/>
                <a:gd name="connsiteX9" fmla="*/ 670156 w 670156"/>
                <a:gd name="connsiteY9" fmla="*/ 416488 h 1155858"/>
                <a:gd name="connsiteX10" fmla="*/ 643824 w 670156"/>
                <a:gd name="connsiteY10" fmla="*/ 80780 h 1155858"/>
                <a:gd name="connsiteX11" fmla="*/ 632928 w 670156"/>
                <a:gd name="connsiteY11" fmla="*/ 29109 h 1155858"/>
                <a:gd name="connsiteX12" fmla="*/ 590098 w 670156"/>
                <a:gd name="connsiteY12" fmla="*/ 16833 h 1155858"/>
                <a:gd name="connsiteX13" fmla="*/ 531368 w 670156"/>
                <a:gd name="connsiteY13" fmla="*/ 0 h 1155858"/>
                <a:gd name="connsiteX14" fmla="*/ 399194 w 670156"/>
                <a:gd name="connsiteY14" fmla="*/ 0 h 1155858"/>
                <a:gd name="connsiteX15" fmla="*/ 277187 w 670156"/>
                <a:gd name="connsiteY15" fmla="*/ 0 h 1155858"/>
                <a:gd name="connsiteX16" fmla="*/ 139929 w 670156"/>
                <a:gd name="connsiteY16" fmla="*/ 0 h 1155858"/>
                <a:gd name="connsiteX17" fmla="*/ 58432 w 670156"/>
                <a:gd name="connsiteY17" fmla="*/ 23666 h 1155858"/>
                <a:gd name="connsiteX18" fmla="*/ 37068 w 670156"/>
                <a:gd name="connsiteY18" fmla="*/ 29870 h 1155858"/>
                <a:gd name="connsiteX19" fmla="*/ 26332 w 670156"/>
                <a:gd name="connsiteY19" fmla="*/ 80780 h 1155858"/>
                <a:gd name="connsiteX20" fmla="*/ 0 w 670156"/>
                <a:gd name="connsiteY20" fmla="*/ 416488 h 1155858"/>
                <a:gd name="connsiteX21" fmla="*/ 6323 w 670156"/>
                <a:gd name="connsiteY21" fmla="*/ 577920 h 1155858"/>
                <a:gd name="connsiteX22" fmla="*/ 0 w 670156"/>
                <a:gd name="connsiteY22" fmla="*/ 739370 h 1155858"/>
                <a:gd name="connsiteX23" fmla="*/ 26332 w 670156"/>
                <a:gd name="connsiteY23" fmla="*/ 1075078 h 1155858"/>
                <a:gd name="connsiteX24" fmla="*/ 37228 w 670156"/>
                <a:gd name="connsiteY24" fmla="*/ 1126749 h 1155858"/>
                <a:gd name="connsiteX25" fmla="*/ 80058 w 670156"/>
                <a:gd name="connsiteY25" fmla="*/ 1139025 h 1155858"/>
                <a:gd name="connsiteX26" fmla="*/ 138788 w 670156"/>
                <a:gd name="connsiteY26" fmla="*/ 1155858 h 115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0156" h="1155858">
                  <a:moveTo>
                    <a:pt x="138788" y="1155858"/>
                  </a:moveTo>
                  <a:cubicBezTo>
                    <a:pt x="138788" y="1155858"/>
                    <a:pt x="138788" y="1155858"/>
                    <a:pt x="270962" y="1155858"/>
                  </a:cubicBezTo>
                  <a:cubicBezTo>
                    <a:pt x="270962" y="1155858"/>
                    <a:pt x="270962" y="1155858"/>
                    <a:pt x="392969" y="1155858"/>
                  </a:cubicBezTo>
                  <a:cubicBezTo>
                    <a:pt x="392969" y="1155858"/>
                    <a:pt x="392969" y="1155858"/>
                    <a:pt x="530227" y="1155858"/>
                  </a:cubicBezTo>
                  <a:cubicBezTo>
                    <a:pt x="530227" y="1155858"/>
                    <a:pt x="530227" y="1155858"/>
                    <a:pt x="611724" y="1132192"/>
                  </a:cubicBezTo>
                  <a:lnTo>
                    <a:pt x="633088" y="1125988"/>
                  </a:lnTo>
                  <a:lnTo>
                    <a:pt x="643824" y="1075078"/>
                  </a:lnTo>
                  <a:cubicBezTo>
                    <a:pt x="660780" y="971895"/>
                    <a:pt x="670156" y="858451"/>
                    <a:pt x="670156" y="739370"/>
                  </a:cubicBezTo>
                  <a:lnTo>
                    <a:pt x="663833" y="577939"/>
                  </a:lnTo>
                  <a:lnTo>
                    <a:pt x="670156" y="416488"/>
                  </a:lnTo>
                  <a:cubicBezTo>
                    <a:pt x="670156" y="297407"/>
                    <a:pt x="660780" y="183963"/>
                    <a:pt x="643824" y="80780"/>
                  </a:cubicBezTo>
                  <a:lnTo>
                    <a:pt x="632928" y="29109"/>
                  </a:lnTo>
                  <a:lnTo>
                    <a:pt x="590098" y="16833"/>
                  </a:lnTo>
                  <a:cubicBezTo>
                    <a:pt x="573070" y="11953"/>
                    <a:pt x="553609" y="6375"/>
                    <a:pt x="531368" y="0"/>
                  </a:cubicBezTo>
                  <a:cubicBezTo>
                    <a:pt x="531368" y="0"/>
                    <a:pt x="531368" y="0"/>
                    <a:pt x="399194" y="0"/>
                  </a:cubicBezTo>
                  <a:cubicBezTo>
                    <a:pt x="399194" y="0"/>
                    <a:pt x="399194" y="0"/>
                    <a:pt x="277187" y="0"/>
                  </a:cubicBezTo>
                  <a:cubicBezTo>
                    <a:pt x="277187" y="0"/>
                    <a:pt x="277187" y="0"/>
                    <a:pt x="139929" y="0"/>
                  </a:cubicBezTo>
                  <a:cubicBezTo>
                    <a:pt x="139929" y="0"/>
                    <a:pt x="139929" y="0"/>
                    <a:pt x="58432" y="23666"/>
                  </a:cubicBezTo>
                  <a:lnTo>
                    <a:pt x="37068" y="29870"/>
                  </a:lnTo>
                  <a:lnTo>
                    <a:pt x="26332" y="80780"/>
                  </a:lnTo>
                  <a:cubicBezTo>
                    <a:pt x="9376" y="183963"/>
                    <a:pt x="0" y="297407"/>
                    <a:pt x="0" y="416488"/>
                  </a:cubicBezTo>
                  <a:lnTo>
                    <a:pt x="6323" y="577920"/>
                  </a:lnTo>
                  <a:lnTo>
                    <a:pt x="0" y="739370"/>
                  </a:lnTo>
                  <a:cubicBezTo>
                    <a:pt x="0" y="858451"/>
                    <a:pt x="9376" y="971895"/>
                    <a:pt x="26332" y="1075078"/>
                  </a:cubicBezTo>
                  <a:lnTo>
                    <a:pt x="37228" y="1126749"/>
                  </a:lnTo>
                  <a:lnTo>
                    <a:pt x="80058" y="1139025"/>
                  </a:lnTo>
                  <a:cubicBezTo>
                    <a:pt x="97086" y="1143905"/>
                    <a:pt x="116547" y="1149483"/>
                    <a:pt x="138788" y="1155858"/>
                  </a:cubicBezTo>
                  <a:close/>
                </a:path>
              </a:pathLst>
            </a:custGeom>
            <a:solidFill>
              <a:srgbClr val="44546A"/>
            </a:solidFill>
            <a:ln>
              <a:noFill/>
            </a:ln>
          </p:spPr>
          <p:txBody>
            <a:bodyPr vert="horz" wrap="square" lIns="91440" tIns="45720" rIns="91440" bIns="45720" numCol="1" anchor="t" anchorCtr="0" compatLnSpc="1">
              <a:noAutofit/>
            </a:bodyPr>
            <a:lstStyle/>
            <a:p>
              <a:endParaRPr lang="en-US">
                <a:cs typeface="+mn-ea"/>
                <a:sym typeface="+mn-lt"/>
              </a:endParaRPr>
            </a:p>
          </p:txBody>
        </p:sp>
        <p:sp>
          <p:nvSpPr>
            <p:cNvPr id="20" name="Freeform 290"/>
            <p:cNvSpPr/>
            <p:nvPr/>
          </p:nvSpPr>
          <p:spPr bwMode="auto">
            <a:xfrm flipH="1">
              <a:off x="6037528" y="4164127"/>
              <a:ext cx="386696" cy="515595"/>
            </a:xfrm>
            <a:custGeom>
              <a:avLst/>
              <a:gdLst>
                <a:gd name="T0" fmla="*/ 180 w 180"/>
                <a:gd name="T1" fmla="*/ 71 h 240"/>
                <a:gd name="T2" fmla="*/ 92 w 180"/>
                <a:gd name="T3" fmla="*/ 240 h 240"/>
                <a:gd name="T4" fmla="*/ 0 w 180"/>
                <a:gd name="T5" fmla="*/ 71 h 240"/>
                <a:gd name="T6" fmla="*/ 33 w 180"/>
                <a:gd name="T7" fmla="*/ 69 h 240"/>
                <a:gd name="T8" fmla="*/ 33 w 180"/>
                <a:gd name="T9" fmla="*/ 0 h 240"/>
                <a:gd name="T10" fmla="*/ 151 w 180"/>
                <a:gd name="T11" fmla="*/ 0 h 240"/>
                <a:gd name="T12" fmla="*/ 151 w 180"/>
                <a:gd name="T13" fmla="*/ 69 h 240"/>
                <a:gd name="T14" fmla="*/ 180 w 180"/>
                <a:gd name="T15" fmla="*/ 71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240">
                  <a:moveTo>
                    <a:pt x="180" y="71"/>
                  </a:moveTo>
                  <a:lnTo>
                    <a:pt x="92" y="240"/>
                  </a:lnTo>
                  <a:lnTo>
                    <a:pt x="0" y="71"/>
                  </a:lnTo>
                  <a:lnTo>
                    <a:pt x="33" y="69"/>
                  </a:lnTo>
                  <a:lnTo>
                    <a:pt x="33" y="0"/>
                  </a:lnTo>
                  <a:lnTo>
                    <a:pt x="151" y="0"/>
                  </a:lnTo>
                  <a:lnTo>
                    <a:pt x="151" y="69"/>
                  </a:lnTo>
                  <a:lnTo>
                    <a:pt x="180" y="7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1" name="Freeform 306"/>
            <p:cNvSpPr/>
            <p:nvPr/>
          </p:nvSpPr>
          <p:spPr bwMode="auto">
            <a:xfrm flipH="1">
              <a:off x="6170393" y="4235776"/>
              <a:ext cx="116009" cy="122455"/>
            </a:xfrm>
            <a:custGeom>
              <a:avLst/>
              <a:gdLst>
                <a:gd name="T0" fmla="*/ 0 w 54"/>
                <a:gd name="T1" fmla="*/ 14 h 57"/>
                <a:gd name="T2" fmla="*/ 28 w 54"/>
                <a:gd name="T3" fmla="*/ 57 h 57"/>
                <a:gd name="T4" fmla="*/ 54 w 54"/>
                <a:gd name="T5" fmla="*/ 14 h 57"/>
                <a:gd name="T6" fmla="*/ 28 w 54"/>
                <a:gd name="T7" fmla="*/ 0 h 57"/>
                <a:gd name="T8" fmla="*/ 0 w 54"/>
                <a:gd name="T9" fmla="*/ 14 h 57"/>
              </a:gdLst>
              <a:ahLst/>
              <a:cxnLst>
                <a:cxn ang="0">
                  <a:pos x="T0" y="T1"/>
                </a:cxn>
                <a:cxn ang="0">
                  <a:pos x="T2" y="T3"/>
                </a:cxn>
                <a:cxn ang="0">
                  <a:pos x="T4" y="T5"/>
                </a:cxn>
                <a:cxn ang="0">
                  <a:pos x="T6" y="T7"/>
                </a:cxn>
                <a:cxn ang="0">
                  <a:pos x="T8" y="T9"/>
                </a:cxn>
              </a:cxnLst>
              <a:rect l="0" t="0" r="r" b="b"/>
              <a:pathLst>
                <a:path w="54" h="57">
                  <a:moveTo>
                    <a:pt x="0" y="14"/>
                  </a:moveTo>
                  <a:lnTo>
                    <a:pt x="28" y="57"/>
                  </a:lnTo>
                  <a:lnTo>
                    <a:pt x="54" y="14"/>
                  </a:lnTo>
                  <a:lnTo>
                    <a:pt x="28" y="0"/>
                  </a:lnTo>
                  <a:lnTo>
                    <a:pt x="0" y="14"/>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307"/>
            <p:cNvSpPr/>
            <p:nvPr/>
          </p:nvSpPr>
          <p:spPr bwMode="auto">
            <a:xfrm flipH="1">
              <a:off x="6234842" y="4235776"/>
              <a:ext cx="51559" cy="111712"/>
            </a:xfrm>
            <a:custGeom>
              <a:avLst/>
              <a:gdLst>
                <a:gd name="T0" fmla="*/ 0 w 24"/>
                <a:gd name="T1" fmla="*/ 14 h 52"/>
                <a:gd name="T2" fmla="*/ 24 w 24"/>
                <a:gd name="T3" fmla="*/ 52 h 52"/>
                <a:gd name="T4" fmla="*/ 24 w 24"/>
                <a:gd name="T5" fmla="*/ 0 h 52"/>
                <a:gd name="T6" fmla="*/ 0 w 24"/>
                <a:gd name="T7" fmla="*/ 14 h 52"/>
              </a:gdLst>
              <a:ahLst/>
              <a:cxnLst>
                <a:cxn ang="0">
                  <a:pos x="T0" y="T1"/>
                </a:cxn>
                <a:cxn ang="0">
                  <a:pos x="T2" y="T3"/>
                </a:cxn>
                <a:cxn ang="0">
                  <a:pos x="T4" y="T5"/>
                </a:cxn>
                <a:cxn ang="0">
                  <a:pos x="T6" y="T7"/>
                </a:cxn>
              </a:cxnLst>
              <a:rect l="0" t="0" r="r" b="b"/>
              <a:pathLst>
                <a:path w="24" h="52">
                  <a:moveTo>
                    <a:pt x="0" y="14"/>
                  </a:moveTo>
                  <a:lnTo>
                    <a:pt x="24" y="52"/>
                  </a:lnTo>
                  <a:lnTo>
                    <a:pt x="24" y="0"/>
                  </a:lnTo>
                  <a:lnTo>
                    <a:pt x="0" y="14"/>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23" name="Freeform 308"/>
            <p:cNvSpPr/>
            <p:nvPr/>
          </p:nvSpPr>
          <p:spPr bwMode="auto">
            <a:xfrm flipH="1">
              <a:off x="6230545" y="4169179"/>
              <a:ext cx="193348" cy="137493"/>
            </a:xfrm>
            <a:custGeom>
              <a:avLst/>
              <a:gdLst>
                <a:gd name="T0" fmla="*/ 33 w 90"/>
                <a:gd name="T1" fmla="*/ 0 h 64"/>
                <a:gd name="T2" fmla="*/ 0 w 90"/>
                <a:gd name="T3" fmla="*/ 0 h 64"/>
                <a:gd name="T4" fmla="*/ 35 w 90"/>
                <a:gd name="T5" fmla="*/ 64 h 64"/>
                <a:gd name="T6" fmla="*/ 90 w 90"/>
                <a:gd name="T7" fmla="*/ 31 h 64"/>
                <a:gd name="T8" fmla="*/ 33 w 90"/>
                <a:gd name="T9" fmla="*/ 0 h 64"/>
              </a:gdLst>
              <a:ahLst/>
              <a:cxnLst>
                <a:cxn ang="0">
                  <a:pos x="T0" y="T1"/>
                </a:cxn>
                <a:cxn ang="0">
                  <a:pos x="T2" y="T3"/>
                </a:cxn>
                <a:cxn ang="0">
                  <a:pos x="T4" y="T5"/>
                </a:cxn>
                <a:cxn ang="0">
                  <a:pos x="T6" y="T7"/>
                </a:cxn>
                <a:cxn ang="0">
                  <a:pos x="T8" y="T9"/>
                </a:cxn>
              </a:cxnLst>
              <a:rect l="0" t="0" r="r" b="b"/>
              <a:pathLst>
                <a:path w="90" h="64">
                  <a:moveTo>
                    <a:pt x="33" y="0"/>
                  </a:moveTo>
                  <a:lnTo>
                    <a:pt x="0" y="0"/>
                  </a:lnTo>
                  <a:lnTo>
                    <a:pt x="35" y="64"/>
                  </a:lnTo>
                  <a:lnTo>
                    <a:pt x="90" y="31"/>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4" name="Freeform 309"/>
            <p:cNvSpPr/>
            <p:nvPr/>
          </p:nvSpPr>
          <p:spPr bwMode="auto">
            <a:xfrm flipH="1">
              <a:off x="6032900" y="4169179"/>
              <a:ext cx="193348" cy="137493"/>
            </a:xfrm>
            <a:custGeom>
              <a:avLst/>
              <a:gdLst>
                <a:gd name="T0" fmla="*/ 57 w 90"/>
                <a:gd name="T1" fmla="*/ 0 h 64"/>
                <a:gd name="T2" fmla="*/ 90 w 90"/>
                <a:gd name="T3" fmla="*/ 0 h 64"/>
                <a:gd name="T4" fmla="*/ 55 w 90"/>
                <a:gd name="T5" fmla="*/ 64 h 64"/>
                <a:gd name="T6" fmla="*/ 0 w 90"/>
                <a:gd name="T7" fmla="*/ 31 h 64"/>
                <a:gd name="T8" fmla="*/ 57 w 90"/>
                <a:gd name="T9" fmla="*/ 0 h 64"/>
              </a:gdLst>
              <a:ahLst/>
              <a:cxnLst>
                <a:cxn ang="0">
                  <a:pos x="T0" y="T1"/>
                </a:cxn>
                <a:cxn ang="0">
                  <a:pos x="T2" y="T3"/>
                </a:cxn>
                <a:cxn ang="0">
                  <a:pos x="T4" y="T5"/>
                </a:cxn>
                <a:cxn ang="0">
                  <a:pos x="T6" y="T7"/>
                </a:cxn>
                <a:cxn ang="0">
                  <a:pos x="T8" y="T9"/>
                </a:cxn>
              </a:cxnLst>
              <a:rect l="0" t="0" r="r" b="b"/>
              <a:pathLst>
                <a:path w="90" h="64">
                  <a:moveTo>
                    <a:pt x="57" y="0"/>
                  </a:moveTo>
                  <a:lnTo>
                    <a:pt x="90" y="0"/>
                  </a:lnTo>
                  <a:lnTo>
                    <a:pt x="55" y="64"/>
                  </a:lnTo>
                  <a:lnTo>
                    <a:pt x="0" y="31"/>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25" name="Freeform 310"/>
            <p:cNvSpPr/>
            <p:nvPr/>
          </p:nvSpPr>
          <p:spPr bwMode="auto">
            <a:xfrm flipH="1">
              <a:off x="6178985" y="4300227"/>
              <a:ext cx="96674" cy="236314"/>
            </a:xfrm>
            <a:custGeom>
              <a:avLst/>
              <a:gdLst>
                <a:gd name="T0" fmla="*/ 0 w 45"/>
                <a:gd name="T1" fmla="*/ 67 h 110"/>
                <a:gd name="T2" fmla="*/ 23 w 45"/>
                <a:gd name="T3" fmla="*/ 0 h 110"/>
                <a:gd name="T4" fmla="*/ 45 w 45"/>
                <a:gd name="T5" fmla="*/ 69 h 110"/>
                <a:gd name="T6" fmla="*/ 23 w 45"/>
                <a:gd name="T7" fmla="*/ 110 h 110"/>
                <a:gd name="T8" fmla="*/ 0 w 45"/>
                <a:gd name="T9" fmla="*/ 67 h 110"/>
              </a:gdLst>
              <a:ahLst/>
              <a:cxnLst>
                <a:cxn ang="0">
                  <a:pos x="T0" y="T1"/>
                </a:cxn>
                <a:cxn ang="0">
                  <a:pos x="T2" y="T3"/>
                </a:cxn>
                <a:cxn ang="0">
                  <a:pos x="T4" y="T5"/>
                </a:cxn>
                <a:cxn ang="0">
                  <a:pos x="T6" y="T7"/>
                </a:cxn>
                <a:cxn ang="0">
                  <a:pos x="T8" y="T9"/>
                </a:cxn>
              </a:cxnLst>
              <a:rect l="0" t="0" r="r" b="b"/>
              <a:pathLst>
                <a:path w="45" h="110">
                  <a:moveTo>
                    <a:pt x="0" y="67"/>
                  </a:moveTo>
                  <a:lnTo>
                    <a:pt x="23" y="0"/>
                  </a:lnTo>
                  <a:lnTo>
                    <a:pt x="45" y="69"/>
                  </a:lnTo>
                  <a:lnTo>
                    <a:pt x="23" y="110"/>
                  </a:lnTo>
                  <a:lnTo>
                    <a:pt x="0" y="67"/>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26" name="Freeform 311"/>
            <p:cNvSpPr/>
            <p:nvPr/>
          </p:nvSpPr>
          <p:spPr bwMode="auto">
            <a:xfrm flipH="1">
              <a:off x="6230545" y="4317412"/>
              <a:ext cx="45115" cy="208386"/>
            </a:xfrm>
            <a:custGeom>
              <a:avLst/>
              <a:gdLst>
                <a:gd name="T0" fmla="*/ 0 w 21"/>
                <a:gd name="T1" fmla="*/ 59 h 97"/>
                <a:gd name="T2" fmla="*/ 21 w 21"/>
                <a:gd name="T3" fmla="*/ 0 h 97"/>
                <a:gd name="T4" fmla="*/ 21 w 21"/>
                <a:gd name="T5" fmla="*/ 97 h 97"/>
                <a:gd name="T6" fmla="*/ 0 w 21"/>
                <a:gd name="T7" fmla="*/ 59 h 97"/>
              </a:gdLst>
              <a:ahLst/>
              <a:cxnLst>
                <a:cxn ang="0">
                  <a:pos x="T0" y="T1"/>
                </a:cxn>
                <a:cxn ang="0">
                  <a:pos x="T2" y="T3"/>
                </a:cxn>
                <a:cxn ang="0">
                  <a:pos x="T4" y="T5"/>
                </a:cxn>
                <a:cxn ang="0">
                  <a:pos x="T6" y="T7"/>
                </a:cxn>
              </a:cxnLst>
              <a:rect l="0" t="0" r="r" b="b"/>
              <a:pathLst>
                <a:path w="21" h="97">
                  <a:moveTo>
                    <a:pt x="0" y="59"/>
                  </a:moveTo>
                  <a:lnTo>
                    <a:pt x="21" y="0"/>
                  </a:lnTo>
                  <a:lnTo>
                    <a:pt x="21" y="97"/>
                  </a:lnTo>
                  <a:lnTo>
                    <a:pt x="0" y="59"/>
                  </a:lnTo>
                  <a:close/>
                </a:path>
              </a:pathLst>
            </a:custGeom>
            <a:solidFill>
              <a:srgbClr val="141414"/>
            </a:solidFill>
            <a:ln>
              <a:noFill/>
            </a:ln>
          </p:spPr>
          <p:txBody>
            <a:bodyPr vert="horz" wrap="square" lIns="91440" tIns="45720" rIns="91440" bIns="45720" numCol="1" anchor="t" anchorCtr="0" compatLnSpc="1"/>
            <a:lstStyle/>
            <a:p>
              <a:endParaRPr lang="en-US">
                <a:cs typeface="+mn-ea"/>
                <a:sym typeface="+mn-lt"/>
              </a:endParaRPr>
            </a:p>
          </p:txBody>
        </p:sp>
        <p:sp>
          <p:nvSpPr>
            <p:cNvPr id="27" name="Freeform 312"/>
            <p:cNvSpPr/>
            <p:nvPr/>
          </p:nvSpPr>
          <p:spPr bwMode="auto">
            <a:xfrm flipH="1">
              <a:off x="6226248" y="4173476"/>
              <a:ext cx="268540" cy="545671"/>
            </a:xfrm>
            <a:custGeom>
              <a:avLst/>
              <a:gdLst>
                <a:gd name="T0" fmla="*/ 33 w 125"/>
                <a:gd name="T1" fmla="*/ 0 h 254"/>
                <a:gd name="T2" fmla="*/ 0 w 125"/>
                <a:gd name="T3" fmla="*/ 83 h 254"/>
                <a:gd name="T4" fmla="*/ 54 w 125"/>
                <a:gd name="T5" fmla="*/ 81 h 254"/>
                <a:gd name="T6" fmla="*/ 12 w 125"/>
                <a:gd name="T7" fmla="*/ 128 h 254"/>
                <a:gd name="T8" fmla="*/ 123 w 125"/>
                <a:gd name="T9" fmla="*/ 254 h 254"/>
                <a:gd name="T10" fmla="*/ 125 w 125"/>
                <a:gd name="T11" fmla="*/ 169 h 254"/>
                <a:gd name="T12" fmla="*/ 33 w 125"/>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125" h="254">
                  <a:moveTo>
                    <a:pt x="33" y="0"/>
                  </a:moveTo>
                  <a:lnTo>
                    <a:pt x="0" y="83"/>
                  </a:lnTo>
                  <a:lnTo>
                    <a:pt x="54" y="81"/>
                  </a:lnTo>
                  <a:lnTo>
                    <a:pt x="12" y="128"/>
                  </a:lnTo>
                  <a:lnTo>
                    <a:pt x="123" y="254"/>
                  </a:lnTo>
                  <a:lnTo>
                    <a:pt x="125" y="169"/>
                  </a:lnTo>
                  <a:lnTo>
                    <a:pt x="33" y="0"/>
                  </a:lnTo>
                  <a:close/>
                </a:path>
              </a:pathLst>
            </a:custGeom>
            <a:solidFill>
              <a:srgbClr val="333F50"/>
            </a:solidFill>
            <a:ln>
              <a:noFill/>
            </a:ln>
          </p:spPr>
          <p:txBody>
            <a:bodyPr vert="horz" wrap="square" lIns="91440" tIns="45720" rIns="91440" bIns="45720" numCol="1" anchor="t" anchorCtr="0" compatLnSpc="1"/>
            <a:lstStyle/>
            <a:p>
              <a:endParaRPr lang="en-US">
                <a:cs typeface="+mn-ea"/>
                <a:sym typeface="+mn-lt"/>
              </a:endParaRPr>
            </a:p>
          </p:txBody>
        </p:sp>
        <p:sp>
          <p:nvSpPr>
            <p:cNvPr id="28" name="Freeform 313"/>
            <p:cNvSpPr/>
            <p:nvPr/>
          </p:nvSpPr>
          <p:spPr bwMode="auto">
            <a:xfrm flipH="1">
              <a:off x="5962005" y="4173476"/>
              <a:ext cx="268540" cy="545671"/>
            </a:xfrm>
            <a:custGeom>
              <a:avLst/>
              <a:gdLst>
                <a:gd name="T0" fmla="*/ 92 w 125"/>
                <a:gd name="T1" fmla="*/ 0 h 254"/>
                <a:gd name="T2" fmla="*/ 125 w 125"/>
                <a:gd name="T3" fmla="*/ 83 h 254"/>
                <a:gd name="T4" fmla="*/ 71 w 125"/>
                <a:gd name="T5" fmla="*/ 81 h 254"/>
                <a:gd name="T6" fmla="*/ 113 w 125"/>
                <a:gd name="T7" fmla="*/ 128 h 254"/>
                <a:gd name="T8" fmla="*/ 0 w 125"/>
                <a:gd name="T9" fmla="*/ 254 h 254"/>
                <a:gd name="T10" fmla="*/ 0 w 125"/>
                <a:gd name="T11" fmla="*/ 169 h 254"/>
                <a:gd name="T12" fmla="*/ 92 w 125"/>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125" h="254">
                  <a:moveTo>
                    <a:pt x="92" y="0"/>
                  </a:moveTo>
                  <a:lnTo>
                    <a:pt x="125" y="83"/>
                  </a:lnTo>
                  <a:lnTo>
                    <a:pt x="71" y="81"/>
                  </a:lnTo>
                  <a:lnTo>
                    <a:pt x="113" y="128"/>
                  </a:lnTo>
                  <a:lnTo>
                    <a:pt x="0" y="254"/>
                  </a:lnTo>
                  <a:lnTo>
                    <a:pt x="0" y="169"/>
                  </a:lnTo>
                  <a:lnTo>
                    <a:pt x="92" y="0"/>
                  </a:lnTo>
                  <a:close/>
                </a:path>
              </a:pathLst>
            </a:custGeom>
            <a:solidFill>
              <a:srgbClr val="333F50"/>
            </a:solidFill>
            <a:ln>
              <a:noFill/>
            </a:ln>
          </p:spPr>
          <p:txBody>
            <a:bodyPr vert="horz" wrap="square" lIns="91440" tIns="45720" rIns="91440" bIns="45720" numCol="1" anchor="t" anchorCtr="0" compatLnSpc="1"/>
            <a:lstStyle/>
            <a:p>
              <a:endParaRPr lang="en-US">
                <a:cs typeface="+mn-ea"/>
                <a:sym typeface="+mn-lt"/>
              </a:endParaRPr>
            </a:p>
          </p:txBody>
        </p:sp>
        <p:grpSp>
          <p:nvGrpSpPr>
            <p:cNvPr id="29" name="Group 29"/>
            <p:cNvGrpSpPr/>
            <p:nvPr/>
          </p:nvGrpSpPr>
          <p:grpSpPr>
            <a:xfrm rot="694546" flipH="1">
              <a:off x="6564688" y="3724464"/>
              <a:ext cx="89826" cy="224565"/>
              <a:chOff x="5836327" y="2247088"/>
              <a:chExt cx="130060" cy="325149"/>
            </a:xfrm>
          </p:grpSpPr>
          <p:sp>
            <p:nvSpPr>
              <p:cNvPr id="58" name="Freeform 61"/>
              <p:cNvSpPr/>
              <p:nvPr/>
            </p:nvSpPr>
            <p:spPr bwMode="auto">
              <a:xfrm>
                <a:off x="5836327" y="2247088"/>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9" name="Freeform 62"/>
              <p:cNvSpPr/>
              <p:nvPr/>
            </p:nvSpPr>
            <p:spPr bwMode="auto">
              <a:xfrm>
                <a:off x="5863421" y="2301279"/>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30" name="Group 30"/>
            <p:cNvGrpSpPr/>
            <p:nvPr/>
          </p:nvGrpSpPr>
          <p:grpSpPr>
            <a:xfrm rot="20905454">
              <a:off x="5848573" y="3727210"/>
              <a:ext cx="89826" cy="224565"/>
              <a:chOff x="5836327" y="2247088"/>
              <a:chExt cx="130060" cy="325149"/>
            </a:xfrm>
          </p:grpSpPr>
          <p:sp>
            <p:nvSpPr>
              <p:cNvPr id="56" name="Freeform 59"/>
              <p:cNvSpPr/>
              <p:nvPr/>
            </p:nvSpPr>
            <p:spPr bwMode="auto">
              <a:xfrm>
                <a:off x="5836327" y="2247088"/>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7" name="Freeform 60"/>
              <p:cNvSpPr/>
              <p:nvPr/>
            </p:nvSpPr>
            <p:spPr bwMode="auto">
              <a:xfrm>
                <a:off x="5863421" y="2301279"/>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31" name="Freeform 364"/>
            <p:cNvSpPr/>
            <p:nvPr/>
          </p:nvSpPr>
          <p:spPr bwMode="auto">
            <a:xfrm rot="20969264">
              <a:off x="6316600" y="3668567"/>
              <a:ext cx="202010" cy="52215"/>
            </a:xfrm>
            <a:custGeom>
              <a:avLst/>
              <a:gdLst>
                <a:gd name="T0" fmla="*/ 10 w 67"/>
                <a:gd name="T1" fmla="*/ 11 h 29"/>
                <a:gd name="T2" fmla="*/ 18 w 67"/>
                <a:gd name="T3" fmla="*/ 26 h 29"/>
                <a:gd name="T4" fmla="*/ 57 w 67"/>
                <a:gd name="T5" fmla="*/ 20 h 29"/>
                <a:gd name="T6" fmla="*/ 52 w 67"/>
                <a:gd name="T7" fmla="*/ 2 h 29"/>
                <a:gd name="T8" fmla="*/ 10 w 67"/>
                <a:gd name="T9" fmla="*/ 11 h 29"/>
              </a:gdLst>
              <a:ahLst/>
              <a:cxnLst>
                <a:cxn ang="0">
                  <a:pos x="T0" y="T1"/>
                </a:cxn>
                <a:cxn ang="0">
                  <a:pos x="T2" y="T3"/>
                </a:cxn>
                <a:cxn ang="0">
                  <a:pos x="T4" y="T5"/>
                </a:cxn>
                <a:cxn ang="0">
                  <a:pos x="T6" y="T7"/>
                </a:cxn>
                <a:cxn ang="0">
                  <a:pos x="T8" y="T9"/>
                </a:cxn>
              </a:cxnLst>
              <a:rect l="0" t="0" r="r" b="b"/>
              <a:pathLst>
                <a:path w="67" h="29">
                  <a:moveTo>
                    <a:pt x="10" y="11"/>
                  </a:moveTo>
                  <a:cubicBezTo>
                    <a:pt x="0" y="15"/>
                    <a:pt x="6" y="29"/>
                    <a:pt x="18" y="26"/>
                  </a:cubicBezTo>
                  <a:cubicBezTo>
                    <a:pt x="30" y="24"/>
                    <a:pt x="48" y="21"/>
                    <a:pt x="57" y="20"/>
                  </a:cubicBezTo>
                  <a:cubicBezTo>
                    <a:pt x="67" y="18"/>
                    <a:pt x="66" y="0"/>
                    <a:pt x="52" y="2"/>
                  </a:cubicBezTo>
                  <a:cubicBezTo>
                    <a:pt x="38" y="5"/>
                    <a:pt x="10" y="11"/>
                    <a:pt x="10" y="11"/>
                  </a:cubicBezTo>
                  <a:close/>
                </a:path>
              </a:pathLst>
            </a:custGeom>
            <a:solidFill>
              <a:srgbClr val="414042"/>
            </a:solidFill>
            <a:ln>
              <a:noFill/>
            </a:ln>
          </p:spPr>
          <p:txBody>
            <a:bodyPr vert="horz" wrap="square" lIns="91440" tIns="45720" rIns="91440" bIns="45720" numCol="1" anchor="t" anchorCtr="0" compatLnSpc="1"/>
            <a:lstStyle/>
            <a:p>
              <a:endParaRPr lang="en-US">
                <a:cs typeface="+mn-ea"/>
                <a:sym typeface="+mn-lt"/>
              </a:endParaRPr>
            </a:p>
          </p:txBody>
        </p:sp>
        <p:sp>
          <p:nvSpPr>
            <p:cNvPr id="32" name="Freeform 365"/>
            <p:cNvSpPr/>
            <p:nvPr/>
          </p:nvSpPr>
          <p:spPr bwMode="auto">
            <a:xfrm rot="566454">
              <a:off x="5993796" y="3655967"/>
              <a:ext cx="205821" cy="62809"/>
            </a:xfrm>
            <a:custGeom>
              <a:avLst/>
              <a:gdLst>
                <a:gd name="T0" fmla="*/ 57 w 68"/>
                <a:gd name="T1" fmla="*/ 16 h 35"/>
                <a:gd name="T2" fmla="*/ 48 w 68"/>
                <a:gd name="T3" fmla="*/ 31 h 35"/>
                <a:gd name="T4" fmla="*/ 10 w 68"/>
                <a:gd name="T5" fmla="*/ 20 h 35"/>
                <a:gd name="T6" fmla="*/ 17 w 68"/>
                <a:gd name="T7" fmla="*/ 3 h 35"/>
                <a:gd name="T8" fmla="*/ 57 w 68"/>
                <a:gd name="T9" fmla="*/ 16 h 35"/>
              </a:gdLst>
              <a:ahLst/>
              <a:cxnLst>
                <a:cxn ang="0">
                  <a:pos x="T0" y="T1"/>
                </a:cxn>
                <a:cxn ang="0">
                  <a:pos x="T2" y="T3"/>
                </a:cxn>
                <a:cxn ang="0">
                  <a:pos x="T4" y="T5"/>
                </a:cxn>
                <a:cxn ang="0">
                  <a:pos x="T6" y="T7"/>
                </a:cxn>
                <a:cxn ang="0">
                  <a:pos x="T8" y="T9"/>
                </a:cxn>
              </a:cxnLst>
              <a:rect l="0" t="0" r="r" b="b"/>
              <a:pathLst>
                <a:path w="68" h="35">
                  <a:moveTo>
                    <a:pt x="57" y="16"/>
                  </a:moveTo>
                  <a:cubicBezTo>
                    <a:pt x="68" y="22"/>
                    <a:pt x="60" y="35"/>
                    <a:pt x="48" y="31"/>
                  </a:cubicBezTo>
                  <a:cubicBezTo>
                    <a:pt x="37" y="27"/>
                    <a:pt x="19" y="22"/>
                    <a:pt x="10" y="20"/>
                  </a:cubicBezTo>
                  <a:cubicBezTo>
                    <a:pt x="0" y="17"/>
                    <a:pt x="3" y="0"/>
                    <a:pt x="17" y="3"/>
                  </a:cubicBezTo>
                  <a:cubicBezTo>
                    <a:pt x="31" y="7"/>
                    <a:pt x="57" y="16"/>
                    <a:pt x="57" y="16"/>
                  </a:cubicBezTo>
                  <a:close/>
                </a:path>
              </a:pathLst>
            </a:custGeom>
            <a:solidFill>
              <a:srgbClr val="414042"/>
            </a:solidFill>
            <a:ln>
              <a:noFill/>
            </a:ln>
          </p:spPr>
          <p:txBody>
            <a:bodyPr vert="horz" wrap="square" lIns="91440" tIns="45720" rIns="91440" bIns="45720" numCol="1" anchor="t" anchorCtr="0" compatLnSpc="1"/>
            <a:lstStyle/>
            <a:p>
              <a:endParaRPr lang="en-US">
                <a:cs typeface="+mn-ea"/>
                <a:sym typeface="+mn-lt"/>
              </a:endParaRPr>
            </a:p>
          </p:txBody>
        </p:sp>
        <p:grpSp>
          <p:nvGrpSpPr>
            <p:cNvPr id="33" name="Group 34"/>
            <p:cNvGrpSpPr/>
            <p:nvPr/>
          </p:nvGrpSpPr>
          <p:grpSpPr>
            <a:xfrm>
              <a:off x="6330536" y="3725855"/>
              <a:ext cx="144203" cy="125393"/>
              <a:chOff x="2649368" y="1794482"/>
              <a:chExt cx="249281" cy="216766"/>
            </a:xfrm>
          </p:grpSpPr>
          <p:sp>
            <p:nvSpPr>
              <p:cNvPr id="53" name="Freeform 54"/>
              <p:cNvSpPr/>
              <p:nvPr/>
            </p:nvSpPr>
            <p:spPr bwMode="auto">
              <a:xfrm>
                <a:off x="2649368" y="1794482"/>
                <a:ext cx="249281" cy="216766"/>
              </a:xfrm>
              <a:custGeom>
                <a:avLst/>
                <a:gdLst>
                  <a:gd name="T0" fmla="*/ 16 w 19"/>
                  <a:gd name="T1" fmla="*/ 0 h 17"/>
                  <a:gd name="T2" fmla="*/ 0 w 19"/>
                  <a:gd name="T3" fmla="*/ 5 h 17"/>
                  <a:gd name="T4" fmla="*/ 0 w 19"/>
                  <a:gd name="T5" fmla="*/ 7 h 17"/>
                  <a:gd name="T6" fmla="*/ 10 w 19"/>
                  <a:gd name="T7" fmla="*/ 17 h 17"/>
                  <a:gd name="T8" fmla="*/ 19 w 19"/>
                  <a:gd name="T9" fmla="*/ 7 h 17"/>
                  <a:gd name="T10" fmla="*/ 16 w 19"/>
                  <a:gd name="T11" fmla="*/ 0 h 17"/>
                </a:gdLst>
                <a:ahLst/>
                <a:cxnLst>
                  <a:cxn ang="0">
                    <a:pos x="T0" y="T1"/>
                  </a:cxn>
                  <a:cxn ang="0">
                    <a:pos x="T2" y="T3"/>
                  </a:cxn>
                  <a:cxn ang="0">
                    <a:pos x="T4" y="T5"/>
                  </a:cxn>
                  <a:cxn ang="0">
                    <a:pos x="T6" y="T7"/>
                  </a:cxn>
                  <a:cxn ang="0">
                    <a:pos x="T8" y="T9"/>
                  </a:cxn>
                  <a:cxn ang="0">
                    <a:pos x="T10" y="T11"/>
                  </a:cxn>
                </a:cxnLst>
                <a:rect l="0" t="0" r="r" b="b"/>
                <a:pathLst>
                  <a:path w="19" h="17">
                    <a:moveTo>
                      <a:pt x="16" y="0"/>
                    </a:moveTo>
                    <a:cubicBezTo>
                      <a:pt x="0" y="5"/>
                      <a:pt x="0" y="5"/>
                      <a:pt x="0" y="5"/>
                    </a:cubicBezTo>
                    <a:cubicBezTo>
                      <a:pt x="0" y="6"/>
                      <a:pt x="0" y="6"/>
                      <a:pt x="0" y="7"/>
                    </a:cubicBezTo>
                    <a:cubicBezTo>
                      <a:pt x="0" y="13"/>
                      <a:pt x="4" y="17"/>
                      <a:pt x="10" y="17"/>
                    </a:cubicBezTo>
                    <a:cubicBezTo>
                      <a:pt x="15" y="17"/>
                      <a:pt x="19" y="13"/>
                      <a:pt x="19" y="7"/>
                    </a:cubicBezTo>
                    <a:cubicBezTo>
                      <a:pt x="19" y="4"/>
                      <a:pt x="18" y="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4" name="Oval 55"/>
              <p:cNvSpPr>
                <a:spLocks noChangeArrowheads="1"/>
              </p:cNvSpPr>
              <p:nvPr/>
            </p:nvSpPr>
            <p:spPr bwMode="auto">
              <a:xfrm>
                <a:off x="2714397" y="1821576"/>
                <a:ext cx="157157" cy="151736"/>
              </a:xfrm>
              <a:prstGeom prst="ellipse">
                <a:avLst/>
              </a:pr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5" name="Oval 56"/>
              <p:cNvSpPr>
                <a:spLocks noChangeArrowheads="1"/>
              </p:cNvSpPr>
              <p:nvPr/>
            </p:nvSpPr>
            <p:spPr bwMode="auto">
              <a:xfrm>
                <a:off x="2741495" y="1859512"/>
                <a:ext cx="37936" cy="3793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34" name="Group 35"/>
            <p:cNvGrpSpPr/>
            <p:nvPr/>
          </p:nvGrpSpPr>
          <p:grpSpPr>
            <a:xfrm rot="1975451">
              <a:off x="6058711" y="3722045"/>
              <a:ext cx="144203" cy="125393"/>
              <a:chOff x="2649368" y="1794482"/>
              <a:chExt cx="249281" cy="216766"/>
            </a:xfrm>
          </p:grpSpPr>
          <p:sp>
            <p:nvSpPr>
              <p:cNvPr id="50" name="Freeform 51"/>
              <p:cNvSpPr/>
              <p:nvPr/>
            </p:nvSpPr>
            <p:spPr bwMode="auto">
              <a:xfrm>
                <a:off x="2649368" y="1794482"/>
                <a:ext cx="249281" cy="216766"/>
              </a:xfrm>
              <a:custGeom>
                <a:avLst/>
                <a:gdLst>
                  <a:gd name="T0" fmla="*/ 16 w 19"/>
                  <a:gd name="T1" fmla="*/ 0 h 17"/>
                  <a:gd name="T2" fmla="*/ 0 w 19"/>
                  <a:gd name="T3" fmla="*/ 5 h 17"/>
                  <a:gd name="T4" fmla="*/ 0 w 19"/>
                  <a:gd name="T5" fmla="*/ 7 h 17"/>
                  <a:gd name="T6" fmla="*/ 10 w 19"/>
                  <a:gd name="T7" fmla="*/ 17 h 17"/>
                  <a:gd name="T8" fmla="*/ 19 w 19"/>
                  <a:gd name="T9" fmla="*/ 7 h 17"/>
                  <a:gd name="T10" fmla="*/ 16 w 19"/>
                  <a:gd name="T11" fmla="*/ 0 h 17"/>
                </a:gdLst>
                <a:ahLst/>
                <a:cxnLst>
                  <a:cxn ang="0">
                    <a:pos x="T0" y="T1"/>
                  </a:cxn>
                  <a:cxn ang="0">
                    <a:pos x="T2" y="T3"/>
                  </a:cxn>
                  <a:cxn ang="0">
                    <a:pos x="T4" y="T5"/>
                  </a:cxn>
                  <a:cxn ang="0">
                    <a:pos x="T6" y="T7"/>
                  </a:cxn>
                  <a:cxn ang="0">
                    <a:pos x="T8" y="T9"/>
                  </a:cxn>
                  <a:cxn ang="0">
                    <a:pos x="T10" y="T11"/>
                  </a:cxn>
                </a:cxnLst>
                <a:rect l="0" t="0" r="r" b="b"/>
                <a:pathLst>
                  <a:path w="19" h="17">
                    <a:moveTo>
                      <a:pt x="16" y="0"/>
                    </a:moveTo>
                    <a:cubicBezTo>
                      <a:pt x="0" y="5"/>
                      <a:pt x="0" y="5"/>
                      <a:pt x="0" y="5"/>
                    </a:cubicBezTo>
                    <a:cubicBezTo>
                      <a:pt x="0" y="6"/>
                      <a:pt x="0" y="6"/>
                      <a:pt x="0" y="7"/>
                    </a:cubicBezTo>
                    <a:cubicBezTo>
                      <a:pt x="0" y="13"/>
                      <a:pt x="4" y="17"/>
                      <a:pt x="10" y="17"/>
                    </a:cubicBezTo>
                    <a:cubicBezTo>
                      <a:pt x="15" y="17"/>
                      <a:pt x="19" y="13"/>
                      <a:pt x="19" y="7"/>
                    </a:cubicBezTo>
                    <a:cubicBezTo>
                      <a:pt x="19" y="4"/>
                      <a:pt x="18" y="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1" name="Oval 52"/>
              <p:cNvSpPr>
                <a:spLocks noChangeArrowheads="1"/>
              </p:cNvSpPr>
              <p:nvPr/>
            </p:nvSpPr>
            <p:spPr bwMode="auto">
              <a:xfrm>
                <a:off x="2714397" y="1821576"/>
                <a:ext cx="157157" cy="151736"/>
              </a:xfrm>
              <a:prstGeom prst="ellipse">
                <a:avLst/>
              </a:pr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2" name="Oval 53"/>
              <p:cNvSpPr>
                <a:spLocks noChangeArrowheads="1"/>
              </p:cNvSpPr>
              <p:nvPr/>
            </p:nvSpPr>
            <p:spPr bwMode="auto">
              <a:xfrm>
                <a:off x="2741495" y="1859512"/>
                <a:ext cx="37936" cy="3793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35" name="Group 36"/>
            <p:cNvGrpSpPr/>
            <p:nvPr/>
          </p:nvGrpSpPr>
          <p:grpSpPr>
            <a:xfrm>
              <a:off x="6162696" y="3945141"/>
              <a:ext cx="235976" cy="162261"/>
              <a:chOff x="2520019" y="3385066"/>
              <a:chExt cx="353459" cy="243045"/>
            </a:xfrm>
          </p:grpSpPr>
          <p:sp>
            <p:nvSpPr>
              <p:cNvPr id="48" name="Freeform 15"/>
              <p:cNvSpPr/>
              <p:nvPr/>
            </p:nvSpPr>
            <p:spPr bwMode="auto">
              <a:xfrm>
                <a:off x="2657363" y="3451718"/>
                <a:ext cx="197264" cy="176393"/>
              </a:xfrm>
              <a:custGeom>
                <a:avLst/>
                <a:gdLst>
                  <a:gd name="T0" fmla="*/ 0 w 124"/>
                  <a:gd name="T1" fmla="*/ 110 h 111"/>
                  <a:gd name="T2" fmla="*/ 16 w 124"/>
                  <a:gd name="T3" fmla="*/ 111 h 111"/>
                  <a:gd name="T4" fmla="*/ 124 w 124"/>
                  <a:gd name="T5" fmla="*/ 0 h 111"/>
                  <a:gd name="T6" fmla="*/ 0 w 124"/>
                  <a:gd name="T7" fmla="*/ 110 h 111"/>
                </a:gdLst>
                <a:ahLst/>
                <a:cxnLst>
                  <a:cxn ang="0">
                    <a:pos x="T0" y="T1"/>
                  </a:cxn>
                  <a:cxn ang="0">
                    <a:pos x="T2" y="T3"/>
                  </a:cxn>
                  <a:cxn ang="0">
                    <a:pos x="T4" y="T5"/>
                  </a:cxn>
                  <a:cxn ang="0">
                    <a:pos x="T6" y="T7"/>
                  </a:cxn>
                </a:cxnLst>
                <a:rect l="0" t="0" r="r" b="b"/>
                <a:pathLst>
                  <a:path w="124" h="111">
                    <a:moveTo>
                      <a:pt x="0" y="110"/>
                    </a:moveTo>
                    <a:cubicBezTo>
                      <a:pt x="5" y="111"/>
                      <a:pt x="10" y="111"/>
                      <a:pt x="16" y="111"/>
                    </a:cubicBezTo>
                    <a:cubicBezTo>
                      <a:pt x="76" y="108"/>
                      <a:pt x="109" y="44"/>
                      <a:pt x="124" y="0"/>
                    </a:cubicBezTo>
                    <a:cubicBezTo>
                      <a:pt x="86" y="3"/>
                      <a:pt x="5" y="20"/>
                      <a:pt x="0" y="110"/>
                    </a:cubicBezTo>
                    <a:close/>
                  </a:path>
                </a:pathLst>
              </a:custGeom>
              <a:solidFill>
                <a:srgbClr val="EDA6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9" name="Freeform 16"/>
              <p:cNvSpPr/>
              <p:nvPr/>
            </p:nvSpPr>
            <p:spPr bwMode="auto">
              <a:xfrm>
                <a:off x="2520019" y="3385066"/>
                <a:ext cx="353459" cy="241699"/>
              </a:xfrm>
              <a:custGeom>
                <a:avLst/>
                <a:gdLst>
                  <a:gd name="T0" fmla="*/ 0 w 222"/>
                  <a:gd name="T1" fmla="*/ 32 h 152"/>
                  <a:gd name="T2" fmla="*/ 86 w 222"/>
                  <a:gd name="T3" fmla="*/ 152 h 152"/>
                  <a:gd name="T4" fmla="*/ 210 w 222"/>
                  <a:gd name="T5" fmla="*/ 42 h 152"/>
                  <a:gd name="T6" fmla="*/ 222 w 222"/>
                  <a:gd name="T7" fmla="*/ 0 h 152"/>
                  <a:gd name="T8" fmla="*/ 0 w 222"/>
                  <a:gd name="T9" fmla="*/ 32 h 152"/>
                </a:gdLst>
                <a:ahLst/>
                <a:cxnLst>
                  <a:cxn ang="0">
                    <a:pos x="T0" y="T1"/>
                  </a:cxn>
                  <a:cxn ang="0">
                    <a:pos x="T2" y="T3"/>
                  </a:cxn>
                  <a:cxn ang="0">
                    <a:pos x="T4" y="T5"/>
                  </a:cxn>
                  <a:cxn ang="0">
                    <a:pos x="T6" y="T7"/>
                  </a:cxn>
                  <a:cxn ang="0">
                    <a:pos x="T8" y="T9"/>
                  </a:cxn>
                </a:cxnLst>
                <a:rect l="0" t="0" r="r" b="b"/>
                <a:pathLst>
                  <a:path w="222" h="152">
                    <a:moveTo>
                      <a:pt x="0" y="32"/>
                    </a:moveTo>
                    <a:cubicBezTo>
                      <a:pt x="0" y="32"/>
                      <a:pt x="9" y="142"/>
                      <a:pt x="86" y="152"/>
                    </a:cubicBezTo>
                    <a:cubicBezTo>
                      <a:pt x="91" y="62"/>
                      <a:pt x="172" y="45"/>
                      <a:pt x="210" y="42"/>
                    </a:cubicBezTo>
                    <a:cubicBezTo>
                      <a:pt x="219" y="18"/>
                      <a:pt x="222" y="0"/>
                      <a:pt x="222" y="0"/>
                    </a:cubicBezTo>
                    <a:cubicBezTo>
                      <a:pt x="200" y="14"/>
                      <a:pt x="0" y="32"/>
                      <a:pt x="0" y="32"/>
                    </a:cubicBezTo>
                    <a:close/>
                  </a:path>
                </a:pathLst>
              </a:custGeom>
              <a:solidFill>
                <a:srgbClr val="7534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36" name="Freeform 37"/>
            <p:cNvSpPr/>
            <p:nvPr/>
          </p:nvSpPr>
          <p:spPr>
            <a:xfrm rot="1142545">
              <a:off x="5929222" y="3298426"/>
              <a:ext cx="722764" cy="562400"/>
            </a:xfrm>
            <a:custGeom>
              <a:avLst/>
              <a:gdLst>
                <a:gd name="connsiteX0" fmla="*/ 249439 w 722764"/>
                <a:gd name="connsiteY0" fmla="*/ 0 h 562400"/>
                <a:gd name="connsiteX1" fmla="*/ 267217 w 722764"/>
                <a:gd name="connsiteY1" fmla="*/ 70473 h 562400"/>
                <a:gd name="connsiteX2" fmla="*/ 497427 w 722764"/>
                <a:gd name="connsiteY2" fmla="*/ 35702 h 562400"/>
                <a:gd name="connsiteX3" fmla="*/ 705044 w 722764"/>
                <a:gd name="connsiteY3" fmla="*/ 276861 h 562400"/>
                <a:gd name="connsiteX4" fmla="*/ 722764 w 722764"/>
                <a:gd name="connsiteY4" fmla="*/ 328201 h 562400"/>
                <a:gd name="connsiteX5" fmla="*/ 699367 w 722764"/>
                <a:gd name="connsiteY5" fmla="*/ 336277 h 562400"/>
                <a:gd name="connsiteX6" fmla="*/ 681646 w 722764"/>
                <a:gd name="connsiteY6" fmla="*/ 284937 h 562400"/>
                <a:gd name="connsiteX7" fmla="*/ 645237 w 722764"/>
                <a:gd name="connsiteY7" fmla="*/ 224866 h 562400"/>
                <a:gd name="connsiteX8" fmla="*/ 640876 w 722764"/>
                <a:gd name="connsiteY8" fmla="*/ 231814 h 562400"/>
                <a:gd name="connsiteX9" fmla="*/ 430289 w 722764"/>
                <a:gd name="connsiteY9" fmla="*/ 276714 h 562400"/>
                <a:gd name="connsiteX10" fmla="*/ 268682 w 722764"/>
                <a:gd name="connsiteY10" fmla="*/ 255182 h 562400"/>
                <a:gd name="connsiteX11" fmla="*/ 254712 w 722764"/>
                <a:gd name="connsiteY11" fmla="*/ 248517 h 562400"/>
                <a:gd name="connsiteX12" fmla="*/ 242396 w 722764"/>
                <a:gd name="connsiteY12" fmla="*/ 252321 h 562400"/>
                <a:gd name="connsiteX13" fmla="*/ 241723 w 722764"/>
                <a:gd name="connsiteY13" fmla="*/ 253889 h 562400"/>
                <a:gd name="connsiteX14" fmla="*/ 167607 w 722764"/>
                <a:gd name="connsiteY14" fmla="*/ 338711 h 562400"/>
                <a:gd name="connsiteX15" fmla="*/ 73868 w 722764"/>
                <a:gd name="connsiteY15" fmla="*/ 401167 h 562400"/>
                <a:gd name="connsiteX16" fmla="*/ 44424 w 722764"/>
                <a:gd name="connsiteY16" fmla="*/ 409476 h 562400"/>
                <a:gd name="connsiteX17" fmla="*/ 44369 w 722764"/>
                <a:gd name="connsiteY17" fmla="*/ 455221 h 562400"/>
                <a:gd name="connsiteX18" fmla="*/ 49910 w 722764"/>
                <a:gd name="connsiteY18" fmla="*/ 502984 h 562400"/>
                <a:gd name="connsiteX19" fmla="*/ 67631 w 722764"/>
                <a:gd name="connsiteY19" fmla="*/ 554324 h 562400"/>
                <a:gd name="connsiteX20" fmla="*/ 44233 w 722764"/>
                <a:gd name="connsiteY20" fmla="*/ 562400 h 562400"/>
                <a:gd name="connsiteX21" fmla="*/ 24544 w 722764"/>
                <a:gd name="connsiteY21" fmla="*/ 505356 h 562400"/>
                <a:gd name="connsiteX22" fmla="*/ 82119 w 722764"/>
                <a:gd name="connsiteY22" fmla="*/ 179048 h 562400"/>
                <a:gd name="connsiteX23" fmla="*/ 136618 w 722764"/>
                <a:gd name="connsiteY23" fmla="*/ 128317 h 562400"/>
                <a:gd name="connsiteX24" fmla="*/ 249439 w 722764"/>
                <a:gd name="connsiteY24" fmla="*/ 0 h 5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2764" h="562400">
                  <a:moveTo>
                    <a:pt x="249439" y="0"/>
                  </a:moveTo>
                  <a:cubicBezTo>
                    <a:pt x="237913" y="61435"/>
                    <a:pt x="267217" y="70473"/>
                    <a:pt x="267217" y="70473"/>
                  </a:cubicBezTo>
                  <a:cubicBezTo>
                    <a:pt x="317835" y="27465"/>
                    <a:pt x="446637" y="21313"/>
                    <a:pt x="497427" y="35702"/>
                  </a:cubicBezTo>
                  <a:cubicBezTo>
                    <a:pt x="659529" y="69129"/>
                    <a:pt x="695142" y="229206"/>
                    <a:pt x="705044" y="276861"/>
                  </a:cubicBezTo>
                  <a:cubicBezTo>
                    <a:pt x="701163" y="284585"/>
                    <a:pt x="722764" y="328201"/>
                    <a:pt x="722764" y="328201"/>
                  </a:cubicBezTo>
                  <a:cubicBezTo>
                    <a:pt x="722764" y="328201"/>
                    <a:pt x="722764" y="328201"/>
                    <a:pt x="699367" y="336277"/>
                  </a:cubicBezTo>
                  <a:cubicBezTo>
                    <a:pt x="697398" y="330572"/>
                    <a:pt x="683615" y="290641"/>
                    <a:pt x="681646" y="284937"/>
                  </a:cubicBezTo>
                  <a:lnTo>
                    <a:pt x="645237" y="224866"/>
                  </a:lnTo>
                  <a:lnTo>
                    <a:pt x="640876" y="231814"/>
                  </a:lnTo>
                  <a:cubicBezTo>
                    <a:pt x="606180" y="258200"/>
                    <a:pt x="524956" y="276714"/>
                    <a:pt x="430289" y="276714"/>
                  </a:cubicBezTo>
                  <a:cubicBezTo>
                    <a:pt x="367178" y="276714"/>
                    <a:pt x="310041" y="268486"/>
                    <a:pt x="268682" y="255182"/>
                  </a:cubicBezTo>
                  <a:lnTo>
                    <a:pt x="254712" y="248517"/>
                  </a:lnTo>
                  <a:lnTo>
                    <a:pt x="242396" y="252321"/>
                  </a:lnTo>
                  <a:lnTo>
                    <a:pt x="241723" y="253889"/>
                  </a:lnTo>
                  <a:cubicBezTo>
                    <a:pt x="226306" y="279644"/>
                    <a:pt x="200383" y="309953"/>
                    <a:pt x="167607" y="338711"/>
                  </a:cubicBezTo>
                  <a:cubicBezTo>
                    <a:pt x="134831" y="367469"/>
                    <a:pt x="101409" y="389231"/>
                    <a:pt x="73868" y="401167"/>
                  </a:cubicBezTo>
                  <a:lnTo>
                    <a:pt x="44424" y="409476"/>
                  </a:lnTo>
                  <a:lnTo>
                    <a:pt x="44369" y="455221"/>
                  </a:lnTo>
                  <a:cubicBezTo>
                    <a:pt x="45680" y="475317"/>
                    <a:pt x="47927" y="492497"/>
                    <a:pt x="49910" y="502984"/>
                  </a:cubicBezTo>
                  <a:cubicBezTo>
                    <a:pt x="51879" y="508689"/>
                    <a:pt x="67631" y="554324"/>
                    <a:pt x="67631" y="554324"/>
                  </a:cubicBezTo>
                  <a:cubicBezTo>
                    <a:pt x="67631" y="554324"/>
                    <a:pt x="67631" y="554324"/>
                    <a:pt x="44233" y="562400"/>
                  </a:cubicBezTo>
                  <a:cubicBezTo>
                    <a:pt x="42264" y="556696"/>
                    <a:pt x="26512" y="511060"/>
                    <a:pt x="24544" y="505356"/>
                  </a:cubicBezTo>
                  <a:cubicBezTo>
                    <a:pt x="-54328" y="238912"/>
                    <a:pt x="82119" y="179048"/>
                    <a:pt x="82119" y="179048"/>
                  </a:cubicBezTo>
                  <a:cubicBezTo>
                    <a:pt x="66368" y="133413"/>
                    <a:pt x="136618" y="128317"/>
                    <a:pt x="136618" y="128317"/>
                  </a:cubicBezTo>
                  <a:cubicBezTo>
                    <a:pt x="118898" y="76977"/>
                    <a:pt x="249439" y="0"/>
                    <a:pt x="249439" y="0"/>
                  </a:cubicBezTo>
                  <a:close/>
                </a:path>
              </a:pathLst>
            </a:custGeom>
            <a:solidFill>
              <a:srgbClr val="725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mn-ea"/>
                <a:sym typeface="+mn-lt"/>
              </a:endParaRPr>
            </a:p>
          </p:txBody>
        </p:sp>
        <p:sp>
          <p:nvSpPr>
            <p:cNvPr id="37" name="Freeform 95"/>
            <p:cNvSpPr/>
            <p:nvPr/>
          </p:nvSpPr>
          <p:spPr bwMode="auto">
            <a:xfrm>
              <a:off x="6147033" y="4761487"/>
              <a:ext cx="41745" cy="57250"/>
            </a:xfrm>
            <a:custGeom>
              <a:avLst/>
              <a:gdLst>
                <a:gd name="T0" fmla="*/ 25 w 26"/>
                <a:gd name="T1" fmla="*/ 19 h 36"/>
                <a:gd name="T2" fmla="*/ 11 w 26"/>
                <a:gd name="T3" fmla="*/ 35 h 36"/>
                <a:gd name="T4" fmla="*/ 1 w 26"/>
                <a:gd name="T5" fmla="*/ 17 h 36"/>
                <a:gd name="T6" fmla="*/ 15 w 26"/>
                <a:gd name="T7" fmla="*/ 1 h 36"/>
                <a:gd name="T8" fmla="*/ 25 w 26"/>
                <a:gd name="T9" fmla="*/ 19 h 36"/>
              </a:gdLst>
              <a:ahLst/>
              <a:cxnLst>
                <a:cxn ang="0">
                  <a:pos x="T0" y="T1"/>
                </a:cxn>
                <a:cxn ang="0">
                  <a:pos x="T2" y="T3"/>
                </a:cxn>
                <a:cxn ang="0">
                  <a:pos x="T4" y="T5"/>
                </a:cxn>
                <a:cxn ang="0">
                  <a:pos x="T6" y="T7"/>
                </a:cxn>
                <a:cxn ang="0">
                  <a:pos x="T8" y="T9"/>
                </a:cxn>
              </a:cxnLst>
              <a:rect l="0" t="0" r="r" b="b"/>
              <a:pathLst>
                <a:path w="26" h="36">
                  <a:moveTo>
                    <a:pt x="25" y="19"/>
                  </a:moveTo>
                  <a:cubicBezTo>
                    <a:pt x="24" y="29"/>
                    <a:pt x="18" y="36"/>
                    <a:pt x="11" y="35"/>
                  </a:cubicBezTo>
                  <a:cubicBezTo>
                    <a:pt x="5" y="35"/>
                    <a:pt x="0" y="26"/>
                    <a:pt x="1" y="17"/>
                  </a:cubicBezTo>
                  <a:cubicBezTo>
                    <a:pt x="2" y="7"/>
                    <a:pt x="8" y="0"/>
                    <a:pt x="15" y="1"/>
                  </a:cubicBezTo>
                  <a:cubicBezTo>
                    <a:pt x="21" y="1"/>
                    <a:pt x="26" y="10"/>
                    <a:pt x="25" y="19"/>
                  </a:cubicBezTo>
                </a:path>
              </a:pathLst>
            </a:custGeom>
            <a:solidFill>
              <a:srgbClr val="2226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8" name="Freeform 96"/>
            <p:cNvSpPr/>
            <p:nvPr/>
          </p:nvSpPr>
          <p:spPr bwMode="auto">
            <a:xfrm>
              <a:off x="6145611" y="4873417"/>
              <a:ext cx="38167" cy="56057"/>
            </a:xfrm>
            <a:custGeom>
              <a:avLst/>
              <a:gdLst>
                <a:gd name="T0" fmla="*/ 24 w 24"/>
                <a:gd name="T1" fmla="*/ 17 h 35"/>
                <a:gd name="T2" fmla="*/ 13 w 24"/>
                <a:gd name="T3" fmla="*/ 35 h 35"/>
                <a:gd name="T4" fmla="*/ 0 w 24"/>
                <a:gd name="T5" fmla="*/ 18 h 35"/>
                <a:gd name="T6" fmla="*/ 11 w 24"/>
                <a:gd name="T7" fmla="*/ 0 h 35"/>
                <a:gd name="T8" fmla="*/ 24 w 24"/>
                <a:gd name="T9" fmla="*/ 17 h 35"/>
              </a:gdLst>
              <a:ahLst/>
              <a:cxnLst>
                <a:cxn ang="0">
                  <a:pos x="T0" y="T1"/>
                </a:cxn>
                <a:cxn ang="0">
                  <a:pos x="T2" y="T3"/>
                </a:cxn>
                <a:cxn ang="0">
                  <a:pos x="T4" y="T5"/>
                </a:cxn>
                <a:cxn ang="0">
                  <a:pos x="T6" y="T7"/>
                </a:cxn>
                <a:cxn ang="0">
                  <a:pos x="T8" y="T9"/>
                </a:cxn>
              </a:cxnLst>
              <a:rect l="0" t="0" r="r" b="b"/>
              <a:pathLst>
                <a:path w="24" h="35">
                  <a:moveTo>
                    <a:pt x="24" y="17"/>
                  </a:moveTo>
                  <a:cubicBezTo>
                    <a:pt x="24" y="27"/>
                    <a:pt x="19" y="35"/>
                    <a:pt x="13" y="35"/>
                  </a:cubicBezTo>
                  <a:cubicBezTo>
                    <a:pt x="6" y="35"/>
                    <a:pt x="1" y="28"/>
                    <a:pt x="0" y="18"/>
                  </a:cubicBezTo>
                  <a:cubicBezTo>
                    <a:pt x="0" y="9"/>
                    <a:pt x="5" y="1"/>
                    <a:pt x="11" y="0"/>
                  </a:cubicBezTo>
                  <a:cubicBezTo>
                    <a:pt x="18" y="0"/>
                    <a:pt x="23" y="8"/>
                    <a:pt x="24" y="17"/>
                  </a:cubicBezTo>
                </a:path>
              </a:pathLst>
            </a:custGeom>
            <a:solidFill>
              <a:srgbClr val="2226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9" name="Freeform 94"/>
            <p:cNvSpPr/>
            <p:nvPr/>
          </p:nvSpPr>
          <p:spPr bwMode="auto">
            <a:xfrm>
              <a:off x="6209905" y="4752306"/>
              <a:ext cx="22662" cy="312491"/>
            </a:xfrm>
            <a:custGeom>
              <a:avLst/>
              <a:gdLst>
                <a:gd name="T0" fmla="*/ 14 w 14"/>
                <a:gd name="T1" fmla="*/ 0 h 196"/>
                <a:gd name="T2" fmla="*/ 7 w 14"/>
                <a:gd name="T3" fmla="*/ 196 h 196"/>
                <a:gd name="T4" fmla="*/ 14 w 14"/>
                <a:gd name="T5" fmla="*/ 0 h 196"/>
              </a:gdLst>
              <a:ahLst/>
              <a:cxnLst>
                <a:cxn ang="0">
                  <a:pos x="T0" y="T1"/>
                </a:cxn>
                <a:cxn ang="0">
                  <a:pos x="T2" y="T3"/>
                </a:cxn>
                <a:cxn ang="0">
                  <a:pos x="T4" y="T5"/>
                </a:cxn>
              </a:cxnLst>
              <a:rect l="0" t="0" r="r" b="b"/>
              <a:pathLst>
                <a:path w="14" h="196">
                  <a:moveTo>
                    <a:pt x="14" y="0"/>
                  </a:moveTo>
                  <a:cubicBezTo>
                    <a:pt x="14" y="0"/>
                    <a:pt x="10" y="167"/>
                    <a:pt x="7" y="196"/>
                  </a:cubicBezTo>
                  <a:cubicBezTo>
                    <a:pt x="7" y="196"/>
                    <a:pt x="0" y="65"/>
                    <a:pt x="14" y="0"/>
                  </a:cubicBezTo>
                </a:path>
              </a:pathLst>
            </a:custGeom>
            <a:solidFill>
              <a:srgbClr val="2226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nvGrpSpPr>
            <p:cNvPr id="40" name="Group 41"/>
            <p:cNvGrpSpPr/>
            <p:nvPr/>
          </p:nvGrpSpPr>
          <p:grpSpPr>
            <a:xfrm flipH="1">
              <a:off x="5285545" y="5026242"/>
              <a:ext cx="1799827" cy="961919"/>
              <a:chOff x="2784260" y="5644717"/>
              <a:chExt cx="1879715" cy="718013"/>
            </a:xfrm>
          </p:grpSpPr>
          <p:sp>
            <p:nvSpPr>
              <p:cNvPr id="42" name="Freeform 9"/>
              <p:cNvSpPr/>
              <p:nvPr/>
            </p:nvSpPr>
            <p:spPr bwMode="auto">
              <a:xfrm>
                <a:off x="3916144" y="6013265"/>
                <a:ext cx="479470" cy="349465"/>
              </a:xfrm>
              <a:custGeom>
                <a:avLst/>
                <a:gdLst>
                  <a:gd name="T0" fmla="*/ 0 w 301"/>
                  <a:gd name="T1" fmla="*/ 86 h 220"/>
                  <a:gd name="T2" fmla="*/ 141 w 301"/>
                  <a:gd name="T3" fmla="*/ 138 h 220"/>
                  <a:gd name="T4" fmla="*/ 224 w 301"/>
                  <a:gd name="T5" fmla="*/ 214 h 220"/>
                  <a:gd name="T6" fmla="*/ 294 w 301"/>
                  <a:gd name="T7" fmla="*/ 116 h 220"/>
                  <a:gd name="T8" fmla="*/ 125 w 301"/>
                  <a:gd name="T9" fmla="*/ 28 h 220"/>
                  <a:gd name="T10" fmla="*/ 76 w 301"/>
                  <a:gd name="T11" fmla="*/ 2 h 220"/>
                  <a:gd name="T12" fmla="*/ 18 w 301"/>
                  <a:gd name="T13" fmla="*/ 2 h 220"/>
                  <a:gd name="T14" fmla="*/ 0 w 301"/>
                  <a:gd name="T15" fmla="*/ 86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20">
                    <a:moveTo>
                      <a:pt x="0" y="86"/>
                    </a:moveTo>
                    <a:cubicBezTo>
                      <a:pt x="0" y="86"/>
                      <a:pt x="125" y="130"/>
                      <a:pt x="141" y="138"/>
                    </a:cubicBezTo>
                    <a:cubicBezTo>
                      <a:pt x="157" y="147"/>
                      <a:pt x="211" y="220"/>
                      <a:pt x="224" y="214"/>
                    </a:cubicBezTo>
                    <a:cubicBezTo>
                      <a:pt x="237" y="208"/>
                      <a:pt x="287" y="166"/>
                      <a:pt x="294" y="116"/>
                    </a:cubicBezTo>
                    <a:cubicBezTo>
                      <a:pt x="301" y="66"/>
                      <a:pt x="154" y="25"/>
                      <a:pt x="125" y="28"/>
                    </a:cubicBezTo>
                    <a:cubicBezTo>
                      <a:pt x="125" y="28"/>
                      <a:pt x="100" y="3"/>
                      <a:pt x="76" y="2"/>
                    </a:cubicBezTo>
                    <a:cubicBezTo>
                      <a:pt x="52" y="0"/>
                      <a:pt x="18" y="2"/>
                      <a:pt x="18" y="2"/>
                    </a:cubicBezTo>
                    <a:lnTo>
                      <a:pt x="0" y="86"/>
                    </a:lnTo>
                    <a:close/>
                  </a:path>
                </a:pathLst>
              </a:custGeom>
              <a:solidFill>
                <a:schemeClr val="tx2">
                  <a:lumMod val="5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43" name="Freeform 10"/>
              <p:cNvSpPr/>
              <p:nvPr/>
            </p:nvSpPr>
            <p:spPr bwMode="auto">
              <a:xfrm>
                <a:off x="3168313" y="5959593"/>
                <a:ext cx="449653" cy="317262"/>
              </a:xfrm>
              <a:custGeom>
                <a:avLst/>
                <a:gdLst>
                  <a:gd name="T0" fmla="*/ 158 w 283"/>
                  <a:gd name="T1" fmla="*/ 23 h 199"/>
                  <a:gd name="T2" fmla="*/ 19 w 283"/>
                  <a:gd name="T3" fmla="*/ 87 h 199"/>
                  <a:gd name="T4" fmla="*/ 89 w 283"/>
                  <a:gd name="T5" fmla="*/ 199 h 199"/>
                  <a:gd name="T6" fmla="*/ 211 w 283"/>
                  <a:gd name="T7" fmla="*/ 87 h 199"/>
                  <a:gd name="T8" fmla="*/ 283 w 283"/>
                  <a:gd name="T9" fmla="*/ 72 h 199"/>
                  <a:gd name="T10" fmla="*/ 158 w 283"/>
                  <a:gd name="T11" fmla="*/ 23 h 199"/>
                </a:gdLst>
                <a:ahLst/>
                <a:cxnLst>
                  <a:cxn ang="0">
                    <a:pos x="T0" y="T1"/>
                  </a:cxn>
                  <a:cxn ang="0">
                    <a:pos x="T2" y="T3"/>
                  </a:cxn>
                  <a:cxn ang="0">
                    <a:pos x="T4" y="T5"/>
                  </a:cxn>
                  <a:cxn ang="0">
                    <a:pos x="T6" y="T7"/>
                  </a:cxn>
                  <a:cxn ang="0">
                    <a:pos x="T8" y="T9"/>
                  </a:cxn>
                  <a:cxn ang="0">
                    <a:pos x="T10" y="T11"/>
                  </a:cxn>
                </a:cxnLst>
                <a:rect l="0" t="0" r="r" b="b"/>
                <a:pathLst>
                  <a:path w="283" h="199">
                    <a:moveTo>
                      <a:pt x="158" y="23"/>
                    </a:moveTo>
                    <a:cubicBezTo>
                      <a:pt x="158" y="23"/>
                      <a:pt x="38" y="69"/>
                      <a:pt x="19" y="87"/>
                    </a:cubicBezTo>
                    <a:cubicBezTo>
                      <a:pt x="0" y="104"/>
                      <a:pt x="45" y="187"/>
                      <a:pt x="89" y="199"/>
                    </a:cubicBezTo>
                    <a:cubicBezTo>
                      <a:pt x="89" y="199"/>
                      <a:pt x="190" y="92"/>
                      <a:pt x="211" y="87"/>
                    </a:cubicBezTo>
                    <a:cubicBezTo>
                      <a:pt x="231" y="81"/>
                      <a:pt x="283" y="72"/>
                      <a:pt x="283" y="72"/>
                    </a:cubicBezTo>
                    <a:cubicBezTo>
                      <a:pt x="283" y="72"/>
                      <a:pt x="217" y="0"/>
                      <a:pt x="158" y="23"/>
                    </a:cubicBezTo>
                  </a:path>
                </a:pathLst>
              </a:custGeom>
              <a:solidFill>
                <a:schemeClr val="tx2">
                  <a:lumMod val="50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44" name="Freeform 11"/>
              <p:cNvSpPr/>
              <p:nvPr/>
            </p:nvSpPr>
            <p:spPr bwMode="auto">
              <a:xfrm>
                <a:off x="2784260" y="5644717"/>
                <a:ext cx="1879715" cy="559382"/>
              </a:xfrm>
              <a:custGeom>
                <a:avLst/>
                <a:gdLst>
                  <a:gd name="T0" fmla="*/ 434 w 1181"/>
                  <a:gd name="T1" fmla="*/ 36 h 351"/>
                  <a:gd name="T2" fmla="*/ 187 w 1181"/>
                  <a:gd name="T3" fmla="*/ 9 h 351"/>
                  <a:gd name="T4" fmla="*/ 24 w 1181"/>
                  <a:gd name="T5" fmla="*/ 25 h 351"/>
                  <a:gd name="T6" fmla="*/ 24 w 1181"/>
                  <a:gd name="T7" fmla="*/ 130 h 351"/>
                  <a:gd name="T8" fmla="*/ 752 w 1181"/>
                  <a:gd name="T9" fmla="*/ 351 h 351"/>
                  <a:gd name="T10" fmla="*/ 788 w 1181"/>
                  <a:gd name="T11" fmla="*/ 227 h 351"/>
                  <a:gd name="T12" fmla="*/ 1155 w 1181"/>
                  <a:gd name="T13" fmla="*/ 166 h 351"/>
                  <a:gd name="T14" fmla="*/ 1119 w 1181"/>
                  <a:gd name="T15" fmla="*/ 28 h 351"/>
                  <a:gd name="T16" fmla="*/ 770 w 1181"/>
                  <a:gd name="T17" fmla="*/ 49 h 351"/>
                  <a:gd name="T18" fmla="*/ 434 w 1181"/>
                  <a:gd name="T19" fmla="*/ 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351">
                    <a:moveTo>
                      <a:pt x="434" y="36"/>
                    </a:moveTo>
                    <a:cubicBezTo>
                      <a:pt x="434" y="36"/>
                      <a:pt x="230" y="17"/>
                      <a:pt x="187" y="9"/>
                    </a:cubicBezTo>
                    <a:cubicBezTo>
                      <a:pt x="143" y="0"/>
                      <a:pt x="48" y="9"/>
                      <a:pt x="24" y="25"/>
                    </a:cubicBezTo>
                    <a:cubicBezTo>
                      <a:pt x="0" y="42"/>
                      <a:pt x="7" y="110"/>
                      <a:pt x="24" y="130"/>
                    </a:cubicBezTo>
                    <a:cubicBezTo>
                      <a:pt x="41" y="149"/>
                      <a:pt x="711" y="342"/>
                      <a:pt x="752" y="351"/>
                    </a:cubicBezTo>
                    <a:cubicBezTo>
                      <a:pt x="752" y="351"/>
                      <a:pt x="797" y="286"/>
                      <a:pt x="788" y="227"/>
                    </a:cubicBezTo>
                    <a:cubicBezTo>
                      <a:pt x="788" y="227"/>
                      <a:pt x="1129" y="204"/>
                      <a:pt x="1155" y="166"/>
                    </a:cubicBezTo>
                    <a:cubicBezTo>
                      <a:pt x="1181" y="129"/>
                      <a:pt x="1156" y="37"/>
                      <a:pt x="1119" y="28"/>
                    </a:cubicBezTo>
                    <a:cubicBezTo>
                      <a:pt x="1083" y="20"/>
                      <a:pt x="826" y="52"/>
                      <a:pt x="770" y="49"/>
                    </a:cubicBezTo>
                    <a:cubicBezTo>
                      <a:pt x="713" y="46"/>
                      <a:pt x="434" y="36"/>
                      <a:pt x="434" y="36"/>
                    </a:cubicBezTo>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45" name="Freeform 12"/>
              <p:cNvSpPr/>
              <p:nvPr/>
            </p:nvSpPr>
            <p:spPr bwMode="auto">
              <a:xfrm>
                <a:off x="3082438" y="5748483"/>
                <a:ext cx="956555" cy="257626"/>
              </a:xfrm>
              <a:custGeom>
                <a:avLst/>
                <a:gdLst>
                  <a:gd name="T0" fmla="*/ 0 w 601"/>
                  <a:gd name="T1" fmla="*/ 0 h 162"/>
                  <a:gd name="T2" fmla="*/ 599 w 601"/>
                  <a:gd name="T3" fmla="*/ 134 h 162"/>
                  <a:gd name="T4" fmla="*/ 601 w 601"/>
                  <a:gd name="T5" fmla="*/ 162 h 162"/>
                  <a:gd name="T6" fmla="*/ 590 w 601"/>
                  <a:gd name="T7" fmla="*/ 144 h 162"/>
                  <a:gd name="T8" fmla="*/ 0 w 601"/>
                  <a:gd name="T9" fmla="*/ 0 h 162"/>
                </a:gdLst>
                <a:ahLst/>
                <a:cxnLst>
                  <a:cxn ang="0">
                    <a:pos x="T0" y="T1"/>
                  </a:cxn>
                  <a:cxn ang="0">
                    <a:pos x="T2" y="T3"/>
                  </a:cxn>
                  <a:cxn ang="0">
                    <a:pos x="T4" y="T5"/>
                  </a:cxn>
                  <a:cxn ang="0">
                    <a:pos x="T6" y="T7"/>
                  </a:cxn>
                  <a:cxn ang="0">
                    <a:pos x="T8" y="T9"/>
                  </a:cxn>
                </a:cxnLst>
                <a:rect l="0" t="0" r="r" b="b"/>
                <a:pathLst>
                  <a:path w="601" h="162">
                    <a:moveTo>
                      <a:pt x="0" y="0"/>
                    </a:moveTo>
                    <a:cubicBezTo>
                      <a:pt x="0" y="0"/>
                      <a:pt x="422" y="107"/>
                      <a:pt x="599" y="134"/>
                    </a:cubicBezTo>
                    <a:cubicBezTo>
                      <a:pt x="599" y="134"/>
                      <a:pt x="601" y="147"/>
                      <a:pt x="601" y="162"/>
                    </a:cubicBezTo>
                    <a:cubicBezTo>
                      <a:pt x="590" y="144"/>
                      <a:pt x="590" y="144"/>
                      <a:pt x="590" y="144"/>
                    </a:cubicBezTo>
                    <a:cubicBezTo>
                      <a:pt x="590" y="144"/>
                      <a:pt x="118" y="54"/>
                      <a:pt x="0" y="0"/>
                    </a:cubicBezTo>
                  </a:path>
                </a:pathLst>
              </a:custGeom>
              <a:solidFill>
                <a:srgbClr val="2226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6" name="Freeform 13"/>
              <p:cNvSpPr/>
              <p:nvPr/>
            </p:nvSpPr>
            <p:spPr bwMode="auto">
              <a:xfrm>
                <a:off x="3759898" y="5766374"/>
                <a:ext cx="695351" cy="134777"/>
              </a:xfrm>
              <a:custGeom>
                <a:avLst/>
                <a:gdLst>
                  <a:gd name="T0" fmla="*/ 437 w 437"/>
                  <a:gd name="T1" fmla="*/ 0 h 85"/>
                  <a:gd name="T2" fmla="*/ 0 w 437"/>
                  <a:gd name="T3" fmla="*/ 85 h 85"/>
                  <a:gd name="T4" fmla="*/ 437 w 437"/>
                  <a:gd name="T5" fmla="*/ 0 h 85"/>
                </a:gdLst>
                <a:ahLst/>
                <a:cxnLst>
                  <a:cxn ang="0">
                    <a:pos x="T0" y="T1"/>
                  </a:cxn>
                  <a:cxn ang="0">
                    <a:pos x="T2" y="T3"/>
                  </a:cxn>
                  <a:cxn ang="0">
                    <a:pos x="T4" y="T5"/>
                  </a:cxn>
                </a:cxnLst>
                <a:rect l="0" t="0" r="r" b="b"/>
                <a:pathLst>
                  <a:path w="437" h="85">
                    <a:moveTo>
                      <a:pt x="437" y="0"/>
                    </a:moveTo>
                    <a:cubicBezTo>
                      <a:pt x="437" y="0"/>
                      <a:pt x="71" y="83"/>
                      <a:pt x="0" y="85"/>
                    </a:cubicBezTo>
                    <a:cubicBezTo>
                      <a:pt x="0" y="85"/>
                      <a:pt x="318" y="20"/>
                      <a:pt x="437" y="0"/>
                    </a:cubicBezTo>
                  </a:path>
                </a:pathLst>
              </a:custGeom>
              <a:solidFill>
                <a:srgbClr val="2226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7" name="Freeform 101"/>
              <p:cNvSpPr/>
              <p:nvPr/>
            </p:nvSpPr>
            <p:spPr bwMode="auto">
              <a:xfrm>
                <a:off x="3441444" y="5699582"/>
                <a:ext cx="691773" cy="124042"/>
              </a:xfrm>
              <a:custGeom>
                <a:avLst/>
                <a:gdLst>
                  <a:gd name="T0" fmla="*/ 0 w 434"/>
                  <a:gd name="T1" fmla="*/ 0 h 78"/>
                  <a:gd name="T2" fmla="*/ 188 w 434"/>
                  <a:gd name="T3" fmla="*/ 61 h 78"/>
                  <a:gd name="T4" fmla="*/ 207 w 434"/>
                  <a:gd name="T5" fmla="*/ 24 h 78"/>
                  <a:gd name="T6" fmla="*/ 227 w 434"/>
                  <a:gd name="T7" fmla="*/ 62 h 78"/>
                  <a:gd name="T8" fmla="*/ 434 w 434"/>
                  <a:gd name="T9" fmla="*/ 11 h 78"/>
                  <a:gd name="T10" fmla="*/ 221 w 434"/>
                  <a:gd name="T11" fmla="*/ 77 h 78"/>
                  <a:gd name="T12" fmla="*/ 208 w 434"/>
                  <a:gd name="T13" fmla="*/ 46 h 78"/>
                  <a:gd name="T14" fmla="*/ 183 w 434"/>
                  <a:gd name="T15" fmla="*/ 77 h 78"/>
                  <a:gd name="T16" fmla="*/ 0 w 434"/>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4" h="78">
                    <a:moveTo>
                      <a:pt x="0" y="0"/>
                    </a:moveTo>
                    <a:cubicBezTo>
                      <a:pt x="0" y="0"/>
                      <a:pt x="137" y="62"/>
                      <a:pt x="188" y="61"/>
                    </a:cubicBezTo>
                    <a:cubicBezTo>
                      <a:pt x="207" y="24"/>
                      <a:pt x="207" y="24"/>
                      <a:pt x="207" y="24"/>
                    </a:cubicBezTo>
                    <a:cubicBezTo>
                      <a:pt x="227" y="62"/>
                      <a:pt x="227" y="62"/>
                      <a:pt x="227" y="62"/>
                    </a:cubicBezTo>
                    <a:cubicBezTo>
                      <a:pt x="227" y="62"/>
                      <a:pt x="378" y="36"/>
                      <a:pt x="434" y="11"/>
                    </a:cubicBezTo>
                    <a:cubicBezTo>
                      <a:pt x="434" y="11"/>
                      <a:pt x="267" y="75"/>
                      <a:pt x="221" y="77"/>
                    </a:cubicBezTo>
                    <a:cubicBezTo>
                      <a:pt x="208" y="46"/>
                      <a:pt x="208" y="46"/>
                      <a:pt x="208" y="46"/>
                    </a:cubicBezTo>
                    <a:cubicBezTo>
                      <a:pt x="208" y="46"/>
                      <a:pt x="190" y="78"/>
                      <a:pt x="183" y="77"/>
                    </a:cubicBezTo>
                    <a:cubicBezTo>
                      <a:pt x="177" y="77"/>
                      <a:pt x="0" y="0"/>
                      <a:pt x="0" y="0"/>
                    </a:cubicBezTo>
                  </a:path>
                </a:pathLst>
              </a:custGeom>
              <a:solidFill>
                <a:srgbClr val="2226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sp>
          <p:nvSpPr>
            <p:cNvPr id="41" name="Freeform 96"/>
            <p:cNvSpPr/>
            <p:nvPr/>
          </p:nvSpPr>
          <p:spPr bwMode="auto">
            <a:xfrm>
              <a:off x="6147992" y="4983681"/>
              <a:ext cx="38167" cy="56057"/>
            </a:xfrm>
            <a:custGeom>
              <a:avLst/>
              <a:gdLst>
                <a:gd name="T0" fmla="*/ 24 w 24"/>
                <a:gd name="T1" fmla="*/ 17 h 35"/>
                <a:gd name="T2" fmla="*/ 13 w 24"/>
                <a:gd name="T3" fmla="*/ 35 h 35"/>
                <a:gd name="T4" fmla="*/ 0 w 24"/>
                <a:gd name="T5" fmla="*/ 18 h 35"/>
                <a:gd name="T6" fmla="*/ 11 w 24"/>
                <a:gd name="T7" fmla="*/ 0 h 35"/>
                <a:gd name="T8" fmla="*/ 24 w 24"/>
                <a:gd name="T9" fmla="*/ 17 h 35"/>
              </a:gdLst>
              <a:ahLst/>
              <a:cxnLst>
                <a:cxn ang="0">
                  <a:pos x="T0" y="T1"/>
                </a:cxn>
                <a:cxn ang="0">
                  <a:pos x="T2" y="T3"/>
                </a:cxn>
                <a:cxn ang="0">
                  <a:pos x="T4" y="T5"/>
                </a:cxn>
                <a:cxn ang="0">
                  <a:pos x="T6" y="T7"/>
                </a:cxn>
                <a:cxn ang="0">
                  <a:pos x="T8" y="T9"/>
                </a:cxn>
              </a:cxnLst>
              <a:rect l="0" t="0" r="r" b="b"/>
              <a:pathLst>
                <a:path w="24" h="35">
                  <a:moveTo>
                    <a:pt x="24" y="17"/>
                  </a:moveTo>
                  <a:cubicBezTo>
                    <a:pt x="24" y="27"/>
                    <a:pt x="19" y="35"/>
                    <a:pt x="13" y="35"/>
                  </a:cubicBezTo>
                  <a:cubicBezTo>
                    <a:pt x="6" y="35"/>
                    <a:pt x="1" y="28"/>
                    <a:pt x="0" y="18"/>
                  </a:cubicBezTo>
                  <a:cubicBezTo>
                    <a:pt x="0" y="9"/>
                    <a:pt x="5" y="1"/>
                    <a:pt x="11" y="0"/>
                  </a:cubicBezTo>
                  <a:cubicBezTo>
                    <a:pt x="18" y="0"/>
                    <a:pt x="23" y="8"/>
                    <a:pt x="24" y="17"/>
                  </a:cubicBezTo>
                </a:path>
              </a:pathLst>
            </a:custGeom>
            <a:solidFill>
              <a:srgbClr val="2226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60" name="Group 63"/>
          <p:cNvGrpSpPr/>
          <p:nvPr/>
        </p:nvGrpSpPr>
        <p:grpSpPr>
          <a:xfrm>
            <a:off x="3339431" y="2155728"/>
            <a:ext cx="682723" cy="576488"/>
            <a:chOff x="5408613" y="4151313"/>
            <a:chExt cx="1458913" cy="1231900"/>
          </a:xfrm>
          <a:effectLst>
            <a:outerShdw blurRad="317500" dist="190500" dir="8100000" algn="tr" rotWithShape="0">
              <a:prstClr val="black">
                <a:alpha val="40000"/>
              </a:prstClr>
            </a:outerShdw>
          </a:effectLst>
        </p:grpSpPr>
        <p:sp>
          <p:nvSpPr>
            <p:cNvPr id="61" name="Rectangle 16"/>
            <p:cNvSpPr>
              <a:spLocks noChangeArrowheads="1"/>
            </p:cNvSpPr>
            <p:nvPr/>
          </p:nvSpPr>
          <p:spPr bwMode="auto">
            <a:xfrm>
              <a:off x="5408613" y="4151313"/>
              <a:ext cx="1458913" cy="284163"/>
            </a:xfrm>
            <a:prstGeom prst="rect">
              <a:avLst/>
            </a:prstGeom>
            <a:solidFill>
              <a:srgbClr val="966836"/>
            </a:solidFill>
            <a:ln>
              <a:noFill/>
            </a:ln>
          </p:spPr>
          <p:txBody>
            <a:bodyPr vert="horz" wrap="square" lIns="91440" tIns="45720" rIns="91440" bIns="45720" numCol="1" anchor="t" anchorCtr="0" compatLnSpc="1"/>
            <a:lstStyle/>
            <a:p>
              <a:endParaRPr lang="en-US">
                <a:cs typeface="+mn-ea"/>
                <a:sym typeface="+mn-lt"/>
              </a:endParaRPr>
            </a:p>
          </p:txBody>
        </p:sp>
        <p:sp>
          <p:nvSpPr>
            <p:cNvPr id="62" name="Freeform 18"/>
            <p:cNvSpPr/>
            <p:nvPr/>
          </p:nvSpPr>
          <p:spPr bwMode="auto">
            <a:xfrm>
              <a:off x="5480051" y="4435475"/>
              <a:ext cx="1316038" cy="947738"/>
            </a:xfrm>
            <a:custGeom>
              <a:avLst/>
              <a:gdLst>
                <a:gd name="T0" fmla="*/ 669 w 829"/>
                <a:gd name="T1" fmla="*/ 597 h 597"/>
                <a:gd name="T2" fmla="*/ 160 w 829"/>
                <a:gd name="T3" fmla="*/ 597 h 597"/>
                <a:gd name="T4" fmla="*/ 0 w 829"/>
                <a:gd name="T5" fmla="*/ 0 h 597"/>
                <a:gd name="T6" fmla="*/ 829 w 829"/>
                <a:gd name="T7" fmla="*/ 0 h 597"/>
                <a:gd name="T8" fmla="*/ 669 w 829"/>
                <a:gd name="T9" fmla="*/ 597 h 597"/>
              </a:gdLst>
              <a:ahLst/>
              <a:cxnLst>
                <a:cxn ang="0">
                  <a:pos x="T0" y="T1"/>
                </a:cxn>
                <a:cxn ang="0">
                  <a:pos x="T2" y="T3"/>
                </a:cxn>
                <a:cxn ang="0">
                  <a:pos x="T4" y="T5"/>
                </a:cxn>
                <a:cxn ang="0">
                  <a:pos x="T6" y="T7"/>
                </a:cxn>
                <a:cxn ang="0">
                  <a:pos x="T8" y="T9"/>
                </a:cxn>
              </a:cxnLst>
              <a:rect l="0" t="0" r="r" b="b"/>
              <a:pathLst>
                <a:path w="829" h="597">
                  <a:moveTo>
                    <a:pt x="669" y="597"/>
                  </a:moveTo>
                  <a:lnTo>
                    <a:pt x="160" y="597"/>
                  </a:lnTo>
                  <a:lnTo>
                    <a:pt x="0" y="0"/>
                  </a:lnTo>
                  <a:lnTo>
                    <a:pt x="829" y="0"/>
                  </a:lnTo>
                  <a:lnTo>
                    <a:pt x="669" y="597"/>
                  </a:lnTo>
                  <a:close/>
                </a:path>
              </a:pathLst>
            </a:custGeom>
            <a:solidFill>
              <a:srgbClr val="E94744"/>
            </a:solidFill>
            <a:ln>
              <a:noFill/>
            </a:ln>
          </p:spPr>
          <p:txBody>
            <a:bodyPr vert="horz" wrap="square" lIns="91440" tIns="45720" rIns="91440" bIns="45720" numCol="1" anchor="t" anchorCtr="0" compatLnSpc="1"/>
            <a:lstStyle/>
            <a:p>
              <a:endParaRPr lang="en-US">
                <a:cs typeface="+mn-ea"/>
                <a:sym typeface="+mn-lt"/>
              </a:endParaRPr>
            </a:p>
          </p:txBody>
        </p:sp>
        <p:sp>
          <p:nvSpPr>
            <p:cNvPr id="63" name="Freeform 20"/>
            <p:cNvSpPr/>
            <p:nvPr/>
          </p:nvSpPr>
          <p:spPr bwMode="auto">
            <a:xfrm>
              <a:off x="6137276" y="4151313"/>
              <a:ext cx="730250" cy="284163"/>
            </a:xfrm>
            <a:custGeom>
              <a:avLst/>
              <a:gdLst>
                <a:gd name="T0" fmla="*/ 460 w 460"/>
                <a:gd name="T1" fmla="*/ 0 h 179"/>
                <a:gd name="T2" fmla="*/ 14 w 460"/>
                <a:gd name="T3" fmla="*/ 0 h 179"/>
                <a:gd name="T4" fmla="*/ 0 w 460"/>
                <a:gd name="T5" fmla="*/ 0 h 179"/>
                <a:gd name="T6" fmla="*/ 0 w 460"/>
                <a:gd name="T7" fmla="*/ 179 h 179"/>
                <a:gd name="T8" fmla="*/ 415 w 460"/>
                <a:gd name="T9" fmla="*/ 179 h 179"/>
                <a:gd name="T10" fmla="*/ 460 w 460"/>
                <a:gd name="T11" fmla="*/ 179 h 179"/>
                <a:gd name="T12" fmla="*/ 460 w 460"/>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460" h="179">
                  <a:moveTo>
                    <a:pt x="460" y="0"/>
                  </a:moveTo>
                  <a:lnTo>
                    <a:pt x="14" y="0"/>
                  </a:lnTo>
                  <a:lnTo>
                    <a:pt x="0" y="0"/>
                  </a:lnTo>
                  <a:lnTo>
                    <a:pt x="0" y="179"/>
                  </a:lnTo>
                  <a:lnTo>
                    <a:pt x="415" y="179"/>
                  </a:lnTo>
                  <a:lnTo>
                    <a:pt x="460" y="179"/>
                  </a:lnTo>
                  <a:lnTo>
                    <a:pt x="460" y="0"/>
                  </a:lnTo>
                  <a:close/>
                </a:path>
              </a:pathLst>
            </a:custGeom>
            <a:solidFill>
              <a:srgbClr val="7E582E"/>
            </a:solidFill>
            <a:ln>
              <a:noFill/>
            </a:ln>
          </p:spPr>
          <p:txBody>
            <a:bodyPr vert="horz" wrap="square" lIns="91440" tIns="45720" rIns="91440" bIns="45720" numCol="1" anchor="t" anchorCtr="0" compatLnSpc="1"/>
            <a:lstStyle/>
            <a:p>
              <a:endParaRPr lang="en-US">
                <a:cs typeface="+mn-ea"/>
                <a:sym typeface="+mn-lt"/>
              </a:endParaRPr>
            </a:p>
          </p:txBody>
        </p:sp>
        <p:sp>
          <p:nvSpPr>
            <p:cNvPr id="64" name="Freeform 22"/>
            <p:cNvSpPr/>
            <p:nvPr/>
          </p:nvSpPr>
          <p:spPr bwMode="auto">
            <a:xfrm>
              <a:off x="6137276" y="4435475"/>
              <a:ext cx="658813" cy="947738"/>
            </a:xfrm>
            <a:custGeom>
              <a:avLst/>
              <a:gdLst>
                <a:gd name="T0" fmla="*/ 415 w 415"/>
                <a:gd name="T1" fmla="*/ 0 h 597"/>
                <a:gd name="T2" fmla="*/ 0 w 415"/>
                <a:gd name="T3" fmla="*/ 0 h 597"/>
                <a:gd name="T4" fmla="*/ 0 w 415"/>
                <a:gd name="T5" fmla="*/ 597 h 597"/>
                <a:gd name="T6" fmla="*/ 255 w 415"/>
                <a:gd name="T7" fmla="*/ 597 h 597"/>
                <a:gd name="T8" fmla="*/ 415 w 415"/>
                <a:gd name="T9" fmla="*/ 0 h 597"/>
              </a:gdLst>
              <a:ahLst/>
              <a:cxnLst>
                <a:cxn ang="0">
                  <a:pos x="T0" y="T1"/>
                </a:cxn>
                <a:cxn ang="0">
                  <a:pos x="T2" y="T3"/>
                </a:cxn>
                <a:cxn ang="0">
                  <a:pos x="T4" y="T5"/>
                </a:cxn>
                <a:cxn ang="0">
                  <a:pos x="T6" y="T7"/>
                </a:cxn>
                <a:cxn ang="0">
                  <a:pos x="T8" y="T9"/>
                </a:cxn>
              </a:cxnLst>
              <a:rect l="0" t="0" r="r" b="b"/>
              <a:pathLst>
                <a:path w="415" h="597">
                  <a:moveTo>
                    <a:pt x="415" y="0"/>
                  </a:moveTo>
                  <a:lnTo>
                    <a:pt x="0" y="0"/>
                  </a:lnTo>
                  <a:lnTo>
                    <a:pt x="0" y="597"/>
                  </a:lnTo>
                  <a:lnTo>
                    <a:pt x="255" y="597"/>
                  </a:lnTo>
                  <a:lnTo>
                    <a:pt x="415" y="0"/>
                  </a:lnTo>
                  <a:close/>
                </a:path>
              </a:pathLst>
            </a:custGeom>
            <a:solidFill>
              <a:srgbClr val="CC3300"/>
            </a:solidFill>
            <a:ln>
              <a:noFill/>
            </a:ln>
          </p:spPr>
          <p:txBody>
            <a:bodyPr vert="horz" wrap="square" lIns="91440" tIns="45720" rIns="91440" bIns="45720" numCol="1" anchor="t" anchorCtr="0" compatLnSpc="1"/>
            <a:lstStyle/>
            <a:p>
              <a:endParaRPr lang="en-US">
                <a:cs typeface="+mn-ea"/>
                <a:sym typeface="+mn-lt"/>
              </a:endParaRPr>
            </a:p>
          </p:txBody>
        </p:sp>
      </p:grpSp>
      <p:sp>
        <p:nvSpPr>
          <p:cNvPr id="75" name="Text Placeholder 47"/>
          <p:cNvSpPr txBox="1"/>
          <p:nvPr/>
        </p:nvSpPr>
        <p:spPr>
          <a:xfrm>
            <a:off x="5472183" y="1350991"/>
            <a:ext cx="1782054" cy="192608"/>
          </a:xfrm>
          <a:prstGeom prst="rect">
            <a:avLst/>
          </a:prstGeom>
        </p:spPr>
        <p:txBody>
          <a:bodyPr lIns="68580" tIns="34290" rIns="68580" bIns="3429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lumMod val="50000"/>
                  </a:schemeClr>
                </a:solidFill>
                <a:cs typeface="+mn-ea"/>
                <a:sym typeface="+mn-lt"/>
              </a:rPr>
              <a:t>Add title text</a:t>
            </a:r>
            <a:endParaRPr lang="en-AU" dirty="0">
              <a:solidFill>
                <a:schemeClr val="bg1">
                  <a:lumMod val="50000"/>
                </a:schemeClr>
              </a:solidFill>
              <a:cs typeface="+mn-ea"/>
              <a:sym typeface="+mn-lt"/>
            </a:endParaRPr>
          </a:p>
        </p:txBody>
      </p:sp>
      <p:sp>
        <p:nvSpPr>
          <p:cNvPr id="76" name="Text Placeholder 48"/>
          <p:cNvSpPr txBox="1"/>
          <p:nvPr/>
        </p:nvSpPr>
        <p:spPr>
          <a:xfrm>
            <a:off x="5472183" y="1581019"/>
            <a:ext cx="1782054" cy="668561"/>
          </a:xfrm>
          <a:prstGeom prst="rect">
            <a:avLst/>
          </a:prstGeom>
        </p:spPr>
        <p:txBody>
          <a:bodyPr lIns="68580" tIns="34290" rIns="68580" bIns="3429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en-US" altLang="zh-CN" sz="1000" dirty="0">
                <a:solidFill>
                  <a:schemeClr val="tx1">
                    <a:lumMod val="75000"/>
                    <a:lumOff val="25000"/>
                  </a:schemeClr>
                </a:solidFill>
                <a:cs typeface="+mn-ea"/>
                <a:sym typeface="+mn-lt"/>
              </a:rPr>
              <a:t>Click here to add content that matches the title.</a:t>
            </a:r>
            <a:endParaRPr lang="zh-CN" altLang="en-US" sz="1000" dirty="0">
              <a:solidFill>
                <a:schemeClr val="tx1">
                  <a:lumMod val="75000"/>
                  <a:lumOff val="25000"/>
                </a:schemeClr>
              </a:solidFill>
              <a:cs typeface="+mn-ea"/>
              <a:sym typeface="+mn-lt"/>
            </a:endParaRPr>
          </a:p>
        </p:txBody>
      </p:sp>
      <p:sp>
        <p:nvSpPr>
          <p:cNvPr id="77" name="Text Placeholder 47"/>
          <p:cNvSpPr txBox="1"/>
          <p:nvPr/>
        </p:nvSpPr>
        <p:spPr>
          <a:xfrm>
            <a:off x="5472183" y="2591045"/>
            <a:ext cx="1782054" cy="192608"/>
          </a:xfrm>
          <a:prstGeom prst="rect">
            <a:avLst/>
          </a:prstGeom>
        </p:spPr>
        <p:txBody>
          <a:bodyPr lIns="68580" tIns="34290" rIns="68580" bIns="3429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solidFill>
                  <a:schemeClr val="bg1">
                    <a:lumMod val="50000"/>
                  </a:schemeClr>
                </a:solidFill>
                <a:cs typeface="+mn-ea"/>
                <a:sym typeface="+mn-lt"/>
              </a:rPr>
              <a:t>Add title text</a:t>
            </a:r>
            <a:endParaRPr lang="en-AU" altLang="zh-CN" sz="1800" dirty="0">
              <a:solidFill>
                <a:schemeClr val="bg1">
                  <a:lumMod val="50000"/>
                </a:schemeClr>
              </a:solidFill>
              <a:cs typeface="+mn-ea"/>
              <a:sym typeface="+mn-lt"/>
            </a:endParaRPr>
          </a:p>
        </p:txBody>
      </p:sp>
      <p:sp>
        <p:nvSpPr>
          <p:cNvPr id="78" name="Text Placeholder 48"/>
          <p:cNvSpPr txBox="1"/>
          <p:nvPr/>
        </p:nvSpPr>
        <p:spPr>
          <a:xfrm>
            <a:off x="5472182" y="2821073"/>
            <a:ext cx="1782055" cy="668561"/>
          </a:xfrm>
          <a:prstGeom prst="rect">
            <a:avLst/>
          </a:prstGeom>
        </p:spPr>
        <p:txBody>
          <a:bodyPr lIns="68580" tIns="34290" rIns="68580" bIns="3429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en-US" altLang="zh-CN" sz="1000" dirty="0">
                <a:solidFill>
                  <a:schemeClr val="tx1">
                    <a:lumMod val="75000"/>
                    <a:lumOff val="25000"/>
                  </a:schemeClr>
                </a:solidFill>
                <a:cs typeface="+mn-ea"/>
                <a:sym typeface="+mn-lt"/>
              </a:rPr>
              <a:t>Click here to add content that matches the title.</a:t>
            </a:r>
            <a:endParaRPr lang="zh-CN" altLang="en-US" sz="1000" dirty="0">
              <a:solidFill>
                <a:schemeClr val="tx1">
                  <a:lumMod val="75000"/>
                  <a:lumOff val="25000"/>
                </a:schemeClr>
              </a:solidFill>
              <a:cs typeface="+mn-ea"/>
              <a:sym typeface="+mn-lt"/>
            </a:endParaRPr>
          </a:p>
        </p:txBody>
      </p:sp>
      <p:sp>
        <p:nvSpPr>
          <p:cNvPr id="79" name="Text Placeholder 47"/>
          <p:cNvSpPr txBox="1"/>
          <p:nvPr/>
        </p:nvSpPr>
        <p:spPr>
          <a:xfrm>
            <a:off x="5427586" y="3795845"/>
            <a:ext cx="1782054" cy="192608"/>
          </a:xfrm>
          <a:prstGeom prst="rect">
            <a:avLst/>
          </a:prstGeom>
        </p:spPr>
        <p:txBody>
          <a:bodyPr lIns="68580" tIns="34290" rIns="68580" bIns="3429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solidFill>
                  <a:schemeClr val="bg1">
                    <a:lumMod val="50000"/>
                  </a:schemeClr>
                </a:solidFill>
                <a:cs typeface="+mn-ea"/>
                <a:sym typeface="+mn-lt"/>
              </a:rPr>
              <a:t>Add title text</a:t>
            </a:r>
            <a:endParaRPr lang="en-AU" altLang="zh-CN" sz="1800" dirty="0">
              <a:solidFill>
                <a:schemeClr val="bg1">
                  <a:lumMod val="50000"/>
                </a:schemeClr>
              </a:solidFill>
              <a:cs typeface="+mn-ea"/>
              <a:sym typeface="+mn-lt"/>
            </a:endParaRPr>
          </a:p>
        </p:txBody>
      </p:sp>
      <p:sp>
        <p:nvSpPr>
          <p:cNvPr id="80" name="Text Placeholder 48"/>
          <p:cNvSpPr txBox="1"/>
          <p:nvPr/>
        </p:nvSpPr>
        <p:spPr>
          <a:xfrm>
            <a:off x="5427585" y="4025873"/>
            <a:ext cx="1874415" cy="668561"/>
          </a:xfrm>
          <a:prstGeom prst="rect">
            <a:avLst/>
          </a:prstGeom>
        </p:spPr>
        <p:txBody>
          <a:bodyPr lIns="68580" tIns="34290" rIns="68580" bIns="3429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en-US" altLang="zh-CN" sz="1000" dirty="0">
                <a:solidFill>
                  <a:schemeClr val="tx1">
                    <a:lumMod val="75000"/>
                    <a:lumOff val="25000"/>
                  </a:schemeClr>
                </a:solidFill>
                <a:cs typeface="+mn-ea"/>
                <a:sym typeface="+mn-lt"/>
              </a:rPr>
              <a:t>Click here to add content that matches the title.</a:t>
            </a:r>
            <a:endParaRPr lang="zh-CN" altLang="en-US" sz="1000" dirty="0">
              <a:solidFill>
                <a:schemeClr val="tx1">
                  <a:lumMod val="75000"/>
                  <a:lumOff val="25000"/>
                </a:schemeClr>
              </a:solidFill>
              <a:cs typeface="+mn-ea"/>
              <a:sym typeface="+mn-lt"/>
            </a:endParaRPr>
          </a:p>
        </p:txBody>
      </p:sp>
      <p:grpSp>
        <p:nvGrpSpPr>
          <p:cNvPr id="87" name="组合 86"/>
          <p:cNvGrpSpPr/>
          <p:nvPr/>
        </p:nvGrpSpPr>
        <p:grpSpPr>
          <a:xfrm>
            <a:off x="4850238" y="1509604"/>
            <a:ext cx="481620" cy="461665"/>
            <a:chOff x="4850238" y="1509604"/>
            <a:chExt cx="481620" cy="461665"/>
          </a:xfrm>
        </p:grpSpPr>
        <p:sp>
          <p:nvSpPr>
            <p:cNvPr id="82" name="椭圆 81"/>
            <p:cNvSpPr/>
            <p:nvPr/>
          </p:nvSpPr>
          <p:spPr>
            <a:xfrm rot="9480000">
              <a:off x="4850238" y="1521232"/>
              <a:ext cx="481620" cy="449065"/>
            </a:xfrm>
            <a:prstGeom prst="ellipse">
              <a:avLst/>
            </a:prstGeom>
            <a:gradFill flip="none" rotWithShape="1">
              <a:gsLst>
                <a:gs pos="0">
                  <a:srgbClr val="E94744"/>
                </a:gs>
                <a:gs pos="100000">
                  <a:srgbClr val="C34A3D"/>
                </a:gs>
              </a:gsLst>
              <a:lin ang="10200000" scaled="0"/>
              <a:tileRect/>
            </a:gradFill>
            <a:ln w="38100">
              <a:gradFill flip="none" rotWithShape="1">
                <a:gsLst>
                  <a:gs pos="0">
                    <a:srgbClr val="C34A3D"/>
                  </a:gs>
                  <a:gs pos="100000">
                    <a:srgbClr val="E9474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文本框 83"/>
            <p:cNvSpPr txBox="1"/>
            <p:nvPr/>
          </p:nvSpPr>
          <p:spPr>
            <a:xfrm>
              <a:off x="4929137" y="1509604"/>
              <a:ext cx="319177" cy="461665"/>
            </a:xfrm>
            <a:prstGeom prst="rect">
              <a:avLst/>
            </a:prstGeom>
            <a:noFill/>
          </p:spPr>
          <p:txBody>
            <a:bodyPr wrap="square" rtlCol="0">
              <a:spAutoFit/>
            </a:bodyPr>
            <a:lstStyle/>
            <a:p>
              <a:r>
                <a:rPr lang="en-US" altLang="zh-CN" sz="2400" dirty="0">
                  <a:solidFill>
                    <a:schemeClr val="bg1"/>
                  </a:solidFill>
                  <a:cs typeface="+mn-ea"/>
                  <a:sym typeface="+mn-lt"/>
                </a:rPr>
                <a:t>1</a:t>
              </a:r>
              <a:endParaRPr lang="zh-CN" altLang="en-US" sz="2400" dirty="0">
                <a:solidFill>
                  <a:schemeClr val="bg1"/>
                </a:solidFill>
                <a:cs typeface="+mn-ea"/>
                <a:sym typeface="+mn-lt"/>
              </a:endParaRPr>
            </a:p>
          </p:txBody>
        </p:sp>
      </p:grpSp>
      <p:grpSp>
        <p:nvGrpSpPr>
          <p:cNvPr id="88" name="组合 87"/>
          <p:cNvGrpSpPr/>
          <p:nvPr/>
        </p:nvGrpSpPr>
        <p:grpSpPr>
          <a:xfrm>
            <a:off x="4864194" y="2801643"/>
            <a:ext cx="449065" cy="468655"/>
            <a:chOff x="4864194" y="2801643"/>
            <a:chExt cx="449065" cy="468655"/>
          </a:xfrm>
        </p:grpSpPr>
        <p:sp>
          <p:nvSpPr>
            <p:cNvPr id="81" name="椭圆 80"/>
            <p:cNvSpPr/>
            <p:nvPr/>
          </p:nvSpPr>
          <p:spPr>
            <a:xfrm rot="9480000">
              <a:off x="4864194" y="2801643"/>
              <a:ext cx="449065" cy="449065"/>
            </a:xfrm>
            <a:prstGeom prst="ellipse">
              <a:avLst/>
            </a:prstGeom>
            <a:gradFill flip="none" rotWithShape="1">
              <a:gsLst>
                <a:gs pos="0">
                  <a:srgbClr val="F17445"/>
                </a:gs>
                <a:gs pos="100000">
                  <a:srgbClr val="CC3300">
                    <a:lumMod val="99000"/>
                  </a:srgbClr>
                </a:gs>
              </a:gsLst>
              <a:lin ang="10200000" scaled="0"/>
              <a:tileRect/>
            </a:gradFill>
            <a:ln w="38100">
              <a:gradFill flip="none" rotWithShape="1">
                <a:gsLst>
                  <a:gs pos="0">
                    <a:srgbClr val="CC3300"/>
                  </a:gs>
                  <a:gs pos="100000">
                    <a:srgbClr val="F17445"/>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文本框 84"/>
            <p:cNvSpPr txBox="1"/>
            <p:nvPr/>
          </p:nvSpPr>
          <p:spPr>
            <a:xfrm>
              <a:off x="4910870" y="2808633"/>
              <a:ext cx="319177" cy="461665"/>
            </a:xfrm>
            <a:prstGeom prst="rect">
              <a:avLst/>
            </a:prstGeom>
            <a:noFill/>
          </p:spPr>
          <p:txBody>
            <a:bodyPr wrap="square" rtlCol="0">
              <a:spAutoFit/>
            </a:bodyPr>
            <a:lstStyle/>
            <a:p>
              <a:r>
                <a:rPr lang="en-US" altLang="zh-CN" sz="2400" dirty="0">
                  <a:solidFill>
                    <a:schemeClr val="bg1"/>
                  </a:solidFill>
                  <a:cs typeface="+mn-ea"/>
                  <a:sym typeface="+mn-lt"/>
                </a:rPr>
                <a:t>2</a:t>
              </a:r>
              <a:endParaRPr lang="zh-CN" altLang="en-US" sz="2400" dirty="0">
                <a:solidFill>
                  <a:schemeClr val="bg1"/>
                </a:solidFill>
                <a:cs typeface="+mn-ea"/>
                <a:sym typeface="+mn-lt"/>
              </a:endParaRPr>
            </a:p>
          </p:txBody>
        </p:sp>
      </p:grpSp>
      <p:grpSp>
        <p:nvGrpSpPr>
          <p:cNvPr id="89" name="组合 88"/>
          <p:cNvGrpSpPr/>
          <p:nvPr/>
        </p:nvGrpSpPr>
        <p:grpSpPr>
          <a:xfrm>
            <a:off x="4881609" y="4056215"/>
            <a:ext cx="449065" cy="471884"/>
            <a:chOff x="4881609" y="4056215"/>
            <a:chExt cx="449065" cy="471884"/>
          </a:xfrm>
        </p:grpSpPr>
        <p:sp>
          <p:nvSpPr>
            <p:cNvPr id="83" name="椭圆 82"/>
            <p:cNvSpPr/>
            <p:nvPr/>
          </p:nvSpPr>
          <p:spPr>
            <a:xfrm rot="9480000">
              <a:off x="4881609" y="4056215"/>
              <a:ext cx="449065" cy="449065"/>
            </a:xfrm>
            <a:prstGeom prst="ellipse">
              <a:avLst/>
            </a:prstGeom>
            <a:gradFill flip="none" rotWithShape="1">
              <a:gsLst>
                <a:gs pos="0">
                  <a:srgbClr val="015A74"/>
                </a:gs>
                <a:gs pos="100000">
                  <a:srgbClr val="003366"/>
                </a:gs>
              </a:gsLst>
              <a:lin ang="10200000" scaled="0"/>
              <a:tileRect/>
            </a:gradFill>
            <a:ln w="38100">
              <a:gradFill flip="none" rotWithShape="1">
                <a:gsLst>
                  <a:gs pos="0">
                    <a:srgbClr val="003366"/>
                  </a:gs>
                  <a:gs pos="100000">
                    <a:srgbClr val="015A74"/>
                  </a:gs>
                </a:gsLst>
                <a:lin ang="54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文本框 85"/>
            <p:cNvSpPr txBox="1"/>
            <p:nvPr/>
          </p:nvSpPr>
          <p:spPr>
            <a:xfrm>
              <a:off x="4910870" y="4066434"/>
              <a:ext cx="319177" cy="461665"/>
            </a:xfrm>
            <a:prstGeom prst="rect">
              <a:avLst/>
            </a:prstGeom>
            <a:noFill/>
          </p:spPr>
          <p:txBody>
            <a:bodyPr wrap="square" rtlCol="0">
              <a:spAutoFit/>
            </a:bodyPr>
            <a:lstStyle/>
            <a:p>
              <a:r>
                <a:rPr lang="en-US" altLang="zh-CN" sz="2400" dirty="0">
                  <a:solidFill>
                    <a:schemeClr val="bg1"/>
                  </a:solidFill>
                  <a:cs typeface="+mn-ea"/>
                  <a:sym typeface="+mn-lt"/>
                </a:rPr>
                <a:t>3</a:t>
              </a:r>
              <a:endParaRPr lang="zh-CN" altLang="en-US" sz="24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
        <p:random/>
      </p:transition>
    </mc:Choice>
    <mc:Fallback xmlns="">
      <p:transition spd="slow" advClick="0" advTm="4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2000"/>
                            </p:stCondLst>
                            <p:childTnLst>
                              <p:par>
                                <p:cTn id="25" presetID="2" presetClass="entr" presetSubtype="1"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fill="hold"/>
                                        <p:tgtEl>
                                          <p:spTgt spid="60"/>
                                        </p:tgtEl>
                                        <p:attrNameLst>
                                          <p:attrName>ppt_x</p:attrName>
                                        </p:attrNameLst>
                                      </p:cBhvr>
                                      <p:tavLst>
                                        <p:tav tm="0">
                                          <p:val>
                                            <p:strVal val="#ppt_x"/>
                                          </p:val>
                                        </p:tav>
                                        <p:tav tm="100000">
                                          <p:val>
                                            <p:strVal val="#ppt_x"/>
                                          </p:val>
                                        </p:tav>
                                      </p:tavLst>
                                    </p:anim>
                                    <p:anim calcmode="lin" valueType="num">
                                      <p:cBhvr additive="base">
                                        <p:cTn id="33" dur="500" fill="hold"/>
                                        <p:tgtEl>
                                          <p:spTgt spid="60"/>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animEffect transition="in" filter="fade">
                                      <p:cBhvr>
                                        <p:cTn id="39" dur="500"/>
                                        <p:tgtEl>
                                          <p:spTgt spid="87"/>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88"/>
                                        </p:tgtEl>
                                        <p:attrNameLst>
                                          <p:attrName>style.visibility</p:attrName>
                                        </p:attrNameLst>
                                      </p:cBhvr>
                                      <p:to>
                                        <p:strVal val="visible"/>
                                      </p:to>
                                    </p:set>
                                    <p:anim calcmode="lin" valueType="num">
                                      <p:cBhvr>
                                        <p:cTn id="50" dur="500" fill="hold"/>
                                        <p:tgtEl>
                                          <p:spTgt spid="88"/>
                                        </p:tgtEl>
                                        <p:attrNameLst>
                                          <p:attrName>ppt_w</p:attrName>
                                        </p:attrNameLst>
                                      </p:cBhvr>
                                      <p:tavLst>
                                        <p:tav tm="0">
                                          <p:val>
                                            <p:fltVal val="0"/>
                                          </p:val>
                                        </p:tav>
                                        <p:tav tm="100000">
                                          <p:val>
                                            <p:strVal val="#ppt_w"/>
                                          </p:val>
                                        </p:tav>
                                      </p:tavLst>
                                    </p:anim>
                                    <p:anim calcmode="lin" valueType="num">
                                      <p:cBhvr>
                                        <p:cTn id="51" dur="500" fill="hold"/>
                                        <p:tgtEl>
                                          <p:spTgt spid="88"/>
                                        </p:tgtEl>
                                        <p:attrNameLst>
                                          <p:attrName>ppt_h</p:attrName>
                                        </p:attrNameLst>
                                      </p:cBhvr>
                                      <p:tavLst>
                                        <p:tav tm="0">
                                          <p:val>
                                            <p:fltVal val="0"/>
                                          </p:val>
                                        </p:tav>
                                        <p:tav tm="100000">
                                          <p:val>
                                            <p:strVal val="#ppt_h"/>
                                          </p:val>
                                        </p:tav>
                                      </p:tavLst>
                                    </p:anim>
                                    <p:animEffect transition="in" filter="fade">
                                      <p:cBhvr>
                                        <p:cTn id="52" dur="500"/>
                                        <p:tgtEl>
                                          <p:spTgt spid="88"/>
                                        </p:tgtEl>
                                      </p:cBhvr>
                                    </p:animEffect>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childTnLst>
                                </p:cTn>
                              </p:par>
                            </p:childTnLst>
                          </p:cTn>
                        </p:par>
                        <p:par>
                          <p:cTn id="60" fill="hold">
                            <p:stCondLst>
                              <p:cond delay="5000"/>
                            </p:stCondLst>
                            <p:childTnLst>
                              <p:par>
                                <p:cTn id="61" presetID="53" presetClass="entr" presetSubtype="16" fill="hold" nodeType="afterEffect">
                                  <p:stCondLst>
                                    <p:cond delay="0"/>
                                  </p:stCondLst>
                                  <p:childTnLst>
                                    <p:set>
                                      <p:cBhvr>
                                        <p:cTn id="62" dur="1" fill="hold">
                                          <p:stCondLst>
                                            <p:cond delay="0"/>
                                          </p:stCondLst>
                                        </p:cTn>
                                        <p:tgtEl>
                                          <p:spTgt spid="89"/>
                                        </p:tgtEl>
                                        <p:attrNameLst>
                                          <p:attrName>style.visibility</p:attrName>
                                        </p:attrNameLst>
                                      </p:cBhvr>
                                      <p:to>
                                        <p:strVal val="visible"/>
                                      </p:to>
                                    </p:set>
                                    <p:anim calcmode="lin" valueType="num">
                                      <p:cBhvr>
                                        <p:cTn id="63" dur="500" fill="hold"/>
                                        <p:tgtEl>
                                          <p:spTgt spid="89"/>
                                        </p:tgtEl>
                                        <p:attrNameLst>
                                          <p:attrName>ppt_w</p:attrName>
                                        </p:attrNameLst>
                                      </p:cBhvr>
                                      <p:tavLst>
                                        <p:tav tm="0">
                                          <p:val>
                                            <p:fltVal val="0"/>
                                          </p:val>
                                        </p:tav>
                                        <p:tav tm="100000">
                                          <p:val>
                                            <p:strVal val="#ppt_w"/>
                                          </p:val>
                                        </p:tav>
                                      </p:tavLst>
                                    </p:anim>
                                    <p:anim calcmode="lin" valueType="num">
                                      <p:cBhvr>
                                        <p:cTn id="64" dur="500" fill="hold"/>
                                        <p:tgtEl>
                                          <p:spTgt spid="89"/>
                                        </p:tgtEl>
                                        <p:attrNameLst>
                                          <p:attrName>ppt_h</p:attrName>
                                        </p:attrNameLst>
                                      </p:cBhvr>
                                      <p:tavLst>
                                        <p:tav tm="0">
                                          <p:val>
                                            <p:fltVal val="0"/>
                                          </p:val>
                                        </p:tav>
                                        <p:tav tm="100000">
                                          <p:val>
                                            <p:strVal val="#ppt_h"/>
                                          </p:val>
                                        </p:tav>
                                      </p:tavLst>
                                    </p:anim>
                                    <p:animEffect transition="in" filter="fade">
                                      <p:cBhvr>
                                        <p:cTn id="65" dur="500"/>
                                        <p:tgtEl>
                                          <p:spTgt spid="89"/>
                                        </p:tgtEl>
                                      </p:cBhvr>
                                    </p:animEffect>
                                  </p:childTnLst>
                                </p:cTn>
                              </p:par>
                            </p:childTnLst>
                          </p:cTn>
                        </p:par>
                        <p:par>
                          <p:cTn id="66" fill="hold">
                            <p:stCondLst>
                              <p:cond delay="5500"/>
                            </p:stCondLst>
                            <p:childTnLst>
                              <p:par>
                                <p:cTn id="67" presetID="10" presetClass="entr" presetSubtype="0" fill="hold" grpId="0" nodeType="after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fade">
                                      <p:cBhvr>
                                        <p:cTn id="7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5" grpId="0"/>
      <p:bldP spid="76" grpId="0"/>
      <p:bldP spid="77" grpId="0"/>
      <p:bldP spid="78" grpId="0"/>
      <p:bldP spid="79" grpId="0"/>
      <p:bldP spid="8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www.jp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0a0wefqo">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freeppt7.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450</TotalTime>
  <Words>1868</Words>
  <Application>Microsoft Office PowerPoint</Application>
  <PresentationFormat>On-screen Show (16:9)</PresentationFormat>
  <Paragraphs>397</Paragraphs>
  <Slides>40</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微软雅黑</vt:lpstr>
      <vt:lpstr>Agency FB</vt:lpstr>
      <vt:lpstr>Arial</vt:lpstr>
      <vt:lpstr>Calibri</vt:lpstr>
      <vt:lpstr>Sinkin Sans 400 Regular</vt:lpstr>
      <vt:lpstr>方正正黑简体</vt:lpstr>
      <vt:lpstr>www.jpppt.com</vt:lpstr>
      <vt:lpstr>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www.jpppt.com</Manager>
  <Company>www.jpppt.com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www.jpppt.com</dc:creator>
  <cp:keywords>www.jpppt.com</cp:keywords>
  <dc:description>www.jpppt.com</dc:description>
  <cp:lastModifiedBy>Sandesh Pol</cp:lastModifiedBy>
  <cp:revision>116</cp:revision>
  <dcterms:created xsi:type="dcterms:W3CDTF">2016-07-02T02:53:00Z</dcterms:created>
  <dcterms:modified xsi:type="dcterms:W3CDTF">2023-09-14T14:21:35Z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